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66" r:id="rId3"/>
    <p:sldId id="257" r:id="rId4"/>
    <p:sldId id="271" r:id="rId5"/>
    <p:sldId id="267" r:id="rId6"/>
    <p:sldId id="281" r:id="rId7"/>
    <p:sldId id="282" r:id="rId8"/>
    <p:sldId id="278" r:id="rId9"/>
    <p:sldId id="26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2010-1830-4145-8D10-C098AF7896C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911F-4F6B-4AF6-B83D-B6B70A01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69AF1-1706-4667-9F80-81FCF432D5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E7A6B-EB2D-45E6-B978-B7823C0C61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7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15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00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2615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6189785" y="1600200"/>
            <a:ext cx="5392615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9941169" y="6248400"/>
            <a:ext cx="12504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484554" y="65532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4876800" y="6248400"/>
            <a:ext cx="3985846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02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9941169" y="6248400"/>
            <a:ext cx="12504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484554" y="65532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4876800" y="6248400"/>
            <a:ext cx="3985846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9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5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78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6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6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5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39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lours022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5125" name="Picture 9" descr="Hoa ti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1473200" y="3276600"/>
            <a:ext cx="18986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1885950" y="533400"/>
            <a:ext cx="8667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VỀ DỰ GIỜ THĂM LỚP </a:t>
            </a:r>
          </a:p>
        </p:txBody>
      </p:sp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3949700" y="1600200"/>
            <a:ext cx="40449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152400"/>
            <a:ext cx="6191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05744" y="2585244"/>
            <a:ext cx="57102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7"/>
          <p:cNvSpPr>
            <a:spLocks noChangeArrowheads="1" noChangeShapeType="1" noTextEdit="1"/>
          </p:cNvSpPr>
          <p:nvPr/>
        </p:nvSpPr>
        <p:spPr bwMode="auto">
          <a:xfrm>
            <a:off x="3352800" y="2057401"/>
            <a:ext cx="56388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14300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1473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và các em sức khoẻ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2E14EC"/>
                </a:solidFill>
                <a:latin typeface=".VnTime" pitchFamily="34" charset="0"/>
              </a:rPr>
              <a:t>Trong</a:t>
            </a:r>
            <a:r>
              <a:rPr lang="vi-VN" altLang="en-US" sz="3200">
                <a:solidFill>
                  <a:srgbClr val="2E14EC"/>
                </a:solidFill>
                <a:latin typeface=".VnTime" pitchFamily="34" charset="0"/>
              </a:rPr>
              <a:t> các hình sau hình nào là hình chữ nhật</a:t>
            </a:r>
            <a:r>
              <a:rPr lang="en-US" altLang="en-US" sz="3200">
                <a:solidFill>
                  <a:srgbClr val="2E14EC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8915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705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905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4441372" y="350839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2650672" y="546773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1752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6019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200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3581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HÌNH CHỮ NHẬT</a:t>
            </a:r>
            <a:endParaRPr lang="en-US" altLang="en-US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FA7F4B2-5A3E-4640-944D-BC20DB8948C3}"/>
              </a:ext>
            </a:extLst>
          </p:cNvPr>
          <p:cNvSpPr txBox="1"/>
          <p:nvPr/>
        </p:nvSpPr>
        <p:spPr>
          <a:xfrm>
            <a:off x="5118589" y="-14583"/>
            <a:ext cx="4850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295400" y="2133601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1295400" y="6202363"/>
            <a:ext cx="944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vi-VN" altLang="en-US" sz="2500">
                <a:solidFill>
                  <a:srgbClr val="000000"/>
                </a:solidFill>
                <a:latin typeface=".VnTime" pitchFamily="34" charset="0"/>
              </a:rPr>
              <a:t> Độ dài cạnh dài gọi là </a:t>
            </a:r>
            <a:r>
              <a:rPr lang="vi-VN" altLang="en-US" sz="2500" b="1">
                <a:solidFill>
                  <a:srgbClr val="FF0000"/>
                </a:solidFill>
                <a:latin typeface=".VnTime" pitchFamily="34" charset="0"/>
              </a:rPr>
              <a:t>chiều dài</a:t>
            </a:r>
            <a:r>
              <a:rPr lang="vi-VN" altLang="en-US" sz="2500">
                <a:solidFill>
                  <a:srgbClr val="000000"/>
                </a:solidFill>
                <a:latin typeface=".VnTime" pitchFamily="34" charset="0"/>
              </a:rPr>
              <a:t> độ dài cạnh ngắn gọi là </a:t>
            </a:r>
            <a:r>
              <a:rPr lang="vi-VN" altLang="en-US" sz="2500" b="1">
                <a:solidFill>
                  <a:srgbClr val="FF0000"/>
                </a:solidFill>
                <a:latin typeface=".VnTime" pitchFamily="34" charset="0"/>
              </a:rPr>
              <a:t>chiều rộng</a:t>
            </a:r>
            <a:endParaRPr lang="en-US" altLang="en-US" sz="2500" b="1">
              <a:solidFill>
                <a:srgbClr val="FF0000"/>
              </a:solidFill>
              <a:latin typeface=".VnTime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2743200" y="3876676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2667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3276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3157538" y="2633663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1676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381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 u="sng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1676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4724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1676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295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4852988" y="20574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1371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4724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867400" y="1524001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5486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- 4 góc đỉnh A,B,C,D đều là góc vuông</a:t>
            </a:r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7239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7239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5562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5486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- 4 cạnh gồm</a:t>
            </a:r>
            <a:r>
              <a:rPr lang="en-US" altLang="en-US" sz="2400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5486400" y="3276601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5486400" y="4022726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5334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5562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sp>
        <p:nvSpPr>
          <p:cNvPr id="7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1447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1662113" y="2268539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 u="sng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1143000" y="2971801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1524000" y="1619251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1981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1752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3886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9848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6705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2095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3886201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9848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9863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10567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10572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1238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3048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3238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1238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3829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6019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6038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3829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7200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9163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8610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6629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9525000" y="3352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10591800" y="3352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10591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9525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3886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3800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3886201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1143000" y="1676400"/>
            <a:ext cx="990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0000FF"/>
                </a:solidFill>
                <a:latin typeface=".VnTime" pitchFamily="34" charset="0"/>
              </a:rPr>
              <a:t> Bài 1: Trong các hình dưới đây hình nào là hình chữ nhật?</a:t>
            </a:r>
            <a:endParaRPr lang="en-US" alt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2209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Các hình chữ nhật là: 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MNPQ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RSTU</a:t>
            </a: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7239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10325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9791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9829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10363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6" name="Rectangle 2"/>
          <p:cNvSpPr txBox="1">
            <a:spLocks noChangeArrowheads="1"/>
          </p:cNvSpPr>
          <p:nvPr/>
        </p:nvSpPr>
        <p:spPr bwMode="auto">
          <a:xfrm>
            <a:off x="15240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200" b="1" u="sng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b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0"/>
            <a:ext cx="8915400" cy="1417638"/>
          </a:xfrm>
        </p:spPr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43000" y="1600201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: Đo rồi cho biết độ dài các cạnh của mỗi hình chữ nhật s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90800" y="2209801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648200" y="4495801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2057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1731963" y="2644776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4114800" y="26797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3830638" y="4354514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1676400" y="4335464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7010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6096000" y="27432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9677400" y="27432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6172200" y="419100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9677400" y="41910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2895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6002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b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HÌNH CHỮ NHẬT</a:t>
            </a:r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0"/>
            <a:ext cx="8915400" cy="1417638"/>
          </a:xfrm>
        </p:spPr>
        <p:txBody>
          <a:bodyPr/>
          <a:lstStyle/>
          <a:p>
            <a:b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2057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1752600" y="2497139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4038600" y="249872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3779838" y="42672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1749425" y="4251326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2590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3886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1828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AB = CD = 4 cm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828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0"/>
            <a:ext cx="8915400" cy="141763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2438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1752600" y="254635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4756150" y="2544764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1828800" y="3584576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4791075" y="3611564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3200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709864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4340226" y="3048001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2362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MN = PQ = 5 cm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2362200" y="44196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NP = MQ = 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1676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087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098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073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085976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172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172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= BC = 3cm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</a:t>
            </a:r>
            <a:br>
              <a:rPr lang="en-US" sz="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endParaRPr lang="en-US" sz="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085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2057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6096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AB = MN = 4cm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2057710" y="4173709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3048000" y="2057401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4186544" y="3362412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1066800" y="3200401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0574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3200" b="1" u="sng">
                <a:solidFill>
                  <a:srgbClr val="0000FF"/>
                </a:solidFill>
                <a:latin typeface=".VnTime" pitchFamily="34" charset="0"/>
              </a:rPr>
              <a:t> 4.</a:t>
            </a:r>
            <a:r>
              <a:rPr lang="en-US" alt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 Kẻ thêm một đường thẳng để được hình chữ nhật </a:t>
            </a:r>
            <a:endParaRPr lang="en-US" altLang="en-US" sz="2800" b="1">
              <a:solidFill>
                <a:srgbClr val="0000FF"/>
              </a:solidFill>
              <a:latin typeface=".VnTime" pitchFamily="34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1828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6572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2305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7029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4694239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8047039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3581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8977314" y="4144964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 bwMode="auto">
          <a:xfrm>
            <a:off x="16002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b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HÌNH CHỮ NHẬT</a:t>
            </a:r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2895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1503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6332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Widescreen</PresentationFormat>
  <Paragraphs>189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.VnAristote</vt:lpstr>
      <vt:lpstr>.VnTime</vt:lpstr>
      <vt:lpstr>.VnTimeH</vt:lpstr>
      <vt:lpstr>Arial</vt:lpstr>
      <vt:lpstr>Calibri</vt:lpstr>
      <vt:lpstr>Times New Roman</vt:lpstr>
      <vt:lpstr>VNI-Times</vt:lpstr>
      <vt:lpstr>Custom Design</vt:lpstr>
      <vt:lpstr>PowerPoint Presentation</vt:lpstr>
      <vt:lpstr>Trong các hình sau hình nào là hình chữ nhật?</vt:lpstr>
      <vt:lpstr>Toán HÌNH CHỮ NHẬT</vt:lpstr>
      <vt:lpstr>PowerPoint Presentation</vt:lpstr>
      <vt:lpstr> </vt:lpstr>
      <vt:lpstr> Toán HÌNH CHỮ NHẬT</vt:lpstr>
      <vt:lpstr>Toán HÌNH CHỮ NHẬT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2020-12-22T14:22:11Z</dcterms:created>
  <dcterms:modified xsi:type="dcterms:W3CDTF">2020-12-22T14:22:24Z</dcterms:modified>
</cp:coreProperties>
</file>