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17"/>
  </p:notesMasterIdLst>
  <p:sldIdLst>
    <p:sldId id="283" r:id="rId2"/>
    <p:sldId id="257" r:id="rId3"/>
    <p:sldId id="277" r:id="rId4"/>
    <p:sldId id="278" r:id="rId5"/>
    <p:sldId id="279" r:id="rId6"/>
    <p:sldId id="259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6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DEEBB3"/>
    <a:srgbClr val="F7E3DD"/>
    <a:srgbClr val="CDDBC3"/>
    <a:srgbClr val="FF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030E9A-98FA-4AC8-A9E7-93DFE2338C7E}" type="datetimeFigureOut">
              <a:rPr lang="vi-VN"/>
              <a:pPr>
                <a:defRPr/>
              </a:pPr>
              <a:t>22/03/2021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6A3A2B-DCEB-47B9-9FE5-FDA15B9B85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2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44073-A81E-4707-B36A-8A9184389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3CD45-DB40-42A2-A52D-2734F3316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B5D78-89B6-4DEA-934F-4C176D7D9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1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BBA0F-1E1A-4677-A9F5-795DAEAAD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58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12C2E-3816-4C42-AEC2-699D05985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E6C78-29C0-48BB-87F1-B1ECDC6197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0793B-2DE1-4624-AF77-96086C2C9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17201-1E77-459E-BEAD-D46D427F5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4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AA5EF-A914-4C22-9018-9674B138D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E3407-E708-4388-B597-11749453D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2471D-EDFF-4EA2-9765-5F0FA622A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3516E-A21A-451E-9D58-6362CBD8F5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6BB45A-ABE3-439A-982B-F4890E735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0988" y="5961063"/>
            <a:ext cx="8229600" cy="614362"/>
          </a:xfrm>
          <a:solidFill>
            <a:srgbClr val="CDDBC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con heo trên có  ...?...  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1828800"/>
            <a:ext cx="7466013" cy="3962400"/>
            <a:chOff x="544" y="1242"/>
            <a:chExt cx="4703" cy="2449"/>
          </a:xfrm>
        </p:grpSpPr>
        <p:sp>
          <p:nvSpPr>
            <p:cNvPr id="21511" name="Freeform 5"/>
            <p:cNvSpPr>
              <a:spLocks/>
            </p:cNvSpPr>
            <p:nvPr/>
          </p:nvSpPr>
          <p:spPr bwMode="auto">
            <a:xfrm rot="315087">
              <a:off x="544" y="1242"/>
              <a:ext cx="4703" cy="2449"/>
            </a:xfrm>
            <a:custGeom>
              <a:avLst/>
              <a:gdLst>
                <a:gd name="T0" fmla="*/ 9075 w 2727"/>
                <a:gd name="T1" fmla="*/ 16103 h 1463"/>
                <a:gd name="T2" fmla="*/ 39835 w 2727"/>
                <a:gd name="T3" fmla="*/ 20700 h 1463"/>
                <a:gd name="T4" fmla="*/ 155872 w 2727"/>
                <a:gd name="T5" fmla="*/ 4756 h 1463"/>
                <a:gd name="T6" fmla="*/ 234886 w 2727"/>
                <a:gd name="T7" fmla="*/ 9500 h 1463"/>
                <a:gd name="T8" fmla="*/ 255742 w 2727"/>
                <a:gd name="T9" fmla="*/ 16103 h 1463"/>
                <a:gd name="T10" fmla="*/ 261906 w 2727"/>
                <a:gd name="T11" fmla="*/ 0 h 1463"/>
                <a:gd name="T12" fmla="*/ 271794 w 2727"/>
                <a:gd name="T13" fmla="*/ 17928 h 1463"/>
                <a:gd name="T14" fmla="*/ 275482 w 2727"/>
                <a:gd name="T15" fmla="*/ 8582 h 1463"/>
                <a:gd name="T16" fmla="*/ 290315 w 2727"/>
                <a:gd name="T17" fmla="*/ 15179 h 1463"/>
                <a:gd name="T18" fmla="*/ 300216 w 2727"/>
                <a:gd name="T19" fmla="*/ 21765 h 1463"/>
                <a:gd name="T20" fmla="*/ 318678 w 2727"/>
                <a:gd name="T21" fmla="*/ 30207 h 1463"/>
                <a:gd name="T22" fmla="*/ 327268 w 2727"/>
                <a:gd name="T23" fmla="*/ 36882 h 1463"/>
                <a:gd name="T24" fmla="*/ 357011 w 2727"/>
                <a:gd name="T25" fmla="*/ 47174 h 1463"/>
                <a:gd name="T26" fmla="*/ 363190 w 2727"/>
                <a:gd name="T27" fmla="*/ 59451 h 1463"/>
                <a:gd name="T28" fmla="*/ 364380 w 2727"/>
                <a:gd name="T29" fmla="*/ 70777 h 1463"/>
                <a:gd name="T30" fmla="*/ 340856 w 2727"/>
                <a:gd name="T31" fmla="*/ 81214 h 1463"/>
                <a:gd name="T32" fmla="*/ 329843 w 2727"/>
                <a:gd name="T33" fmla="*/ 89719 h 1463"/>
                <a:gd name="T34" fmla="*/ 312557 w 2727"/>
                <a:gd name="T35" fmla="*/ 99994 h 1463"/>
                <a:gd name="T36" fmla="*/ 278067 w 2727"/>
                <a:gd name="T37" fmla="*/ 133026 h 1463"/>
                <a:gd name="T38" fmla="*/ 254567 w 2727"/>
                <a:gd name="T39" fmla="*/ 126441 h 1463"/>
                <a:gd name="T40" fmla="*/ 250870 w 2727"/>
                <a:gd name="T41" fmla="*/ 113175 h 1463"/>
                <a:gd name="T42" fmla="*/ 245901 w 2727"/>
                <a:gd name="T43" fmla="*/ 119780 h 1463"/>
                <a:gd name="T44" fmla="*/ 242274 w 2727"/>
                <a:gd name="T45" fmla="*/ 126441 h 1463"/>
                <a:gd name="T46" fmla="*/ 222378 w 2727"/>
                <a:gd name="T47" fmla="*/ 138702 h 1463"/>
                <a:gd name="T48" fmla="*/ 231092 w 2727"/>
                <a:gd name="T49" fmla="*/ 126441 h 1463"/>
                <a:gd name="T50" fmla="*/ 218802 w 2727"/>
                <a:gd name="T51" fmla="*/ 121770 h 1463"/>
                <a:gd name="T52" fmla="*/ 184234 w 2727"/>
                <a:gd name="T53" fmla="*/ 125522 h 1463"/>
                <a:gd name="T54" fmla="*/ 134818 w 2727"/>
                <a:gd name="T55" fmla="*/ 126441 h 1463"/>
                <a:gd name="T56" fmla="*/ 111354 w 2727"/>
                <a:gd name="T57" fmla="*/ 125522 h 1463"/>
                <a:gd name="T58" fmla="*/ 105272 w 2727"/>
                <a:gd name="T59" fmla="*/ 131198 h 1463"/>
                <a:gd name="T60" fmla="*/ 95381 w 2727"/>
                <a:gd name="T61" fmla="*/ 150049 h 1463"/>
                <a:gd name="T62" fmla="*/ 74327 w 2727"/>
                <a:gd name="T63" fmla="*/ 149130 h 1463"/>
                <a:gd name="T64" fmla="*/ 78173 w 2727"/>
                <a:gd name="T65" fmla="*/ 142531 h 1463"/>
                <a:gd name="T66" fmla="*/ 83041 w 2727"/>
                <a:gd name="T67" fmla="*/ 127443 h 1463"/>
                <a:gd name="T68" fmla="*/ 66930 w 2727"/>
                <a:gd name="T69" fmla="*/ 117008 h 1463"/>
                <a:gd name="T70" fmla="*/ 43605 w 2727"/>
                <a:gd name="T71" fmla="*/ 107661 h 1463"/>
                <a:gd name="T72" fmla="*/ 28725 w 2727"/>
                <a:gd name="T73" fmla="*/ 61377 h 1463"/>
                <a:gd name="T74" fmla="*/ 13916 w 2727"/>
                <a:gd name="T75" fmla="*/ 33041 h 1463"/>
                <a:gd name="T76" fmla="*/ 9075 w 2727"/>
                <a:gd name="T77" fmla="*/ 29288 h 14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7"/>
                <a:gd name="T118" fmla="*/ 0 h 1463"/>
                <a:gd name="T119" fmla="*/ 2727 w 2727"/>
                <a:gd name="T120" fmla="*/ 1463 h 14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7" h="1463">
                  <a:moveTo>
                    <a:pt x="76" y="320"/>
                  </a:moveTo>
                  <a:cubicBezTo>
                    <a:pt x="51" y="261"/>
                    <a:pt x="0" y="220"/>
                    <a:pt x="67" y="156"/>
                  </a:cubicBezTo>
                  <a:cubicBezTo>
                    <a:pt x="143" y="181"/>
                    <a:pt x="152" y="258"/>
                    <a:pt x="231" y="284"/>
                  </a:cubicBezTo>
                  <a:cubicBezTo>
                    <a:pt x="245" y="263"/>
                    <a:pt x="276" y="215"/>
                    <a:pt x="295" y="201"/>
                  </a:cubicBezTo>
                  <a:cubicBezTo>
                    <a:pt x="352" y="160"/>
                    <a:pt x="466" y="117"/>
                    <a:pt x="533" y="101"/>
                  </a:cubicBezTo>
                  <a:cubicBezTo>
                    <a:pt x="728" y="4"/>
                    <a:pt x="933" y="50"/>
                    <a:pt x="1155" y="46"/>
                  </a:cubicBezTo>
                  <a:cubicBezTo>
                    <a:pt x="1308" y="50"/>
                    <a:pt x="1475" y="41"/>
                    <a:pt x="1630" y="55"/>
                  </a:cubicBezTo>
                  <a:cubicBezTo>
                    <a:pt x="1667" y="67"/>
                    <a:pt x="1703" y="80"/>
                    <a:pt x="1740" y="92"/>
                  </a:cubicBezTo>
                  <a:cubicBezTo>
                    <a:pt x="1778" y="117"/>
                    <a:pt x="1807" y="145"/>
                    <a:pt x="1849" y="156"/>
                  </a:cubicBezTo>
                  <a:cubicBezTo>
                    <a:pt x="1852" y="159"/>
                    <a:pt x="1890" y="207"/>
                    <a:pt x="1895" y="156"/>
                  </a:cubicBezTo>
                  <a:cubicBezTo>
                    <a:pt x="1897" y="131"/>
                    <a:pt x="1877" y="83"/>
                    <a:pt x="1877" y="83"/>
                  </a:cubicBezTo>
                  <a:cubicBezTo>
                    <a:pt x="1889" y="0"/>
                    <a:pt x="1874" y="22"/>
                    <a:pt x="1941" y="0"/>
                  </a:cubicBezTo>
                  <a:cubicBezTo>
                    <a:pt x="1968" y="42"/>
                    <a:pt x="1978" y="88"/>
                    <a:pt x="2005" y="128"/>
                  </a:cubicBezTo>
                  <a:cubicBezTo>
                    <a:pt x="2008" y="143"/>
                    <a:pt x="2000" y="167"/>
                    <a:pt x="2014" y="174"/>
                  </a:cubicBezTo>
                  <a:cubicBezTo>
                    <a:pt x="2025" y="180"/>
                    <a:pt x="2019" y="149"/>
                    <a:pt x="2023" y="137"/>
                  </a:cubicBezTo>
                  <a:cubicBezTo>
                    <a:pt x="2028" y="119"/>
                    <a:pt x="2025" y="94"/>
                    <a:pt x="2041" y="83"/>
                  </a:cubicBezTo>
                  <a:cubicBezTo>
                    <a:pt x="2059" y="71"/>
                    <a:pt x="2096" y="46"/>
                    <a:pt x="2096" y="46"/>
                  </a:cubicBezTo>
                  <a:cubicBezTo>
                    <a:pt x="2149" y="56"/>
                    <a:pt x="2189" y="77"/>
                    <a:pt x="2151" y="147"/>
                  </a:cubicBezTo>
                  <a:cubicBezTo>
                    <a:pt x="2140" y="166"/>
                    <a:pt x="2112" y="168"/>
                    <a:pt x="2096" y="183"/>
                  </a:cubicBezTo>
                  <a:cubicBezTo>
                    <a:pt x="2146" y="230"/>
                    <a:pt x="2088" y="183"/>
                    <a:pt x="2224" y="211"/>
                  </a:cubicBezTo>
                  <a:cubicBezTo>
                    <a:pt x="2244" y="215"/>
                    <a:pt x="2261" y="228"/>
                    <a:pt x="2279" y="238"/>
                  </a:cubicBezTo>
                  <a:cubicBezTo>
                    <a:pt x="2308" y="254"/>
                    <a:pt x="2333" y="275"/>
                    <a:pt x="2361" y="293"/>
                  </a:cubicBezTo>
                  <a:cubicBezTo>
                    <a:pt x="2370" y="299"/>
                    <a:pt x="2389" y="311"/>
                    <a:pt x="2389" y="311"/>
                  </a:cubicBezTo>
                  <a:cubicBezTo>
                    <a:pt x="2411" y="378"/>
                    <a:pt x="2380" y="302"/>
                    <a:pt x="2425" y="357"/>
                  </a:cubicBezTo>
                  <a:cubicBezTo>
                    <a:pt x="2461" y="400"/>
                    <a:pt x="2404" y="374"/>
                    <a:pt x="2462" y="393"/>
                  </a:cubicBezTo>
                  <a:cubicBezTo>
                    <a:pt x="2505" y="439"/>
                    <a:pt x="2587" y="438"/>
                    <a:pt x="2645" y="457"/>
                  </a:cubicBezTo>
                  <a:cubicBezTo>
                    <a:pt x="2683" y="484"/>
                    <a:pt x="2700" y="472"/>
                    <a:pt x="2727" y="512"/>
                  </a:cubicBezTo>
                  <a:cubicBezTo>
                    <a:pt x="2716" y="534"/>
                    <a:pt x="2701" y="554"/>
                    <a:pt x="2691" y="576"/>
                  </a:cubicBezTo>
                  <a:cubicBezTo>
                    <a:pt x="2683" y="594"/>
                    <a:pt x="2672" y="631"/>
                    <a:pt x="2672" y="631"/>
                  </a:cubicBezTo>
                  <a:cubicBezTo>
                    <a:pt x="2678" y="639"/>
                    <a:pt x="2703" y="672"/>
                    <a:pt x="2700" y="686"/>
                  </a:cubicBezTo>
                  <a:cubicBezTo>
                    <a:pt x="2696" y="706"/>
                    <a:pt x="2617" y="726"/>
                    <a:pt x="2599" y="732"/>
                  </a:cubicBezTo>
                  <a:cubicBezTo>
                    <a:pt x="2574" y="748"/>
                    <a:pt x="2548" y="767"/>
                    <a:pt x="2526" y="787"/>
                  </a:cubicBezTo>
                  <a:cubicBezTo>
                    <a:pt x="2510" y="801"/>
                    <a:pt x="2480" y="832"/>
                    <a:pt x="2480" y="832"/>
                  </a:cubicBezTo>
                  <a:cubicBezTo>
                    <a:pt x="2456" y="906"/>
                    <a:pt x="2492" y="821"/>
                    <a:pt x="2444" y="869"/>
                  </a:cubicBezTo>
                  <a:cubicBezTo>
                    <a:pt x="2437" y="876"/>
                    <a:pt x="2440" y="888"/>
                    <a:pt x="2435" y="896"/>
                  </a:cubicBezTo>
                  <a:cubicBezTo>
                    <a:pt x="2411" y="935"/>
                    <a:pt x="2357" y="955"/>
                    <a:pt x="2316" y="969"/>
                  </a:cubicBezTo>
                  <a:cubicBezTo>
                    <a:pt x="2233" y="1025"/>
                    <a:pt x="2119" y="984"/>
                    <a:pt x="2023" y="1015"/>
                  </a:cubicBezTo>
                  <a:cubicBezTo>
                    <a:pt x="2010" y="1068"/>
                    <a:pt x="2011" y="1243"/>
                    <a:pt x="2060" y="1289"/>
                  </a:cubicBezTo>
                  <a:cubicBezTo>
                    <a:pt x="2040" y="1353"/>
                    <a:pt x="2042" y="1376"/>
                    <a:pt x="1904" y="1299"/>
                  </a:cubicBezTo>
                  <a:cubicBezTo>
                    <a:pt x="1882" y="1287"/>
                    <a:pt x="1886" y="1225"/>
                    <a:pt x="1886" y="1225"/>
                  </a:cubicBezTo>
                  <a:cubicBezTo>
                    <a:pt x="1883" y="1192"/>
                    <a:pt x="1884" y="1158"/>
                    <a:pt x="1877" y="1125"/>
                  </a:cubicBezTo>
                  <a:cubicBezTo>
                    <a:pt x="1875" y="1114"/>
                    <a:pt x="1870" y="1094"/>
                    <a:pt x="1859" y="1097"/>
                  </a:cubicBezTo>
                  <a:cubicBezTo>
                    <a:pt x="1846" y="1100"/>
                    <a:pt x="1847" y="1122"/>
                    <a:pt x="1840" y="1134"/>
                  </a:cubicBezTo>
                  <a:cubicBezTo>
                    <a:pt x="1835" y="1143"/>
                    <a:pt x="1828" y="1152"/>
                    <a:pt x="1822" y="1161"/>
                  </a:cubicBezTo>
                  <a:cubicBezTo>
                    <a:pt x="1819" y="1170"/>
                    <a:pt x="1817" y="1180"/>
                    <a:pt x="1813" y="1189"/>
                  </a:cubicBezTo>
                  <a:cubicBezTo>
                    <a:pt x="1808" y="1201"/>
                    <a:pt x="1800" y="1212"/>
                    <a:pt x="1795" y="1225"/>
                  </a:cubicBezTo>
                  <a:cubicBezTo>
                    <a:pt x="1776" y="1275"/>
                    <a:pt x="1770" y="1317"/>
                    <a:pt x="1740" y="1363"/>
                  </a:cubicBezTo>
                  <a:cubicBezTo>
                    <a:pt x="1709" y="1357"/>
                    <a:pt x="1674" y="1361"/>
                    <a:pt x="1648" y="1344"/>
                  </a:cubicBezTo>
                  <a:cubicBezTo>
                    <a:pt x="1639" y="1338"/>
                    <a:pt x="1662" y="1327"/>
                    <a:pt x="1667" y="1317"/>
                  </a:cubicBezTo>
                  <a:cubicBezTo>
                    <a:pt x="1682" y="1287"/>
                    <a:pt x="1697" y="1256"/>
                    <a:pt x="1712" y="1225"/>
                  </a:cubicBezTo>
                  <a:cubicBezTo>
                    <a:pt x="1706" y="1198"/>
                    <a:pt x="1719" y="1155"/>
                    <a:pt x="1694" y="1143"/>
                  </a:cubicBezTo>
                  <a:cubicBezTo>
                    <a:pt x="1670" y="1131"/>
                    <a:pt x="1648" y="1174"/>
                    <a:pt x="1621" y="1180"/>
                  </a:cubicBezTo>
                  <a:cubicBezTo>
                    <a:pt x="1609" y="1183"/>
                    <a:pt x="1596" y="1186"/>
                    <a:pt x="1584" y="1189"/>
                  </a:cubicBezTo>
                  <a:cubicBezTo>
                    <a:pt x="1503" y="1212"/>
                    <a:pt x="1467" y="1210"/>
                    <a:pt x="1365" y="1216"/>
                  </a:cubicBezTo>
                  <a:cubicBezTo>
                    <a:pt x="1261" y="1213"/>
                    <a:pt x="1157" y="1215"/>
                    <a:pt x="1054" y="1207"/>
                  </a:cubicBezTo>
                  <a:cubicBezTo>
                    <a:pt x="995" y="1202"/>
                    <a:pt x="1033" y="1158"/>
                    <a:pt x="999" y="1225"/>
                  </a:cubicBezTo>
                  <a:cubicBezTo>
                    <a:pt x="1026" y="1443"/>
                    <a:pt x="1053" y="1405"/>
                    <a:pt x="825" y="1381"/>
                  </a:cubicBezTo>
                  <a:cubicBezTo>
                    <a:pt x="831" y="1333"/>
                    <a:pt x="846" y="1264"/>
                    <a:pt x="825" y="1216"/>
                  </a:cubicBezTo>
                  <a:cubicBezTo>
                    <a:pt x="822" y="1208"/>
                    <a:pt x="813" y="1228"/>
                    <a:pt x="807" y="1235"/>
                  </a:cubicBezTo>
                  <a:cubicBezTo>
                    <a:pt x="798" y="1247"/>
                    <a:pt x="789" y="1259"/>
                    <a:pt x="780" y="1271"/>
                  </a:cubicBezTo>
                  <a:cubicBezTo>
                    <a:pt x="758" y="1361"/>
                    <a:pt x="788" y="1269"/>
                    <a:pt x="752" y="1326"/>
                  </a:cubicBezTo>
                  <a:cubicBezTo>
                    <a:pt x="730" y="1361"/>
                    <a:pt x="746" y="1428"/>
                    <a:pt x="707" y="1454"/>
                  </a:cubicBezTo>
                  <a:cubicBezTo>
                    <a:pt x="696" y="1461"/>
                    <a:pt x="682" y="1460"/>
                    <a:pt x="670" y="1463"/>
                  </a:cubicBezTo>
                  <a:cubicBezTo>
                    <a:pt x="630" y="1457"/>
                    <a:pt x="588" y="1462"/>
                    <a:pt x="551" y="1445"/>
                  </a:cubicBezTo>
                  <a:cubicBezTo>
                    <a:pt x="541" y="1440"/>
                    <a:pt x="565" y="1427"/>
                    <a:pt x="569" y="1417"/>
                  </a:cubicBezTo>
                  <a:cubicBezTo>
                    <a:pt x="574" y="1406"/>
                    <a:pt x="576" y="1393"/>
                    <a:pt x="579" y="1381"/>
                  </a:cubicBezTo>
                  <a:cubicBezTo>
                    <a:pt x="589" y="1342"/>
                    <a:pt x="597" y="1309"/>
                    <a:pt x="606" y="1271"/>
                  </a:cubicBezTo>
                  <a:cubicBezTo>
                    <a:pt x="609" y="1259"/>
                    <a:pt x="615" y="1235"/>
                    <a:pt x="615" y="1235"/>
                  </a:cubicBezTo>
                  <a:cubicBezTo>
                    <a:pt x="580" y="1222"/>
                    <a:pt x="539" y="1191"/>
                    <a:pt x="515" y="1161"/>
                  </a:cubicBezTo>
                  <a:cubicBezTo>
                    <a:pt x="508" y="1152"/>
                    <a:pt x="505" y="1141"/>
                    <a:pt x="496" y="1134"/>
                  </a:cubicBezTo>
                  <a:cubicBezTo>
                    <a:pt x="489" y="1129"/>
                    <a:pt x="435" y="1117"/>
                    <a:pt x="432" y="1116"/>
                  </a:cubicBezTo>
                  <a:cubicBezTo>
                    <a:pt x="390" y="1094"/>
                    <a:pt x="367" y="1058"/>
                    <a:pt x="323" y="1043"/>
                  </a:cubicBezTo>
                  <a:cubicBezTo>
                    <a:pt x="295" y="1015"/>
                    <a:pt x="276" y="987"/>
                    <a:pt x="259" y="951"/>
                  </a:cubicBezTo>
                  <a:cubicBezTo>
                    <a:pt x="240" y="832"/>
                    <a:pt x="282" y="698"/>
                    <a:pt x="213" y="595"/>
                  </a:cubicBezTo>
                  <a:cubicBezTo>
                    <a:pt x="193" y="494"/>
                    <a:pt x="214" y="408"/>
                    <a:pt x="121" y="348"/>
                  </a:cubicBezTo>
                  <a:cubicBezTo>
                    <a:pt x="115" y="339"/>
                    <a:pt x="112" y="327"/>
                    <a:pt x="103" y="320"/>
                  </a:cubicBezTo>
                  <a:cubicBezTo>
                    <a:pt x="96" y="314"/>
                    <a:pt x="83" y="318"/>
                    <a:pt x="76" y="311"/>
                  </a:cubicBezTo>
                  <a:cubicBezTo>
                    <a:pt x="69" y="304"/>
                    <a:pt x="67" y="275"/>
                    <a:pt x="67" y="284"/>
                  </a:cubicBezTo>
                  <a:cubicBezTo>
                    <a:pt x="67" y="296"/>
                    <a:pt x="73" y="308"/>
                    <a:pt x="76" y="3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512" name="Picture 8" descr="tien kenh 2 m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7" t="7880" r="7922" b="56413"/>
            <a:stretch>
              <a:fillRect/>
            </a:stretch>
          </p:blipFill>
          <p:spPr bwMode="auto">
            <a:xfrm rot="-151241">
              <a:off x="1168" y="1360"/>
              <a:ext cx="864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Oval 6"/>
            <p:cNvSpPr>
              <a:spLocks noChangeArrowheads="1"/>
            </p:cNvSpPr>
            <p:nvPr/>
          </p:nvSpPr>
          <p:spPr bwMode="auto">
            <a:xfrm rot="315087">
              <a:off x="4368" y="2064"/>
              <a:ext cx="151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1514" name="Picture 7" descr="5000 kenh ma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208"/>
              <a:ext cx="864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9" descr="tien kenh 2 m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t="8417" r="70578" b="55518"/>
            <a:stretch>
              <a:fillRect/>
            </a:stretch>
          </p:blipFill>
          <p:spPr bwMode="auto">
            <a:xfrm>
              <a:off x="2352" y="2352"/>
              <a:ext cx="77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10" descr="tien kenh 2 ma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t="8417" r="70578" b="55518"/>
            <a:stretch>
              <a:fillRect/>
            </a:stretch>
          </p:blipFill>
          <p:spPr bwMode="auto">
            <a:xfrm rot="-301532">
              <a:off x="3090" y="2361"/>
              <a:ext cx="75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1" descr="tien kenh 2 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7" t="7880" r="7922" b="56413"/>
            <a:stretch>
              <a:fillRect/>
            </a:stretch>
          </p:blipFill>
          <p:spPr bwMode="auto">
            <a:xfrm rot="-151241">
              <a:off x="2048" y="1315"/>
              <a:ext cx="813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2" descr="tien kenh 2 m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7" t="7880" r="7922" b="56413"/>
            <a:stretch>
              <a:fillRect/>
            </a:stretch>
          </p:blipFill>
          <p:spPr bwMode="auto">
            <a:xfrm rot="405780">
              <a:off x="2877" y="1447"/>
              <a:ext cx="815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228600" y="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b)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257800" y="6096000"/>
            <a:ext cx="1219200" cy="395288"/>
          </a:xfrm>
          <a:prstGeom prst="rect">
            <a:avLst/>
          </a:prstGeom>
          <a:solidFill>
            <a:srgbClr val="CDD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8400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12738" y="304800"/>
            <a:ext cx="8229600" cy="9906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0513" y="2563813"/>
            <a:ext cx="8482012" cy="703262"/>
            <a:chOff x="221" y="1573"/>
            <a:chExt cx="5343" cy="443"/>
          </a:xfrm>
        </p:grpSpPr>
        <p:sp>
          <p:nvSpPr>
            <p:cNvPr id="22550" name="Rectangle 9"/>
            <p:cNvSpPr>
              <a:spLocks noChangeArrowheads="1"/>
            </p:cNvSpPr>
            <p:nvPr/>
          </p:nvSpPr>
          <p:spPr bwMode="auto">
            <a:xfrm>
              <a:off x="221" y="1573"/>
              <a:ext cx="3893" cy="44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1207" y="1632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1000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3123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553" name="Rectangle 12"/>
            <p:cNvSpPr>
              <a:spLocks noChangeArrowheads="1"/>
            </p:cNvSpPr>
            <p:nvPr/>
          </p:nvSpPr>
          <p:spPr bwMode="auto">
            <a:xfrm>
              <a:off x="2169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254" y="162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1000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2555" name="Oval 13"/>
            <p:cNvSpPr>
              <a:spLocks noChangeArrowheads="1"/>
            </p:cNvSpPr>
            <p:nvPr/>
          </p:nvSpPr>
          <p:spPr bwMode="auto">
            <a:xfrm>
              <a:off x="4508" y="1593"/>
              <a:ext cx="1056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2000 đồng</a:t>
              </a:r>
            </a:p>
          </p:txBody>
        </p:sp>
        <p:sp>
          <p:nvSpPr>
            <p:cNvPr id="22556" name="Line 14"/>
            <p:cNvSpPr>
              <a:spLocks noChangeShapeType="1"/>
            </p:cNvSpPr>
            <p:nvPr/>
          </p:nvSpPr>
          <p:spPr bwMode="auto">
            <a:xfrm flipV="1">
              <a:off x="4097" y="1801"/>
              <a:ext cx="40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4963" y="4094163"/>
            <a:ext cx="8605837" cy="1371600"/>
            <a:chOff x="210" y="2106"/>
            <a:chExt cx="5421" cy="864"/>
          </a:xfrm>
        </p:grpSpPr>
        <p:sp>
          <p:nvSpPr>
            <p:cNvPr id="22542" name="Rectangle 15"/>
            <p:cNvSpPr>
              <a:spLocks noChangeArrowheads="1"/>
            </p:cNvSpPr>
            <p:nvPr/>
          </p:nvSpPr>
          <p:spPr bwMode="auto">
            <a:xfrm>
              <a:off x="210" y="2106"/>
              <a:ext cx="3893" cy="86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2543" name="Rectangle 17"/>
            <p:cNvSpPr>
              <a:spLocks noChangeArrowheads="1"/>
            </p:cNvSpPr>
            <p:nvPr/>
          </p:nvSpPr>
          <p:spPr bwMode="auto">
            <a:xfrm>
              <a:off x="290" y="2153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5000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2544" name="Rectangle 18"/>
            <p:cNvSpPr>
              <a:spLocks noChangeArrowheads="1"/>
            </p:cNvSpPr>
            <p:nvPr/>
          </p:nvSpPr>
          <p:spPr bwMode="auto">
            <a:xfrm>
              <a:off x="987" y="2558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545" name="Rectangle 19"/>
            <p:cNvSpPr>
              <a:spLocks noChangeArrowheads="1"/>
            </p:cNvSpPr>
            <p:nvPr/>
          </p:nvSpPr>
          <p:spPr bwMode="auto">
            <a:xfrm>
              <a:off x="2393" y="2565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546" name="Rectangle 20"/>
            <p:cNvSpPr>
              <a:spLocks noChangeArrowheads="1"/>
            </p:cNvSpPr>
            <p:nvPr/>
          </p:nvSpPr>
          <p:spPr bwMode="auto">
            <a:xfrm>
              <a:off x="1675" y="216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5000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2547" name="Rectangle 21"/>
            <p:cNvSpPr>
              <a:spLocks noChangeArrowheads="1"/>
            </p:cNvSpPr>
            <p:nvPr/>
          </p:nvSpPr>
          <p:spPr bwMode="auto">
            <a:xfrm>
              <a:off x="3116" y="2171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2548" name="Line 22"/>
            <p:cNvSpPr>
              <a:spLocks noChangeShapeType="1"/>
            </p:cNvSpPr>
            <p:nvPr/>
          </p:nvSpPr>
          <p:spPr bwMode="auto">
            <a:xfrm>
              <a:off x="4080" y="25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Oval 23"/>
            <p:cNvSpPr>
              <a:spLocks noChangeArrowheads="1"/>
            </p:cNvSpPr>
            <p:nvPr/>
          </p:nvSpPr>
          <p:spPr bwMode="auto">
            <a:xfrm>
              <a:off x="4484" y="2334"/>
              <a:ext cx="1147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10000 đồng</a:t>
              </a:r>
            </a:p>
          </p:txBody>
        </p:sp>
      </p:grp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12738" y="2133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a)</a:t>
            </a: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322263" y="368458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b)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44488" y="2641600"/>
            <a:ext cx="2951162" cy="555625"/>
            <a:chOff x="217" y="2244"/>
            <a:chExt cx="1859" cy="350"/>
          </a:xfrm>
        </p:grpSpPr>
        <p:sp>
          <p:nvSpPr>
            <p:cNvPr id="22540" name="Rectangle 40"/>
            <p:cNvSpPr>
              <a:spLocks noChangeArrowheads="1"/>
            </p:cNvSpPr>
            <p:nvPr/>
          </p:nvSpPr>
          <p:spPr bwMode="auto">
            <a:xfrm>
              <a:off x="217" y="2244"/>
              <a:ext cx="915" cy="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</a:p>
          </p:txBody>
        </p:sp>
        <p:sp>
          <p:nvSpPr>
            <p:cNvPr id="22541" name="Rectangle 41"/>
            <p:cNvSpPr>
              <a:spLocks noChangeArrowheads="1"/>
            </p:cNvSpPr>
            <p:nvPr/>
          </p:nvSpPr>
          <p:spPr bwMode="auto">
            <a:xfrm>
              <a:off x="1161" y="2256"/>
              <a:ext cx="915" cy="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 đồng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87350" y="4167188"/>
            <a:ext cx="3736975" cy="554037"/>
            <a:chOff x="263" y="3205"/>
            <a:chExt cx="2354" cy="349"/>
          </a:xfrm>
        </p:grpSpPr>
        <p:sp>
          <p:nvSpPr>
            <p:cNvPr id="22538" name="Rectangle 43"/>
            <p:cNvSpPr>
              <a:spLocks noChangeArrowheads="1"/>
            </p:cNvSpPr>
            <p:nvPr/>
          </p:nvSpPr>
          <p:spPr bwMode="auto">
            <a:xfrm>
              <a:off x="263" y="3205"/>
              <a:ext cx="960" cy="336"/>
            </a:xfrm>
            <a:prstGeom prst="rect">
              <a:avLst/>
            </a:prstGeom>
            <a:solidFill>
              <a:srgbClr val="DE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5000 đồng</a:t>
              </a:r>
            </a:p>
          </p:txBody>
        </p:sp>
        <p:sp>
          <p:nvSpPr>
            <p:cNvPr id="22539" name="Rectangle 44"/>
            <p:cNvSpPr>
              <a:spLocks noChangeArrowheads="1"/>
            </p:cNvSpPr>
            <p:nvPr/>
          </p:nvSpPr>
          <p:spPr bwMode="auto">
            <a:xfrm>
              <a:off x="1657" y="3218"/>
              <a:ext cx="960" cy="336"/>
            </a:xfrm>
            <a:prstGeom prst="rect">
              <a:avLst/>
            </a:prstGeom>
            <a:solidFill>
              <a:srgbClr val="DE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5000 đồng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  <p:bldP spid="133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324600"/>
            <a:ext cx="61722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vi-VN" sz="200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87350" y="2474913"/>
            <a:ext cx="8510588" cy="1371600"/>
            <a:chOff x="244" y="1559"/>
            <a:chExt cx="5361" cy="864"/>
          </a:xfrm>
        </p:grpSpPr>
        <p:sp>
          <p:nvSpPr>
            <p:cNvPr id="23563" name="Rectangle 14"/>
            <p:cNvSpPr>
              <a:spLocks noChangeArrowheads="1"/>
            </p:cNvSpPr>
            <p:nvPr/>
          </p:nvSpPr>
          <p:spPr bwMode="auto">
            <a:xfrm>
              <a:off x="244" y="1559"/>
              <a:ext cx="3893" cy="86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vi-VN" sz="2800"/>
            </a:p>
          </p:txBody>
        </p:sp>
        <p:sp>
          <p:nvSpPr>
            <p:cNvPr id="23564" name="Rectangle 15"/>
            <p:cNvSpPr>
              <a:spLocks noChangeArrowheads="1"/>
            </p:cNvSpPr>
            <p:nvPr/>
          </p:nvSpPr>
          <p:spPr bwMode="auto">
            <a:xfrm>
              <a:off x="292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5" name="Rectangle 16"/>
            <p:cNvSpPr>
              <a:spLocks noChangeArrowheads="1"/>
            </p:cNvSpPr>
            <p:nvPr/>
          </p:nvSpPr>
          <p:spPr bwMode="auto">
            <a:xfrm>
              <a:off x="4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6" name="Rectangle 17"/>
            <p:cNvSpPr>
              <a:spLocks noChangeArrowheads="1"/>
            </p:cNvSpPr>
            <p:nvPr/>
          </p:nvSpPr>
          <p:spPr bwMode="auto">
            <a:xfrm>
              <a:off x="16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7" name="Rectangle 18"/>
            <p:cNvSpPr>
              <a:spLocks noChangeArrowheads="1"/>
            </p:cNvSpPr>
            <p:nvPr/>
          </p:nvSpPr>
          <p:spPr bwMode="auto">
            <a:xfrm>
              <a:off x="2836" y="2039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8" name="Rectangle 19"/>
            <p:cNvSpPr>
              <a:spLocks noChangeArrowheads="1"/>
            </p:cNvSpPr>
            <p:nvPr/>
          </p:nvSpPr>
          <p:spPr bwMode="auto">
            <a:xfrm>
              <a:off x="1636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/>
                <a:t>2000 đồng</a:t>
              </a:r>
              <a:r>
                <a:rPr lang="en-US" sz="2400" b="1"/>
                <a:t> </a:t>
              </a:r>
            </a:p>
          </p:txBody>
        </p:sp>
        <p:sp>
          <p:nvSpPr>
            <p:cNvPr id="23569" name="Rectangle 20"/>
            <p:cNvSpPr>
              <a:spLocks noChangeArrowheads="1"/>
            </p:cNvSpPr>
            <p:nvPr/>
          </p:nvSpPr>
          <p:spPr bwMode="auto">
            <a:xfrm>
              <a:off x="3172" y="1607"/>
              <a:ext cx="91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2000 đồng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3570" name="Line 21"/>
            <p:cNvSpPr>
              <a:spLocks noChangeShapeType="1"/>
            </p:cNvSpPr>
            <p:nvPr/>
          </p:nvSpPr>
          <p:spPr bwMode="auto">
            <a:xfrm>
              <a:off x="4132" y="199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Oval 22"/>
            <p:cNvSpPr>
              <a:spLocks noChangeArrowheads="1"/>
            </p:cNvSpPr>
            <p:nvPr/>
          </p:nvSpPr>
          <p:spPr bwMode="auto">
            <a:xfrm>
              <a:off x="4501" y="1799"/>
              <a:ext cx="110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10000 đồng</a:t>
              </a:r>
            </a:p>
          </p:txBody>
        </p:sp>
      </p:grpSp>
      <p:sp>
        <p:nvSpPr>
          <p:cNvPr id="23557" name="Rectangle 26"/>
          <p:cNvSpPr>
            <a:spLocks noChangeArrowheads="1"/>
          </p:cNvSpPr>
          <p:nvPr/>
        </p:nvSpPr>
        <p:spPr bwMode="auto">
          <a:xfrm>
            <a:off x="381000" y="1981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c)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446088" y="2532063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573338" y="2524125"/>
            <a:ext cx="1476375" cy="557213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685800" y="3206750"/>
            <a:ext cx="1476375" cy="557213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2587625" y="3221038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4503738" y="3221038"/>
            <a:ext cx="1476375" cy="557212"/>
          </a:xfrm>
          <a:prstGeom prst="rect">
            <a:avLst/>
          </a:prstGeom>
          <a:solidFill>
            <a:srgbClr val="DE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2000 đồng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 animBg="1"/>
      <p:bldP spid="14366" grpId="0" animBg="1"/>
      <p:bldP spid="14367" grpId="0" animBg="1"/>
      <p:bldP spid="143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2347" y="5334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1676400"/>
            <a:ext cx="3581400" cy="1939925"/>
            <a:chOff x="3060" y="1800"/>
            <a:chExt cx="3420" cy="1735"/>
          </a:xfrm>
        </p:grpSpPr>
        <p:grpSp>
          <p:nvGrpSpPr>
            <p:cNvPr id="24597" name="Group 5"/>
            <p:cNvGrpSpPr>
              <a:grpSpLocks/>
            </p:cNvGrpSpPr>
            <p:nvPr/>
          </p:nvGrpSpPr>
          <p:grpSpPr bwMode="auto">
            <a:xfrm>
              <a:off x="3240" y="1800"/>
              <a:ext cx="3240" cy="1144"/>
              <a:chOff x="3420" y="1440"/>
              <a:chExt cx="2932" cy="1258"/>
            </a:xfrm>
          </p:grpSpPr>
          <p:pic>
            <p:nvPicPr>
              <p:cNvPr id="24599" name="Picture 6" descr="P110069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A69F8F"/>
                  </a:clrFrom>
                  <a:clrTo>
                    <a:srgbClr val="A69F8F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9" t="21616" r="36128" b="66103"/>
              <a:stretch>
                <a:fillRect/>
              </a:stretch>
            </p:blipFill>
            <p:spPr bwMode="auto">
              <a:xfrm>
                <a:off x="3420" y="1440"/>
                <a:ext cx="293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0" name="Line 7"/>
              <p:cNvSpPr>
                <a:spLocks noChangeShapeType="1"/>
              </p:cNvSpPr>
              <p:nvPr/>
            </p:nvSpPr>
            <p:spPr bwMode="auto">
              <a:xfrm flipH="1">
                <a:off x="3955" y="2041"/>
                <a:ext cx="203" cy="6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8" name="Rectangle 8"/>
            <p:cNvSpPr>
              <a:spLocks noChangeArrowheads="1"/>
            </p:cNvSpPr>
            <p:nvPr/>
          </p:nvSpPr>
          <p:spPr bwMode="auto">
            <a:xfrm>
              <a:off x="3060" y="2880"/>
              <a:ext cx="1601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LƯỢC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10 000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1905000"/>
            <a:ext cx="1828800" cy="3352800"/>
            <a:chOff x="1080" y="3060"/>
            <a:chExt cx="1440" cy="2880"/>
          </a:xfrm>
        </p:grpSpPr>
        <p:grpSp>
          <p:nvGrpSpPr>
            <p:cNvPr id="24593" name="Group 10"/>
            <p:cNvGrpSpPr>
              <a:grpSpLocks/>
            </p:cNvGrpSpPr>
            <p:nvPr/>
          </p:nvGrpSpPr>
          <p:grpSpPr bwMode="auto">
            <a:xfrm>
              <a:off x="1260" y="3060"/>
              <a:ext cx="1260" cy="2149"/>
              <a:chOff x="1260" y="1440"/>
              <a:chExt cx="1929" cy="3769"/>
            </a:xfrm>
          </p:grpSpPr>
          <p:pic>
            <p:nvPicPr>
              <p:cNvPr id="24595" name="Picture 11" descr="P110069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8E8580"/>
                  </a:clrFrom>
                  <a:clrTo>
                    <a:srgbClr val="8E8580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" t="21811" r="79164" b="37044"/>
              <a:stretch>
                <a:fillRect/>
              </a:stretch>
            </p:blipFill>
            <p:spPr bwMode="auto">
              <a:xfrm>
                <a:off x="1260" y="1440"/>
                <a:ext cx="1929" cy="3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6" name="Line 12"/>
              <p:cNvSpPr>
                <a:spLocks noChangeShapeType="1"/>
              </p:cNvSpPr>
              <p:nvPr/>
            </p:nvSpPr>
            <p:spPr bwMode="auto">
              <a:xfrm flipH="1">
                <a:off x="2116" y="4678"/>
                <a:ext cx="13" cy="5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4" name="Rectangle 13"/>
            <p:cNvSpPr>
              <a:spLocks noChangeArrowheads="1"/>
            </p:cNvSpPr>
            <p:nvPr/>
          </p:nvSpPr>
          <p:spPr bwMode="auto">
            <a:xfrm>
              <a:off x="1080" y="522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LỌ HOA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70 000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19400" y="3429000"/>
            <a:ext cx="3048000" cy="2209800"/>
            <a:chOff x="6226" y="2984"/>
            <a:chExt cx="2954" cy="1873"/>
          </a:xfrm>
        </p:grpSpPr>
        <p:pic>
          <p:nvPicPr>
            <p:cNvPr id="24591" name="Picture 18" descr="P11006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9B9690"/>
                </a:clrFrom>
                <a:clrTo>
                  <a:srgbClr val="9B9690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5" t="60460" r="31737" b="24129"/>
            <a:stretch>
              <a:fillRect/>
            </a:stretch>
          </p:blipFill>
          <p:spPr bwMode="auto">
            <a:xfrm>
              <a:off x="6480" y="2984"/>
              <a:ext cx="270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Rectangle 19"/>
            <p:cNvSpPr>
              <a:spLocks noChangeArrowheads="1"/>
            </p:cNvSpPr>
            <p:nvPr/>
          </p:nvSpPr>
          <p:spPr bwMode="auto">
            <a:xfrm>
              <a:off x="6226" y="4140"/>
              <a:ext cx="1604" cy="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TRUYỆN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40 000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867400" y="1828800"/>
            <a:ext cx="1828800" cy="2743200"/>
            <a:chOff x="9720" y="2340"/>
            <a:chExt cx="1677" cy="2477"/>
          </a:xfrm>
        </p:grpSpPr>
        <p:pic>
          <p:nvPicPr>
            <p:cNvPr id="24589" name="Picture 21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19D92"/>
                </a:clrFrom>
                <a:clrTo>
                  <a:srgbClr val="A19D92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6" t="20210" r="24457" b="54097"/>
            <a:stretch>
              <a:fillRect/>
            </a:stretch>
          </p:blipFill>
          <p:spPr bwMode="auto">
            <a:xfrm>
              <a:off x="9720" y="2340"/>
              <a:ext cx="879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Rectangle 22"/>
            <p:cNvSpPr>
              <a:spLocks noChangeArrowheads="1"/>
            </p:cNvSpPr>
            <p:nvPr/>
          </p:nvSpPr>
          <p:spPr bwMode="auto">
            <a:xfrm>
              <a:off x="10014" y="4118"/>
              <a:ext cx="1383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BÚT CHÌ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3000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162800" y="1371600"/>
            <a:ext cx="1600200" cy="4191000"/>
            <a:chOff x="4608" y="1488"/>
            <a:chExt cx="1008" cy="2640"/>
          </a:xfrm>
        </p:grpSpPr>
        <p:sp>
          <p:nvSpPr>
            <p:cNvPr id="24585" name="Rectangle 16"/>
            <p:cNvSpPr>
              <a:spLocks noChangeArrowheads="1"/>
            </p:cNvSpPr>
            <p:nvPr/>
          </p:nvSpPr>
          <p:spPr bwMode="auto">
            <a:xfrm>
              <a:off x="4656" y="3677"/>
              <a:ext cx="960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BÓNG BAY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5 000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  <p:grpSp>
          <p:nvGrpSpPr>
            <p:cNvPr id="24586" name="Group 27"/>
            <p:cNvGrpSpPr>
              <a:grpSpLocks/>
            </p:cNvGrpSpPr>
            <p:nvPr/>
          </p:nvGrpSpPr>
          <p:grpSpPr bwMode="auto">
            <a:xfrm>
              <a:off x="4608" y="1488"/>
              <a:ext cx="791" cy="2189"/>
              <a:chOff x="4752" y="1488"/>
              <a:chExt cx="647" cy="2189"/>
            </a:xfrm>
          </p:grpSpPr>
          <p:pic>
            <p:nvPicPr>
              <p:cNvPr id="24587" name="Picture 15" descr="P110069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978E85"/>
                  </a:clrFrom>
                  <a:clrTo>
                    <a:srgbClr val="978E85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38" t="23230" r="5013" b="36522"/>
              <a:stretch>
                <a:fillRect/>
              </a:stretch>
            </p:blipFill>
            <p:spPr bwMode="auto">
              <a:xfrm>
                <a:off x="4752" y="1488"/>
                <a:ext cx="647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4588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4815" y="3201"/>
                <a:ext cx="797" cy="155"/>
              </a:xfrm>
              <a:prstGeom prst="curvedConnector3">
                <a:avLst>
                  <a:gd name="adj1" fmla="val 49935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796456-7435-4E9B-816E-579A848D8318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330200" y="3771900"/>
            <a:ext cx="8343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®å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trªn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: ®å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tiÒn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Ýt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nhÊt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lµ</a:t>
            </a:r>
            <a:r>
              <a:rPr lang="en-US" sz="2400" dirty="0">
                <a:latin typeface=".VnTime" pitchFamily="34" charset="0"/>
              </a:rPr>
              <a:t>: ..................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				     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®å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nhÊt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lµ</a:t>
            </a:r>
            <a:r>
              <a:rPr lang="en-US" sz="2400" dirty="0">
                <a:latin typeface=".VnTime" pitchFamily="34" charset="0"/>
              </a:rPr>
              <a:t>: ..................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48641" y="5067300"/>
            <a:ext cx="834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Mua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bãng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chiÕc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bót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×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hÕt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>
                <a:latin typeface=".VnTime" pitchFamily="34" charset="0"/>
              </a:rPr>
              <a:t>............. 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66700" y="5689600"/>
            <a:ext cx="8877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tiÒn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lä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hoa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h¬n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gi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¸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tiÒn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c¸i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lư­îc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 lµ </a:t>
            </a:r>
            <a:r>
              <a:rPr lang="en-US" sz="2400" dirty="0">
                <a:latin typeface=".VnTime" pitchFamily="34" charset="0"/>
              </a:rPr>
              <a:t>.......... </a:t>
            </a:r>
            <a:r>
              <a:rPr lang="en-US" sz="2400" dirty="0">
                <a:solidFill>
                  <a:srgbClr val="0000FF"/>
                </a:solidFill>
                <a:latin typeface=".VnTime" pitchFamily="34" charset="0"/>
              </a:rPr>
              <a:t>®</a:t>
            </a:r>
            <a:r>
              <a:rPr lang="en-US" sz="2400" dirty="0" err="1">
                <a:solidFill>
                  <a:srgbClr val="0000FF"/>
                </a:solidFill>
                <a:latin typeface=".VnTime" pitchFamily="34" charset="0"/>
              </a:rPr>
              <a:t>ång</a:t>
            </a:r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845300" y="3742257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.VnTime" pitchFamily="34" charset="0"/>
              </a:rPr>
              <a:t>bãng</a:t>
            </a: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 bay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6908800" y="4229100"/>
            <a:ext cx="168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.VnTime" pitchFamily="34" charset="0"/>
              </a:rPr>
              <a:t>lä</a:t>
            </a: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itchFamily="34" charset="0"/>
              </a:rPr>
              <a:t>hoa</a:t>
            </a:r>
            <a:endParaRPr lang="en-US" sz="2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604000" y="5003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8 000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7239000" y="56388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60 000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66700" y="440921"/>
            <a:ext cx="1828800" cy="2514600"/>
            <a:chOff x="1080" y="3060"/>
            <a:chExt cx="1440" cy="2880"/>
          </a:xfrm>
        </p:grpSpPr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260" y="3060"/>
              <a:ext cx="1260" cy="2149"/>
              <a:chOff x="1260" y="1440"/>
              <a:chExt cx="1929" cy="3769"/>
            </a:xfrm>
          </p:grpSpPr>
          <p:pic>
            <p:nvPicPr>
              <p:cNvPr id="14" name="Picture 11" descr="P110069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8E8580"/>
                  </a:clrFrom>
                  <a:clrTo>
                    <a:srgbClr val="8E8580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8" t="21811" r="79164" b="37044"/>
              <a:stretch>
                <a:fillRect/>
              </a:stretch>
            </p:blipFill>
            <p:spPr bwMode="auto">
              <a:xfrm>
                <a:off x="1260" y="1440"/>
                <a:ext cx="1929" cy="3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>
                <a:off x="2116" y="4678"/>
                <a:ext cx="13" cy="5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080" y="5220"/>
              <a:ext cx="14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LỌ HOA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70 000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2313420" y="248953"/>
            <a:ext cx="2667000" cy="1682919"/>
            <a:chOff x="3060" y="1800"/>
            <a:chExt cx="3420" cy="1735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3240" y="1800"/>
              <a:ext cx="3240" cy="1144"/>
              <a:chOff x="3420" y="1440"/>
              <a:chExt cx="2932" cy="1258"/>
            </a:xfrm>
          </p:grpSpPr>
          <p:pic>
            <p:nvPicPr>
              <p:cNvPr id="19" name="Picture 6" descr="P110069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A69F8F"/>
                  </a:clrFrom>
                  <a:clrTo>
                    <a:srgbClr val="A69F8F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19" t="21616" r="36128" b="66103"/>
              <a:stretch>
                <a:fillRect/>
              </a:stretch>
            </p:blipFill>
            <p:spPr bwMode="auto">
              <a:xfrm>
                <a:off x="3420" y="1440"/>
                <a:ext cx="293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3955" y="2041"/>
                <a:ext cx="203" cy="6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060" y="2880"/>
              <a:ext cx="2052" cy="6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LƯỢC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10 000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2762422" y="2195650"/>
            <a:ext cx="2590800" cy="1546607"/>
            <a:chOff x="6226" y="2984"/>
            <a:chExt cx="2954" cy="2455"/>
          </a:xfrm>
        </p:grpSpPr>
        <p:pic>
          <p:nvPicPr>
            <p:cNvPr id="22" name="Picture 18" descr="P110069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9B9690"/>
                </a:clrFrom>
                <a:clrTo>
                  <a:srgbClr val="9B9690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5" t="60460" r="31737" b="24129"/>
            <a:stretch>
              <a:fillRect/>
            </a:stretch>
          </p:blipFill>
          <p:spPr bwMode="auto">
            <a:xfrm>
              <a:off x="6480" y="2984"/>
              <a:ext cx="270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226" y="4140"/>
              <a:ext cx="2266" cy="1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TRUYỆN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40 000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5305816" y="561592"/>
            <a:ext cx="1828800" cy="2392243"/>
            <a:chOff x="9720" y="2340"/>
            <a:chExt cx="1677" cy="2477"/>
          </a:xfrm>
        </p:grpSpPr>
        <p:pic>
          <p:nvPicPr>
            <p:cNvPr id="25" name="Picture 21" descr="P11006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A19D92"/>
                </a:clrFrom>
                <a:clrTo>
                  <a:srgbClr val="A19D92">
                    <a:alpha val="0"/>
                  </a:srgbClr>
                </a:clrTo>
              </a:clrChange>
              <a:lum bright="6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06" t="20210" r="24457" b="54097"/>
            <a:stretch>
              <a:fillRect/>
            </a:stretch>
          </p:blipFill>
          <p:spPr bwMode="auto">
            <a:xfrm>
              <a:off x="9720" y="2340"/>
              <a:ext cx="879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10014" y="4118"/>
              <a:ext cx="1383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BÚT CHÌ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3000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7134616" y="440920"/>
            <a:ext cx="1600200" cy="3063764"/>
            <a:chOff x="4608" y="1488"/>
            <a:chExt cx="1008" cy="2768"/>
          </a:xfrm>
        </p:grpSpPr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656" y="3677"/>
              <a:ext cx="960" cy="5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latin typeface="Times New Roman" pitchFamily="18" charset="0"/>
                </a:rPr>
                <a:t>BÓNG BAY</a:t>
              </a:r>
            </a:p>
            <a:p>
              <a:pPr algn="ctr"/>
              <a:r>
                <a:rPr lang="en-US" sz="2000" b="1" dirty="0">
                  <a:latin typeface="Times New Roman" pitchFamily="18" charset="0"/>
                </a:rPr>
                <a:t>5 000 </a:t>
              </a:r>
              <a:r>
                <a:rPr lang="en-US" sz="2000" b="1" dirty="0" err="1">
                  <a:latin typeface="Times New Roman" pitchFamily="18" charset="0"/>
                </a:rPr>
                <a:t>đồng</a:t>
              </a:r>
              <a:endParaRPr lang="en-US" sz="2000" b="1" dirty="0"/>
            </a:p>
          </p:txBody>
        </p:sp>
        <p:grpSp>
          <p:nvGrpSpPr>
            <p:cNvPr id="29" name="Group 27"/>
            <p:cNvGrpSpPr>
              <a:grpSpLocks/>
            </p:cNvGrpSpPr>
            <p:nvPr/>
          </p:nvGrpSpPr>
          <p:grpSpPr bwMode="auto">
            <a:xfrm>
              <a:off x="4608" y="1488"/>
              <a:ext cx="791" cy="2189"/>
              <a:chOff x="4752" y="1488"/>
              <a:chExt cx="647" cy="2189"/>
            </a:xfrm>
          </p:grpSpPr>
          <p:pic>
            <p:nvPicPr>
              <p:cNvPr id="30" name="Picture 15" descr="P110069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978E85"/>
                  </a:clrFrom>
                  <a:clrTo>
                    <a:srgbClr val="978E85">
                      <a:alpha val="0"/>
                    </a:srgbClr>
                  </a:clrTo>
                </a:clrChange>
                <a:lum bright="6000" contrast="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38" t="23230" r="5013" b="36522"/>
              <a:stretch>
                <a:fillRect/>
              </a:stretch>
            </p:blipFill>
            <p:spPr bwMode="auto">
              <a:xfrm>
                <a:off x="4752" y="1488"/>
                <a:ext cx="647" cy="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1" name="AutoShape 25"/>
              <p:cNvCxnSpPr>
                <a:cxnSpLocks noChangeShapeType="1"/>
              </p:cNvCxnSpPr>
              <p:nvPr/>
            </p:nvCxnSpPr>
            <p:spPr bwMode="auto">
              <a:xfrm rot="5400000">
                <a:off x="4815" y="3201"/>
                <a:ext cx="797" cy="155"/>
              </a:xfrm>
              <a:prstGeom prst="curvedConnector3">
                <a:avLst>
                  <a:gd name="adj1" fmla="val 49935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5" grpId="0"/>
      <p:bldP spid="179206" grpId="0"/>
      <p:bldP spid="179207" grpId="0"/>
      <p:bldP spid="179208" grpId="0"/>
      <p:bldP spid="179209" grpId="0"/>
      <p:bldP spid="179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324600"/>
            <a:ext cx="8229600" cy="30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vi-VN" sz="160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36342" r="32347" b="41667"/>
          <a:stretch>
            <a:fillRect/>
          </a:stretch>
        </p:blipFill>
        <p:spPr bwMode="auto">
          <a:xfrm>
            <a:off x="685800" y="3352800"/>
            <a:ext cx="3810000" cy="1600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0" t="37936" r="35632" b="43466"/>
          <a:stretch>
            <a:fillRect/>
          </a:stretch>
        </p:blipFill>
        <p:spPr bwMode="auto">
          <a:xfrm>
            <a:off x="685800" y="1752600"/>
            <a:ext cx="38100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38307" r="35690" b="43497"/>
          <a:stretch>
            <a:fillRect/>
          </a:stretch>
        </p:blipFill>
        <p:spPr bwMode="auto">
          <a:xfrm>
            <a:off x="714375" y="5065713"/>
            <a:ext cx="3756025" cy="15795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t="38075" r="36142" b="43837"/>
          <a:stretch>
            <a:fillRect/>
          </a:stretch>
        </p:blipFill>
        <p:spPr bwMode="auto">
          <a:xfrm>
            <a:off x="4648200" y="1752600"/>
            <a:ext cx="38100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7906" r="35620" b="43929"/>
          <a:stretch>
            <a:fillRect/>
          </a:stretch>
        </p:blipFill>
        <p:spPr bwMode="auto">
          <a:xfrm>
            <a:off x="4648200" y="3381375"/>
            <a:ext cx="3810000" cy="15716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7520" r="34947" b="43111"/>
          <a:stretch>
            <a:fillRect/>
          </a:stretch>
        </p:blipFill>
        <p:spPr bwMode="auto">
          <a:xfrm>
            <a:off x="4645025" y="5067300"/>
            <a:ext cx="3849688" cy="16160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38307" r="35690" b="43497"/>
          <a:stretch>
            <a:fillRect/>
          </a:stretch>
        </p:blipFill>
        <p:spPr bwMode="auto">
          <a:xfrm>
            <a:off x="914400" y="3100387"/>
            <a:ext cx="3429000" cy="140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7906" r="35620" b="43929"/>
          <a:stretch>
            <a:fillRect/>
          </a:stretch>
        </p:blipFill>
        <p:spPr bwMode="auto">
          <a:xfrm>
            <a:off x="914400" y="1624012"/>
            <a:ext cx="3429000" cy="1371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7520" r="34947" b="43111"/>
          <a:stretch>
            <a:fillRect/>
          </a:stretch>
        </p:blipFill>
        <p:spPr bwMode="auto">
          <a:xfrm>
            <a:off x="914400" y="4654550"/>
            <a:ext cx="3411538" cy="1465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tien 2000 (sa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961" r="2777" b="4068"/>
          <a:stretch>
            <a:fillRect/>
          </a:stretch>
        </p:blipFill>
        <p:spPr bwMode="auto">
          <a:xfrm>
            <a:off x="4892675" y="1600200"/>
            <a:ext cx="3462338" cy="1455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000 mat s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6334" r="2397" b="6691"/>
          <a:stretch>
            <a:fillRect/>
          </a:stretch>
        </p:blipFill>
        <p:spPr bwMode="auto">
          <a:xfrm>
            <a:off x="4881563" y="3181350"/>
            <a:ext cx="3478212" cy="1354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654550"/>
            <a:ext cx="3494088" cy="1449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018624-578D-4160-B108-B425AC44B011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  <p:pic>
        <p:nvPicPr>
          <p:cNvPr id="11267" name="Picture 7" descr="tien 2000 (truo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33375"/>
            <a:ext cx="65278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tien 2000 (sa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29013"/>
            <a:ext cx="64357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2A587A-A5F8-4167-9DFD-3A3CF888EEAA}" type="slidenum">
              <a:rPr lang="en-US" smtClean="0"/>
              <a:pPr eaLnBrk="1" hangingPunct="1"/>
              <a:t>4</a:t>
            </a:fld>
            <a:endParaRPr lang="en-US"/>
          </a:p>
        </p:txBody>
      </p:sp>
      <p:pic>
        <p:nvPicPr>
          <p:cNvPr id="12291" name="Picture 5" descr="tien 5000 (truoc)"/>
          <p:cNvPicPr>
            <a:picLocks noChangeAspect="1" noChangeArrowheads="1"/>
          </p:cNvPicPr>
          <p:nvPr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373063"/>
            <a:ext cx="65563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5000 mat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563938"/>
            <a:ext cx="659606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00C736-26EC-4042-9837-EFF44558E03F}" type="slidenum">
              <a:rPr lang="en-US" smtClean="0"/>
              <a:pPr eaLnBrk="1" hangingPunct="1"/>
              <a:t>5</a:t>
            </a:fld>
            <a:endParaRPr 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47688"/>
            <a:ext cx="6743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3606800"/>
            <a:ext cx="67183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38307" r="35690" b="43497"/>
          <a:stretch>
            <a:fillRect/>
          </a:stretch>
        </p:blipFill>
        <p:spPr bwMode="auto">
          <a:xfrm>
            <a:off x="914400" y="2924175"/>
            <a:ext cx="3429000" cy="14081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37906" r="35620" b="43929"/>
          <a:stretch>
            <a:fillRect/>
          </a:stretch>
        </p:blipFill>
        <p:spPr bwMode="auto">
          <a:xfrm>
            <a:off x="914400" y="1447800"/>
            <a:ext cx="3429000" cy="1371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7520" r="34947" b="43111"/>
          <a:stretch>
            <a:fillRect/>
          </a:stretch>
        </p:blipFill>
        <p:spPr bwMode="auto">
          <a:xfrm>
            <a:off x="914400" y="4478338"/>
            <a:ext cx="3411538" cy="14652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tien 2000 (sau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961" r="2777" b="4068"/>
          <a:stretch>
            <a:fillRect/>
          </a:stretch>
        </p:blipFill>
        <p:spPr bwMode="auto">
          <a:xfrm>
            <a:off x="4892675" y="1423988"/>
            <a:ext cx="3462338" cy="1455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5000 mat s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6334" r="2397" b="6691"/>
          <a:stretch>
            <a:fillRect/>
          </a:stretch>
        </p:blipFill>
        <p:spPr bwMode="auto">
          <a:xfrm>
            <a:off x="4881563" y="3005138"/>
            <a:ext cx="3478212" cy="1354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4478338"/>
            <a:ext cx="3494088" cy="14493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Ngoài các loại tiền trên còn có các loại tiền sau: </a:t>
            </a:r>
          </a:p>
        </p:txBody>
      </p:sp>
      <p:pic>
        <p:nvPicPr>
          <p:cNvPr id="8197" name="Picture 5" descr="2000 kenh m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1336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5000 kenh m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2133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t="37386" r="33778" b="43077"/>
          <a:stretch>
            <a:fillRect/>
          </a:stretch>
        </p:blipFill>
        <p:spPr bwMode="auto">
          <a:xfrm>
            <a:off x="4724400" y="1676400"/>
            <a:ext cx="3962400" cy="1600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8" t="37566" r="33199" b="42911"/>
          <a:stretch>
            <a:fillRect/>
          </a:stretch>
        </p:blipFill>
        <p:spPr bwMode="auto">
          <a:xfrm>
            <a:off x="457200" y="3429000"/>
            <a:ext cx="39624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t="37566" r="34508" b="43111"/>
          <a:stretch>
            <a:fillRect/>
          </a:stretch>
        </p:blipFill>
        <p:spPr bwMode="auto">
          <a:xfrm>
            <a:off x="457200" y="1676400"/>
            <a:ext cx="3962400" cy="16002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7" t="37906" r="33199" b="43234"/>
          <a:stretch>
            <a:fillRect/>
          </a:stretch>
        </p:blipFill>
        <p:spPr bwMode="auto">
          <a:xfrm>
            <a:off x="4724400" y="3429000"/>
            <a:ext cx="39624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9" t="37598" r="32770" b="42647"/>
          <a:stretch>
            <a:fillRect/>
          </a:stretch>
        </p:blipFill>
        <p:spPr bwMode="auto">
          <a:xfrm>
            <a:off x="2438400" y="5105400"/>
            <a:ext cx="396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eaLnBrk="1" hangingPunct="1">
              <a:buFontTx/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a)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143000" y="2667000"/>
            <a:ext cx="6791325" cy="3429000"/>
            <a:chOff x="631" y="1680"/>
            <a:chExt cx="4367" cy="2203"/>
          </a:xfrm>
        </p:grpSpPr>
        <p:sp>
          <p:nvSpPr>
            <p:cNvPr id="20489" name="Freeform 31"/>
            <p:cNvSpPr>
              <a:spLocks/>
            </p:cNvSpPr>
            <p:nvPr/>
          </p:nvSpPr>
          <p:spPr bwMode="auto">
            <a:xfrm rot="315087">
              <a:off x="631" y="1680"/>
              <a:ext cx="4367" cy="2203"/>
            </a:xfrm>
            <a:custGeom>
              <a:avLst/>
              <a:gdLst>
                <a:gd name="T0" fmla="*/ 4623 w 2727"/>
                <a:gd name="T1" fmla="*/ 6217 h 1463"/>
                <a:gd name="T2" fmla="*/ 20418 w 2727"/>
                <a:gd name="T3" fmla="*/ 8006 h 1463"/>
                <a:gd name="T4" fmla="*/ 80026 w 2727"/>
                <a:gd name="T5" fmla="*/ 1828 h 1463"/>
                <a:gd name="T6" fmla="*/ 120484 w 2727"/>
                <a:gd name="T7" fmla="*/ 3671 h 1463"/>
                <a:gd name="T8" fmla="*/ 131268 w 2727"/>
                <a:gd name="T9" fmla="*/ 6217 h 1463"/>
                <a:gd name="T10" fmla="*/ 134416 w 2727"/>
                <a:gd name="T11" fmla="*/ 0 h 1463"/>
                <a:gd name="T12" fmla="*/ 139481 w 2727"/>
                <a:gd name="T13" fmla="*/ 6934 h 1463"/>
                <a:gd name="T14" fmla="*/ 141337 w 2727"/>
                <a:gd name="T15" fmla="*/ 3295 h 1463"/>
                <a:gd name="T16" fmla="*/ 149003 w 2727"/>
                <a:gd name="T17" fmla="*/ 5834 h 1463"/>
                <a:gd name="T18" fmla="*/ 154035 w 2727"/>
                <a:gd name="T19" fmla="*/ 8405 h 1463"/>
                <a:gd name="T20" fmla="*/ 163525 w 2727"/>
                <a:gd name="T21" fmla="*/ 11659 h 1463"/>
                <a:gd name="T22" fmla="*/ 167924 w 2727"/>
                <a:gd name="T23" fmla="*/ 14221 h 1463"/>
                <a:gd name="T24" fmla="*/ 183225 w 2727"/>
                <a:gd name="T25" fmla="*/ 18186 h 1463"/>
                <a:gd name="T26" fmla="*/ 186359 w 2727"/>
                <a:gd name="T27" fmla="*/ 22930 h 1463"/>
                <a:gd name="T28" fmla="*/ 186995 w 2727"/>
                <a:gd name="T29" fmla="*/ 27311 h 1463"/>
                <a:gd name="T30" fmla="*/ 174957 w 2727"/>
                <a:gd name="T31" fmla="*/ 31316 h 1463"/>
                <a:gd name="T32" fmla="*/ 169290 w 2727"/>
                <a:gd name="T33" fmla="*/ 34597 h 1463"/>
                <a:gd name="T34" fmla="*/ 160412 w 2727"/>
                <a:gd name="T35" fmla="*/ 38562 h 1463"/>
                <a:gd name="T36" fmla="*/ 142684 w 2727"/>
                <a:gd name="T37" fmla="*/ 51303 h 1463"/>
                <a:gd name="T38" fmla="*/ 130603 w 2727"/>
                <a:gd name="T39" fmla="*/ 48766 h 1463"/>
                <a:gd name="T40" fmla="*/ 128746 w 2727"/>
                <a:gd name="T41" fmla="*/ 43668 h 1463"/>
                <a:gd name="T42" fmla="*/ 126195 w 2727"/>
                <a:gd name="T43" fmla="*/ 46206 h 1463"/>
                <a:gd name="T44" fmla="*/ 124348 w 2727"/>
                <a:gd name="T45" fmla="*/ 48766 h 1463"/>
                <a:gd name="T46" fmla="*/ 114128 w 2727"/>
                <a:gd name="T47" fmla="*/ 53510 h 1463"/>
                <a:gd name="T48" fmla="*/ 118593 w 2727"/>
                <a:gd name="T49" fmla="*/ 48766 h 1463"/>
                <a:gd name="T50" fmla="*/ 112264 w 2727"/>
                <a:gd name="T51" fmla="*/ 46977 h 1463"/>
                <a:gd name="T52" fmla="*/ 94545 w 2727"/>
                <a:gd name="T53" fmla="*/ 48401 h 1463"/>
                <a:gd name="T54" fmla="*/ 69203 w 2727"/>
                <a:gd name="T55" fmla="*/ 48766 h 1463"/>
                <a:gd name="T56" fmla="*/ 57123 w 2727"/>
                <a:gd name="T57" fmla="*/ 48401 h 1463"/>
                <a:gd name="T58" fmla="*/ 54020 w 2727"/>
                <a:gd name="T59" fmla="*/ 50592 h 1463"/>
                <a:gd name="T60" fmla="*/ 48961 w 2727"/>
                <a:gd name="T61" fmla="*/ 57856 h 1463"/>
                <a:gd name="T62" fmla="*/ 38136 w 2727"/>
                <a:gd name="T63" fmla="*/ 57532 h 1463"/>
                <a:gd name="T64" fmla="*/ 40070 w 2727"/>
                <a:gd name="T65" fmla="*/ 54979 h 1463"/>
                <a:gd name="T66" fmla="*/ 42591 w 2727"/>
                <a:gd name="T67" fmla="*/ 49177 h 1463"/>
                <a:gd name="T68" fmla="*/ 34356 w 2727"/>
                <a:gd name="T69" fmla="*/ 45152 h 1463"/>
                <a:gd name="T70" fmla="*/ 22362 w 2727"/>
                <a:gd name="T71" fmla="*/ 41535 h 1463"/>
                <a:gd name="T72" fmla="*/ 14742 w 2727"/>
                <a:gd name="T73" fmla="*/ 23674 h 1463"/>
                <a:gd name="T74" fmla="*/ 7129 w 2727"/>
                <a:gd name="T75" fmla="*/ 12745 h 1463"/>
                <a:gd name="T76" fmla="*/ 4623 w 2727"/>
                <a:gd name="T77" fmla="*/ 11312 h 14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27"/>
                <a:gd name="T118" fmla="*/ 0 h 1463"/>
                <a:gd name="T119" fmla="*/ 2727 w 2727"/>
                <a:gd name="T120" fmla="*/ 1463 h 14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27" h="1463">
                  <a:moveTo>
                    <a:pt x="76" y="320"/>
                  </a:moveTo>
                  <a:cubicBezTo>
                    <a:pt x="51" y="261"/>
                    <a:pt x="0" y="220"/>
                    <a:pt x="67" y="156"/>
                  </a:cubicBezTo>
                  <a:cubicBezTo>
                    <a:pt x="143" y="181"/>
                    <a:pt x="152" y="258"/>
                    <a:pt x="231" y="284"/>
                  </a:cubicBezTo>
                  <a:cubicBezTo>
                    <a:pt x="245" y="263"/>
                    <a:pt x="276" y="215"/>
                    <a:pt x="295" y="201"/>
                  </a:cubicBezTo>
                  <a:cubicBezTo>
                    <a:pt x="352" y="160"/>
                    <a:pt x="466" y="117"/>
                    <a:pt x="533" y="101"/>
                  </a:cubicBezTo>
                  <a:cubicBezTo>
                    <a:pt x="728" y="4"/>
                    <a:pt x="933" y="50"/>
                    <a:pt x="1155" y="46"/>
                  </a:cubicBezTo>
                  <a:cubicBezTo>
                    <a:pt x="1308" y="50"/>
                    <a:pt x="1475" y="41"/>
                    <a:pt x="1630" y="55"/>
                  </a:cubicBezTo>
                  <a:cubicBezTo>
                    <a:pt x="1667" y="67"/>
                    <a:pt x="1703" y="80"/>
                    <a:pt x="1740" y="92"/>
                  </a:cubicBezTo>
                  <a:cubicBezTo>
                    <a:pt x="1778" y="117"/>
                    <a:pt x="1807" y="145"/>
                    <a:pt x="1849" y="156"/>
                  </a:cubicBezTo>
                  <a:cubicBezTo>
                    <a:pt x="1852" y="159"/>
                    <a:pt x="1890" y="207"/>
                    <a:pt x="1895" y="156"/>
                  </a:cubicBezTo>
                  <a:cubicBezTo>
                    <a:pt x="1897" y="131"/>
                    <a:pt x="1877" y="83"/>
                    <a:pt x="1877" y="83"/>
                  </a:cubicBezTo>
                  <a:cubicBezTo>
                    <a:pt x="1889" y="0"/>
                    <a:pt x="1874" y="22"/>
                    <a:pt x="1941" y="0"/>
                  </a:cubicBezTo>
                  <a:cubicBezTo>
                    <a:pt x="1968" y="42"/>
                    <a:pt x="1978" y="88"/>
                    <a:pt x="2005" y="128"/>
                  </a:cubicBezTo>
                  <a:cubicBezTo>
                    <a:pt x="2008" y="143"/>
                    <a:pt x="2000" y="167"/>
                    <a:pt x="2014" y="174"/>
                  </a:cubicBezTo>
                  <a:cubicBezTo>
                    <a:pt x="2025" y="180"/>
                    <a:pt x="2019" y="149"/>
                    <a:pt x="2023" y="137"/>
                  </a:cubicBezTo>
                  <a:cubicBezTo>
                    <a:pt x="2028" y="119"/>
                    <a:pt x="2025" y="94"/>
                    <a:pt x="2041" y="83"/>
                  </a:cubicBezTo>
                  <a:cubicBezTo>
                    <a:pt x="2059" y="71"/>
                    <a:pt x="2096" y="46"/>
                    <a:pt x="2096" y="46"/>
                  </a:cubicBezTo>
                  <a:cubicBezTo>
                    <a:pt x="2149" y="56"/>
                    <a:pt x="2189" y="77"/>
                    <a:pt x="2151" y="147"/>
                  </a:cubicBezTo>
                  <a:cubicBezTo>
                    <a:pt x="2140" y="166"/>
                    <a:pt x="2112" y="168"/>
                    <a:pt x="2096" y="183"/>
                  </a:cubicBezTo>
                  <a:cubicBezTo>
                    <a:pt x="2146" y="230"/>
                    <a:pt x="2088" y="183"/>
                    <a:pt x="2224" y="211"/>
                  </a:cubicBezTo>
                  <a:cubicBezTo>
                    <a:pt x="2244" y="215"/>
                    <a:pt x="2261" y="228"/>
                    <a:pt x="2279" y="238"/>
                  </a:cubicBezTo>
                  <a:cubicBezTo>
                    <a:pt x="2308" y="254"/>
                    <a:pt x="2333" y="275"/>
                    <a:pt x="2361" y="293"/>
                  </a:cubicBezTo>
                  <a:cubicBezTo>
                    <a:pt x="2370" y="299"/>
                    <a:pt x="2389" y="311"/>
                    <a:pt x="2389" y="311"/>
                  </a:cubicBezTo>
                  <a:cubicBezTo>
                    <a:pt x="2411" y="378"/>
                    <a:pt x="2380" y="302"/>
                    <a:pt x="2425" y="357"/>
                  </a:cubicBezTo>
                  <a:cubicBezTo>
                    <a:pt x="2461" y="400"/>
                    <a:pt x="2404" y="374"/>
                    <a:pt x="2462" y="393"/>
                  </a:cubicBezTo>
                  <a:cubicBezTo>
                    <a:pt x="2505" y="439"/>
                    <a:pt x="2587" y="438"/>
                    <a:pt x="2645" y="457"/>
                  </a:cubicBezTo>
                  <a:cubicBezTo>
                    <a:pt x="2683" y="484"/>
                    <a:pt x="2700" y="472"/>
                    <a:pt x="2727" y="512"/>
                  </a:cubicBezTo>
                  <a:cubicBezTo>
                    <a:pt x="2716" y="534"/>
                    <a:pt x="2701" y="554"/>
                    <a:pt x="2691" y="576"/>
                  </a:cubicBezTo>
                  <a:cubicBezTo>
                    <a:pt x="2683" y="594"/>
                    <a:pt x="2672" y="631"/>
                    <a:pt x="2672" y="631"/>
                  </a:cubicBezTo>
                  <a:cubicBezTo>
                    <a:pt x="2678" y="639"/>
                    <a:pt x="2703" y="672"/>
                    <a:pt x="2700" y="686"/>
                  </a:cubicBezTo>
                  <a:cubicBezTo>
                    <a:pt x="2696" y="706"/>
                    <a:pt x="2617" y="726"/>
                    <a:pt x="2599" y="732"/>
                  </a:cubicBezTo>
                  <a:cubicBezTo>
                    <a:pt x="2574" y="748"/>
                    <a:pt x="2548" y="767"/>
                    <a:pt x="2526" y="787"/>
                  </a:cubicBezTo>
                  <a:cubicBezTo>
                    <a:pt x="2510" y="801"/>
                    <a:pt x="2480" y="832"/>
                    <a:pt x="2480" y="832"/>
                  </a:cubicBezTo>
                  <a:cubicBezTo>
                    <a:pt x="2456" y="906"/>
                    <a:pt x="2492" y="821"/>
                    <a:pt x="2444" y="869"/>
                  </a:cubicBezTo>
                  <a:cubicBezTo>
                    <a:pt x="2437" y="876"/>
                    <a:pt x="2440" y="888"/>
                    <a:pt x="2435" y="896"/>
                  </a:cubicBezTo>
                  <a:cubicBezTo>
                    <a:pt x="2411" y="935"/>
                    <a:pt x="2357" y="955"/>
                    <a:pt x="2316" y="969"/>
                  </a:cubicBezTo>
                  <a:cubicBezTo>
                    <a:pt x="2233" y="1025"/>
                    <a:pt x="2119" y="984"/>
                    <a:pt x="2023" y="1015"/>
                  </a:cubicBezTo>
                  <a:cubicBezTo>
                    <a:pt x="2010" y="1068"/>
                    <a:pt x="2011" y="1243"/>
                    <a:pt x="2060" y="1289"/>
                  </a:cubicBezTo>
                  <a:cubicBezTo>
                    <a:pt x="2040" y="1353"/>
                    <a:pt x="2042" y="1376"/>
                    <a:pt x="1904" y="1299"/>
                  </a:cubicBezTo>
                  <a:cubicBezTo>
                    <a:pt x="1882" y="1287"/>
                    <a:pt x="1886" y="1225"/>
                    <a:pt x="1886" y="1225"/>
                  </a:cubicBezTo>
                  <a:cubicBezTo>
                    <a:pt x="1883" y="1192"/>
                    <a:pt x="1884" y="1158"/>
                    <a:pt x="1877" y="1125"/>
                  </a:cubicBezTo>
                  <a:cubicBezTo>
                    <a:pt x="1875" y="1114"/>
                    <a:pt x="1870" y="1094"/>
                    <a:pt x="1859" y="1097"/>
                  </a:cubicBezTo>
                  <a:cubicBezTo>
                    <a:pt x="1846" y="1100"/>
                    <a:pt x="1847" y="1122"/>
                    <a:pt x="1840" y="1134"/>
                  </a:cubicBezTo>
                  <a:cubicBezTo>
                    <a:pt x="1835" y="1143"/>
                    <a:pt x="1828" y="1152"/>
                    <a:pt x="1822" y="1161"/>
                  </a:cubicBezTo>
                  <a:cubicBezTo>
                    <a:pt x="1819" y="1170"/>
                    <a:pt x="1817" y="1180"/>
                    <a:pt x="1813" y="1189"/>
                  </a:cubicBezTo>
                  <a:cubicBezTo>
                    <a:pt x="1808" y="1201"/>
                    <a:pt x="1800" y="1212"/>
                    <a:pt x="1795" y="1225"/>
                  </a:cubicBezTo>
                  <a:cubicBezTo>
                    <a:pt x="1776" y="1275"/>
                    <a:pt x="1770" y="1317"/>
                    <a:pt x="1740" y="1363"/>
                  </a:cubicBezTo>
                  <a:cubicBezTo>
                    <a:pt x="1709" y="1357"/>
                    <a:pt x="1674" y="1361"/>
                    <a:pt x="1648" y="1344"/>
                  </a:cubicBezTo>
                  <a:cubicBezTo>
                    <a:pt x="1639" y="1338"/>
                    <a:pt x="1662" y="1327"/>
                    <a:pt x="1667" y="1317"/>
                  </a:cubicBezTo>
                  <a:cubicBezTo>
                    <a:pt x="1682" y="1287"/>
                    <a:pt x="1697" y="1256"/>
                    <a:pt x="1712" y="1225"/>
                  </a:cubicBezTo>
                  <a:cubicBezTo>
                    <a:pt x="1706" y="1198"/>
                    <a:pt x="1719" y="1155"/>
                    <a:pt x="1694" y="1143"/>
                  </a:cubicBezTo>
                  <a:cubicBezTo>
                    <a:pt x="1670" y="1131"/>
                    <a:pt x="1648" y="1174"/>
                    <a:pt x="1621" y="1180"/>
                  </a:cubicBezTo>
                  <a:cubicBezTo>
                    <a:pt x="1609" y="1183"/>
                    <a:pt x="1596" y="1186"/>
                    <a:pt x="1584" y="1189"/>
                  </a:cubicBezTo>
                  <a:cubicBezTo>
                    <a:pt x="1503" y="1212"/>
                    <a:pt x="1467" y="1210"/>
                    <a:pt x="1365" y="1216"/>
                  </a:cubicBezTo>
                  <a:cubicBezTo>
                    <a:pt x="1261" y="1213"/>
                    <a:pt x="1157" y="1215"/>
                    <a:pt x="1054" y="1207"/>
                  </a:cubicBezTo>
                  <a:cubicBezTo>
                    <a:pt x="995" y="1202"/>
                    <a:pt x="1033" y="1158"/>
                    <a:pt x="999" y="1225"/>
                  </a:cubicBezTo>
                  <a:cubicBezTo>
                    <a:pt x="1026" y="1443"/>
                    <a:pt x="1053" y="1405"/>
                    <a:pt x="825" y="1381"/>
                  </a:cubicBezTo>
                  <a:cubicBezTo>
                    <a:pt x="831" y="1333"/>
                    <a:pt x="846" y="1264"/>
                    <a:pt x="825" y="1216"/>
                  </a:cubicBezTo>
                  <a:cubicBezTo>
                    <a:pt x="822" y="1208"/>
                    <a:pt x="813" y="1228"/>
                    <a:pt x="807" y="1235"/>
                  </a:cubicBezTo>
                  <a:cubicBezTo>
                    <a:pt x="798" y="1247"/>
                    <a:pt x="789" y="1259"/>
                    <a:pt x="780" y="1271"/>
                  </a:cubicBezTo>
                  <a:cubicBezTo>
                    <a:pt x="758" y="1361"/>
                    <a:pt x="788" y="1269"/>
                    <a:pt x="752" y="1326"/>
                  </a:cubicBezTo>
                  <a:cubicBezTo>
                    <a:pt x="730" y="1361"/>
                    <a:pt x="746" y="1428"/>
                    <a:pt x="707" y="1454"/>
                  </a:cubicBezTo>
                  <a:cubicBezTo>
                    <a:pt x="696" y="1461"/>
                    <a:pt x="682" y="1460"/>
                    <a:pt x="670" y="1463"/>
                  </a:cubicBezTo>
                  <a:cubicBezTo>
                    <a:pt x="630" y="1457"/>
                    <a:pt x="588" y="1462"/>
                    <a:pt x="551" y="1445"/>
                  </a:cubicBezTo>
                  <a:cubicBezTo>
                    <a:pt x="541" y="1440"/>
                    <a:pt x="565" y="1427"/>
                    <a:pt x="569" y="1417"/>
                  </a:cubicBezTo>
                  <a:cubicBezTo>
                    <a:pt x="574" y="1406"/>
                    <a:pt x="576" y="1393"/>
                    <a:pt x="579" y="1381"/>
                  </a:cubicBezTo>
                  <a:cubicBezTo>
                    <a:pt x="589" y="1342"/>
                    <a:pt x="597" y="1309"/>
                    <a:pt x="606" y="1271"/>
                  </a:cubicBezTo>
                  <a:cubicBezTo>
                    <a:pt x="609" y="1259"/>
                    <a:pt x="615" y="1235"/>
                    <a:pt x="615" y="1235"/>
                  </a:cubicBezTo>
                  <a:cubicBezTo>
                    <a:pt x="580" y="1222"/>
                    <a:pt x="539" y="1191"/>
                    <a:pt x="515" y="1161"/>
                  </a:cubicBezTo>
                  <a:cubicBezTo>
                    <a:pt x="508" y="1152"/>
                    <a:pt x="505" y="1141"/>
                    <a:pt x="496" y="1134"/>
                  </a:cubicBezTo>
                  <a:cubicBezTo>
                    <a:pt x="489" y="1129"/>
                    <a:pt x="435" y="1117"/>
                    <a:pt x="432" y="1116"/>
                  </a:cubicBezTo>
                  <a:cubicBezTo>
                    <a:pt x="390" y="1094"/>
                    <a:pt x="367" y="1058"/>
                    <a:pt x="323" y="1043"/>
                  </a:cubicBezTo>
                  <a:cubicBezTo>
                    <a:pt x="295" y="1015"/>
                    <a:pt x="276" y="987"/>
                    <a:pt x="259" y="951"/>
                  </a:cubicBezTo>
                  <a:cubicBezTo>
                    <a:pt x="240" y="832"/>
                    <a:pt x="282" y="698"/>
                    <a:pt x="213" y="595"/>
                  </a:cubicBezTo>
                  <a:cubicBezTo>
                    <a:pt x="193" y="494"/>
                    <a:pt x="214" y="408"/>
                    <a:pt x="121" y="348"/>
                  </a:cubicBezTo>
                  <a:cubicBezTo>
                    <a:pt x="115" y="339"/>
                    <a:pt x="112" y="327"/>
                    <a:pt x="103" y="320"/>
                  </a:cubicBezTo>
                  <a:cubicBezTo>
                    <a:pt x="96" y="314"/>
                    <a:pt x="83" y="318"/>
                    <a:pt x="76" y="311"/>
                  </a:cubicBezTo>
                  <a:cubicBezTo>
                    <a:pt x="69" y="304"/>
                    <a:pt x="67" y="275"/>
                    <a:pt x="67" y="284"/>
                  </a:cubicBezTo>
                  <a:cubicBezTo>
                    <a:pt x="67" y="296"/>
                    <a:pt x="73" y="308"/>
                    <a:pt x="76" y="32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Oval 32"/>
            <p:cNvSpPr>
              <a:spLocks noChangeArrowheads="1"/>
            </p:cNvSpPr>
            <p:nvPr/>
          </p:nvSpPr>
          <p:spPr bwMode="auto">
            <a:xfrm rot="315087">
              <a:off x="4226" y="2365"/>
              <a:ext cx="154" cy="1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20491" name="Picture 35" descr="5000 kenh mat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064"/>
              <a:ext cx="1001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36" descr="tien kenh 2 m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7" t="7880" r="7922" b="56413"/>
            <a:stretch>
              <a:fillRect/>
            </a:stretch>
          </p:blipFill>
          <p:spPr bwMode="auto">
            <a:xfrm rot="-151241">
              <a:off x="3072" y="2112"/>
              <a:ext cx="1008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37" descr="tien kenh 2 m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t="8417" r="70578" b="55518"/>
            <a:stretch>
              <a:fillRect/>
            </a:stretch>
          </p:blipFill>
          <p:spPr bwMode="auto">
            <a:xfrm>
              <a:off x="2112" y="2064"/>
              <a:ext cx="1007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304800" y="6096000"/>
            <a:ext cx="8229600" cy="533400"/>
          </a:xfrm>
          <a:prstGeom prst="rect">
            <a:avLst/>
          </a:prstGeom>
          <a:solidFill>
            <a:srgbClr val="F7E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chú lợn trên có   …?... đồng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105400" y="6096000"/>
            <a:ext cx="1030288" cy="474663"/>
          </a:xfrm>
          <a:prstGeom prst="rect">
            <a:avLst/>
          </a:prstGeom>
          <a:solidFill>
            <a:srgbClr val="F7E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6200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79" grpId="0" build="allAtOnce" animBg="1"/>
      <p:bldP spid="102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284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</dc:title>
  <dc:creator>User</dc:creator>
  <cp:lastModifiedBy>OanhTu</cp:lastModifiedBy>
  <cp:revision>44</cp:revision>
  <dcterms:created xsi:type="dcterms:W3CDTF">2011-02-08T11:20:07Z</dcterms:created>
  <dcterms:modified xsi:type="dcterms:W3CDTF">2021-03-22T12:41:01Z</dcterms:modified>
</cp:coreProperties>
</file>