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99" r:id="rId2"/>
    <p:sldId id="300" r:id="rId3"/>
    <p:sldId id="290" r:id="rId4"/>
    <p:sldId id="262" r:id="rId5"/>
    <p:sldId id="301" r:id="rId6"/>
    <p:sldId id="293" r:id="rId7"/>
    <p:sldId id="302" r:id="rId8"/>
    <p:sldId id="298" r:id="rId9"/>
    <p:sldId id="279" r:id="rId10"/>
    <p:sldId id="277"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4" autoAdjust="0"/>
    <p:restoredTop sz="94660"/>
  </p:normalViewPr>
  <p:slideViewPr>
    <p:cSldViewPr snapToGrid="0">
      <p:cViewPr varScale="1">
        <p:scale>
          <a:sx n="55" d="100"/>
          <a:sy n="55" d="100"/>
        </p:scale>
        <p:origin x="758" y="3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218AF78-E861-4412-9043-CCE23E7B9976}" type="datetimeFigureOut">
              <a:rPr lang="en-US" smtClean="0"/>
              <a:t>12/22/2020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19E6605-8C20-47C3-A190-63A2A2C18AAE}" type="slidenum">
              <a:rPr lang="en-US" smtClean="0"/>
              <a:t>‹#›</a:t>
            </a:fld>
            <a:endParaRPr lang="en-US"/>
          </a:p>
        </p:txBody>
      </p:sp>
    </p:spTree>
    <p:extLst>
      <p:ext uri="{BB962C8B-B14F-4D97-AF65-F5344CB8AC3E}">
        <p14:creationId xmlns:p14="http://schemas.microsoft.com/office/powerpoint/2010/main" val="16351412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a:extLst>
              <a:ext uri="{FF2B5EF4-FFF2-40B4-BE49-F238E27FC236}">
                <a16:creationId xmlns:a16="http://schemas.microsoft.com/office/drawing/2014/main" id="{6F34759C-BD85-42D3-A04B-16EAD8DE7D59}"/>
              </a:ext>
            </a:extLst>
          </p:cNvPr>
          <p:cNvSpPr>
            <a:spLocks noGrp="1" noRot="1" noChangeAspect="1" noTextEdit="1"/>
          </p:cNvSpPr>
          <p:nvPr>
            <p:ph type="sldImg"/>
          </p:nvPr>
        </p:nvSpPr>
        <p:spPr>
          <a:ln/>
        </p:spPr>
      </p:sp>
      <p:sp>
        <p:nvSpPr>
          <p:cNvPr id="13315" name="Notes Placeholder 2">
            <a:extLst>
              <a:ext uri="{FF2B5EF4-FFF2-40B4-BE49-F238E27FC236}">
                <a16:creationId xmlns:a16="http://schemas.microsoft.com/office/drawing/2014/main" id="{C0C28C51-C48B-43EC-8AE0-375A0CBCFF4D}"/>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13316" name="Slide Number Placeholder 3">
            <a:extLst>
              <a:ext uri="{FF2B5EF4-FFF2-40B4-BE49-F238E27FC236}">
                <a16:creationId xmlns:a16="http://schemas.microsoft.com/office/drawing/2014/main" id="{7673DB88-ACA4-4374-8079-8A0260133D26}"/>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CF6DF1B2-0297-4C40-BF28-A910FB44B94A}"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66C3B457-D25C-44F1-88C6-298C7499F248}"/>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D2F140ED-FB8A-49F5-9A7D-E2D4A7706B14}"/>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8D991D34-7F1E-497E-9ED6-1CB6A564A3DB}"/>
              </a:ext>
            </a:extLst>
          </p:cNvPr>
          <p:cNvSpPr>
            <a:spLocks noGrp="1"/>
          </p:cNvSpPr>
          <p:nvPr>
            <p:ph type="sldNum" sz="quarter" idx="12"/>
          </p:nvPr>
        </p:nvSpPr>
        <p:spPr/>
        <p:txBody>
          <a:bodyPr/>
          <a:lstStyle>
            <a:lvl1pPr>
              <a:defRPr/>
            </a:lvl1pPr>
          </a:lstStyle>
          <a:p>
            <a:fld id="{97495446-DB8D-42D5-85FD-3239F13518CB}" type="slidenum">
              <a:rPr lang="en-US" altLang="en-US"/>
              <a:pPr/>
              <a:t>‹#›</a:t>
            </a:fld>
            <a:endParaRPr lang="en-US" altLang="en-US"/>
          </a:p>
        </p:txBody>
      </p:sp>
    </p:spTree>
    <p:extLst>
      <p:ext uri="{BB962C8B-B14F-4D97-AF65-F5344CB8AC3E}">
        <p14:creationId xmlns:p14="http://schemas.microsoft.com/office/powerpoint/2010/main" val="39814001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B68838D-FC06-433B-A530-7B869A350950}"/>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3E7C8066-7371-4A61-A536-8DDA11911D9B}"/>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632C496E-ADC1-4F11-8945-B3770C50B420}"/>
              </a:ext>
            </a:extLst>
          </p:cNvPr>
          <p:cNvSpPr>
            <a:spLocks noGrp="1"/>
          </p:cNvSpPr>
          <p:nvPr>
            <p:ph type="sldNum" sz="quarter" idx="12"/>
          </p:nvPr>
        </p:nvSpPr>
        <p:spPr/>
        <p:txBody>
          <a:bodyPr/>
          <a:lstStyle>
            <a:lvl1pPr>
              <a:defRPr/>
            </a:lvl1pPr>
          </a:lstStyle>
          <a:p>
            <a:fld id="{EDA17D9F-AB00-4616-9A34-6C762FECDECE}" type="slidenum">
              <a:rPr lang="en-US" altLang="en-US"/>
              <a:pPr/>
              <a:t>‹#›</a:t>
            </a:fld>
            <a:endParaRPr lang="en-US" altLang="en-US"/>
          </a:p>
        </p:txBody>
      </p:sp>
    </p:spTree>
    <p:extLst>
      <p:ext uri="{BB962C8B-B14F-4D97-AF65-F5344CB8AC3E}">
        <p14:creationId xmlns:p14="http://schemas.microsoft.com/office/powerpoint/2010/main" val="22532907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8EF47E2-C132-4A55-AD74-36CF8B1B5FEA}"/>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2E38FFFC-D06A-4500-A69C-43F1F91006B4}"/>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EC94B320-F518-4001-B48B-0799838DAD8E}"/>
              </a:ext>
            </a:extLst>
          </p:cNvPr>
          <p:cNvSpPr>
            <a:spLocks noGrp="1"/>
          </p:cNvSpPr>
          <p:nvPr>
            <p:ph type="sldNum" sz="quarter" idx="12"/>
          </p:nvPr>
        </p:nvSpPr>
        <p:spPr/>
        <p:txBody>
          <a:bodyPr/>
          <a:lstStyle>
            <a:lvl1pPr>
              <a:defRPr/>
            </a:lvl1pPr>
          </a:lstStyle>
          <a:p>
            <a:fld id="{B27FC59B-56EA-4DBA-9980-97D646C0459A}" type="slidenum">
              <a:rPr lang="en-US" altLang="en-US"/>
              <a:pPr/>
              <a:t>‹#›</a:t>
            </a:fld>
            <a:endParaRPr lang="en-US" altLang="en-US"/>
          </a:p>
        </p:txBody>
      </p:sp>
    </p:spTree>
    <p:extLst>
      <p:ext uri="{BB962C8B-B14F-4D97-AF65-F5344CB8AC3E}">
        <p14:creationId xmlns:p14="http://schemas.microsoft.com/office/powerpoint/2010/main" val="12722581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8490E52-F1B2-4B10-A15F-D3E2441CE3E1}"/>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F92B0308-0CED-497A-8BF6-5FEF840AB70A}"/>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9C0C5973-9F36-4F93-82D8-67B4BD2DDCAA}"/>
              </a:ext>
            </a:extLst>
          </p:cNvPr>
          <p:cNvSpPr>
            <a:spLocks noGrp="1"/>
          </p:cNvSpPr>
          <p:nvPr>
            <p:ph type="sldNum" sz="quarter" idx="12"/>
          </p:nvPr>
        </p:nvSpPr>
        <p:spPr/>
        <p:txBody>
          <a:bodyPr/>
          <a:lstStyle>
            <a:lvl1pPr>
              <a:defRPr/>
            </a:lvl1pPr>
          </a:lstStyle>
          <a:p>
            <a:fld id="{3054C430-5D59-4D0C-AFF5-E9BEE56810B4}" type="slidenum">
              <a:rPr lang="en-US" altLang="en-US"/>
              <a:pPr/>
              <a:t>‹#›</a:t>
            </a:fld>
            <a:endParaRPr lang="en-US" altLang="en-US"/>
          </a:p>
        </p:txBody>
      </p:sp>
    </p:spTree>
    <p:extLst>
      <p:ext uri="{BB962C8B-B14F-4D97-AF65-F5344CB8AC3E}">
        <p14:creationId xmlns:p14="http://schemas.microsoft.com/office/powerpoint/2010/main" val="3224938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CBEC7E5-0AE5-4E17-A635-48CF15E7382C}"/>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45428EE8-38CD-4999-BB0A-E173DD30E0AC}"/>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507DC8E1-E269-4061-8A49-12C35A786031}"/>
              </a:ext>
            </a:extLst>
          </p:cNvPr>
          <p:cNvSpPr>
            <a:spLocks noGrp="1"/>
          </p:cNvSpPr>
          <p:nvPr>
            <p:ph type="sldNum" sz="quarter" idx="12"/>
          </p:nvPr>
        </p:nvSpPr>
        <p:spPr/>
        <p:txBody>
          <a:bodyPr/>
          <a:lstStyle>
            <a:lvl1pPr>
              <a:defRPr/>
            </a:lvl1pPr>
          </a:lstStyle>
          <a:p>
            <a:fld id="{319BB7DC-9DF6-40E6-A00D-49F3F856CCA6}" type="slidenum">
              <a:rPr lang="en-US" altLang="en-US"/>
              <a:pPr/>
              <a:t>‹#›</a:t>
            </a:fld>
            <a:endParaRPr lang="en-US" altLang="en-US"/>
          </a:p>
        </p:txBody>
      </p:sp>
    </p:spTree>
    <p:extLst>
      <p:ext uri="{BB962C8B-B14F-4D97-AF65-F5344CB8AC3E}">
        <p14:creationId xmlns:p14="http://schemas.microsoft.com/office/powerpoint/2010/main" val="20832911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ACA7A80D-32C9-4EAC-9F4C-B7E8FC132924}"/>
              </a:ext>
            </a:extLst>
          </p:cNvPr>
          <p:cNvSpPr>
            <a:spLocks noGrp="1"/>
          </p:cNvSpPr>
          <p:nvPr>
            <p:ph type="dt" sz="half" idx="10"/>
          </p:nvPr>
        </p:nvSpPr>
        <p:spPr/>
        <p:txBody>
          <a:bodyPr/>
          <a:lstStyle>
            <a:lvl1pPr>
              <a:defRPr/>
            </a:lvl1pPr>
          </a:lstStyle>
          <a:p>
            <a:pPr>
              <a:defRPr/>
            </a:pPr>
            <a:endParaRPr lang="en-US"/>
          </a:p>
        </p:txBody>
      </p:sp>
      <p:sp>
        <p:nvSpPr>
          <p:cNvPr id="6" name="Footer Placeholder 4">
            <a:extLst>
              <a:ext uri="{FF2B5EF4-FFF2-40B4-BE49-F238E27FC236}">
                <a16:creationId xmlns:a16="http://schemas.microsoft.com/office/drawing/2014/main" id="{05A54270-77F2-45F4-A64A-F1E6E009D612}"/>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1A9DD302-447B-42B0-901C-6F7DE12B0311}"/>
              </a:ext>
            </a:extLst>
          </p:cNvPr>
          <p:cNvSpPr>
            <a:spLocks noGrp="1"/>
          </p:cNvSpPr>
          <p:nvPr>
            <p:ph type="sldNum" sz="quarter" idx="12"/>
          </p:nvPr>
        </p:nvSpPr>
        <p:spPr/>
        <p:txBody>
          <a:bodyPr/>
          <a:lstStyle>
            <a:lvl1pPr>
              <a:defRPr/>
            </a:lvl1pPr>
          </a:lstStyle>
          <a:p>
            <a:fld id="{EFB11957-496F-48D6-906C-FC986AAF96C2}" type="slidenum">
              <a:rPr lang="en-US" altLang="en-US"/>
              <a:pPr/>
              <a:t>‹#›</a:t>
            </a:fld>
            <a:endParaRPr lang="en-US" altLang="en-US"/>
          </a:p>
        </p:txBody>
      </p:sp>
    </p:spTree>
    <p:extLst>
      <p:ext uri="{BB962C8B-B14F-4D97-AF65-F5344CB8AC3E}">
        <p14:creationId xmlns:p14="http://schemas.microsoft.com/office/powerpoint/2010/main" val="33841526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F0580429-AB97-40CD-88F6-09BB1EC38FA9}"/>
              </a:ext>
            </a:extLst>
          </p:cNvPr>
          <p:cNvSpPr>
            <a:spLocks noGrp="1"/>
          </p:cNvSpPr>
          <p:nvPr>
            <p:ph type="dt" sz="half" idx="10"/>
          </p:nvPr>
        </p:nvSpPr>
        <p:spPr/>
        <p:txBody>
          <a:bodyPr/>
          <a:lstStyle>
            <a:lvl1pPr>
              <a:defRPr/>
            </a:lvl1pPr>
          </a:lstStyle>
          <a:p>
            <a:pPr>
              <a:defRPr/>
            </a:pPr>
            <a:endParaRPr lang="en-US"/>
          </a:p>
        </p:txBody>
      </p:sp>
      <p:sp>
        <p:nvSpPr>
          <p:cNvPr id="8" name="Footer Placeholder 4">
            <a:extLst>
              <a:ext uri="{FF2B5EF4-FFF2-40B4-BE49-F238E27FC236}">
                <a16:creationId xmlns:a16="http://schemas.microsoft.com/office/drawing/2014/main" id="{BBE8F364-21B6-4C90-99A1-B7A7255C12B0}"/>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D6461AF0-49BC-4E98-86FB-556599845B02}"/>
              </a:ext>
            </a:extLst>
          </p:cNvPr>
          <p:cNvSpPr>
            <a:spLocks noGrp="1"/>
          </p:cNvSpPr>
          <p:nvPr>
            <p:ph type="sldNum" sz="quarter" idx="12"/>
          </p:nvPr>
        </p:nvSpPr>
        <p:spPr/>
        <p:txBody>
          <a:bodyPr/>
          <a:lstStyle>
            <a:lvl1pPr>
              <a:defRPr/>
            </a:lvl1pPr>
          </a:lstStyle>
          <a:p>
            <a:fld id="{0F4864FE-95D7-47EE-9D5F-E545E20A5527}" type="slidenum">
              <a:rPr lang="en-US" altLang="en-US"/>
              <a:pPr/>
              <a:t>‹#›</a:t>
            </a:fld>
            <a:endParaRPr lang="en-US" altLang="en-US"/>
          </a:p>
        </p:txBody>
      </p:sp>
    </p:spTree>
    <p:extLst>
      <p:ext uri="{BB962C8B-B14F-4D97-AF65-F5344CB8AC3E}">
        <p14:creationId xmlns:p14="http://schemas.microsoft.com/office/powerpoint/2010/main" val="13597709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F6F6A5E2-885D-40D8-B73B-9DA40D6916A7}"/>
              </a:ext>
            </a:extLst>
          </p:cNvPr>
          <p:cNvSpPr>
            <a:spLocks noGrp="1"/>
          </p:cNvSpPr>
          <p:nvPr>
            <p:ph type="dt" sz="half" idx="10"/>
          </p:nvPr>
        </p:nvSpPr>
        <p:spPr/>
        <p:txBody>
          <a:bodyPr/>
          <a:lstStyle>
            <a:lvl1pPr>
              <a:defRPr/>
            </a:lvl1pPr>
          </a:lstStyle>
          <a:p>
            <a:pPr>
              <a:defRPr/>
            </a:pPr>
            <a:endParaRPr lang="en-US"/>
          </a:p>
        </p:txBody>
      </p:sp>
      <p:sp>
        <p:nvSpPr>
          <p:cNvPr id="4" name="Footer Placeholder 4">
            <a:extLst>
              <a:ext uri="{FF2B5EF4-FFF2-40B4-BE49-F238E27FC236}">
                <a16:creationId xmlns:a16="http://schemas.microsoft.com/office/drawing/2014/main" id="{CA0B24A2-2724-4495-B9C1-3AFC6AE2FF7C}"/>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54B7A973-F6D3-41FD-AE46-A1B966B37942}"/>
              </a:ext>
            </a:extLst>
          </p:cNvPr>
          <p:cNvSpPr>
            <a:spLocks noGrp="1"/>
          </p:cNvSpPr>
          <p:nvPr>
            <p:ph type="sldNum" sz="quarter" idx="12"/>
          </p:nvPr>
        </p:nvSpPr>
        <p:spPr/>
        <p:txBody>
          <a:bodyPr/>
          <a:lstStyle>
            <a:lvl1pPr>
              <a:defRPr/>
            </a:lvl1pPr>
          </a:lstStyle>
          <a:p>
            <a:fld id="{C938910E-3590-4B31-9434-0E1649B49C22}" type="slidenum">
              <a:rPr lang="en-US" altLang="en-US"/>
              <a:pPr/>
              <a:t>‹#›</a:t>
            </a:fld>
            <a:endParaRPr lang="en-US" altLang="en-US"/>
          </a:p>
        </p:txBody>
      </p:sp>
    </p:spTree>
    <p:extLst>
      <p:ext uri="{BB962C8B-B14F-4D97-AF65-F5344CB8AC3E}">
        <p14:creationId xmlns:p14="http://schemas.microsoft.com/office/powerpoint/2010/main" val="4352485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38FCB132-38B6-4964-9979-AEC87FBD7760}"/>
              </a:ext>
            </a:extLst>
          </p:cNvPr>
          <p:cNvSpPr>
            <a:spLocks noGrp="1"/>
          </p:cNvSpPr>
          <p:nvPr>
            <p:ph type="dt" sz="half" idx="10"/>
          </p:nvPr>
        </p:nvSpPr>
        <p:spPr/>
        <p:txBody>
          <a:bodyPr/>
          <a:lstStyle>
            <a:lvl1pPr>
              <a:defRPr/>
            </a:lvl1pPr>
          </a:lstStyle>
          <a:p>
            <a:pPr>
              <a:defRPr/>
            </a:pPr>
            <a:endParaRPr lang="en-US"/>
          </a:p>
        </p:txBody>
      </p:sp>
      <p:sp>
        <p:nvSpPr>
          <p:cNvPr id="3" name="Footer Placeholder 4">
            <a:extLst>
              <a:ext uri="{FF2B5EF4-FFF2-40B4-BE49-F238E27FC236}">
                <a16:creationId xmlns:a16="http://schemas.microsoft.com/office/drawing/2014/main" id="{8DA0F7C9-C30F-4570-A4F0-88F02AE8F5EF}"/>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422BF864-A9CD-431A-B24F-E081D90E9866}"/>
              </a:ext>
            </a:extLst>
          </p:cNvPr>
          <p:cNvSpPr>
            <a:spLocks noGrp="1"/>
          </p:cNvSpPr>
          <p:nvPr>
            <p:ph type="sldNum" sz="quarter" idx="12"/>
          </p:nvPr>
        </p:nvSpPr>
        <p:spPr/>
        <p:txBody>
          <a:bodyPr/>
          <a:lstStyle>
            <a:lvl1pPr>
              <a:defRPr/>
            </a:lvl1pPr>
          </a:lstStyle>
          <a:p>
            <a:fld id="{2164B90F-0A13-44AA-B256-DE0B893F7364}" type="slidenum">
              <a:rPr lang="en-US" altLang="en-US"/>
              <a:pPr/>
              <a:t>‹#›</a:t>
            </a:fld>
            <a:endParaRPr lang="en-US" altLang="en-US"/>
          </a:p>
        </p:txBody>
      </p:sp>
    </p:spTree>
    <p:extLst>
      <p:ext uri="{BB962C8B-B14F-4D97-AF65-F5344CB8AC3E}">
        <p14:creationId xmlns:p14="http://schemas.microsoft.com/office/powerpoint/2010/main" val="30569351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FC3BEA77-9430-4C17-853D-09009E2EB309}"/>
              </a:ext>
            </a:extLst>
          </p:cNvPr>
          <p:cNvSpPr>
            <a:spLocks noGrp="1"/>
          </p:cNvSpPr>
          <p:nvPr>
            <p:ph type="dt" sz="half" idx="10"/>
          </p:nvPr>
        </p:nvSpPr>
        <p:spPr/>
        <p:txBody>
          <a:bodyPr/>
          <a:lstStyle>
            <a:lvl1pPr>
              <a:defRPr/>
            </a:lvl1pPr>
          </a:lstStyle>
          <a:p>
            <a:pPr>
              <a:defRPr/>
            </a:pPr>
            <a:endParaRPr lang="en-US"/>
          </a:p>
        </p:txBody>
      </p:sp>
      <p:sp>
        <p:nvSpPr>
          <p:cNvPr id="6" name="Footer Placeholder 4">
            <a:extLst>
              <a:ext uri="{FF2B5EF4-FFF2-40B4-BE49-F238E27FC236}">
                <a16:creationId xmlns:a16="http://schemas.microsoft.com/office/drawing/2014/main" id="{530A0496-35B6-4DA5-A499-1EC5A6069F89}"/>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FF014934-CEDC-44FC-8BFD-4D3E853F1F19}"/>
              </a:ext>
            </a:extLst>
          </p:cNvPr>
          <p:cNvSpPr>
            <a:spLocks noGrp="1"/>
          </p:cNvSpPr>
          <p:nvPr>
            <p:ph type="sldNum" sz="quarter" idx="12"/>
          </p:nvPr>
        </p:nvSpPr>
        <p:spPr/>
        <p:txBody>
          <a:bodyPr/>
          <a:lstStyle>
            <a:lvl1pPr>
              <a:defRPr/>
            </a:lvl1pPr>
          </a:lstStyle>
          <a:p>
            <a:fld id="{999D73DB-6BA6-495F-A0EC-481C4B626B55}" type="slidenum">
              <a:rPr lang="en-US" altLang="en-US"/>
              <a:pPr/>
              <a:t>‹#›</a:t>
            </a:fld>
            <a:endParaRPr lang="en-US" altLang="en-US"/>
          </a:p>
        </p:txBody>
      </p:sp>
    </p:spTree>
    <p:extLst>
      <p:ext uri="{BB962C8B-B14F-4D97-AF65-F5344CB8AC3E}">
        <p14:creationId xmlns:p14="http://schemas.microsoft.com/office/powerpoint/2010/main" val="42174365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149D56F8-D588-4626-BA5C-8B2BD736BE3A}"/>
              </a:ext>
            </a:extLst>
          </p:cNvPr>
          <p:cNvSpPr>
            <a:spLocks noGrp="1"/>
          </p:cNvSpPr>
          <p:nvPr>
            <p:ph type="dt" sz="half" idx="10"/>
          </p:nvPr>
        </p:nvSpPr>
        <p:spPr/>
        <p:txBody>
          <a:bodyPr/>
          <a:lstStyle>
            <a:lvl1pPr>
              <a:defRPr/>
            </a:lvl1pPr>
          </a:lstStyle>
          <a:p>
            <a:pPr>
              <a:defRPr/>
            </a:pPr>
            <a:endParaRPr lang="en-US"/>
          </a:p>
        </p:txBody>
      </p:sp>
      <p:sp>
        <p:nvSpPr>
          <p:cNvPr id="6" name="Footer Placeholder 4">
            <a:extLst>
              <a:ext uri="{FF2B5EF4-FFF2-40B4-BE49-F238E27FC236}">
                <a16:creationId xmlns:a16="http://schemas.microsoft.com/office/drawing/2014/main" id="{E35D5E44-83BA-404D-ACE4-5B38EF97B75A}"/>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462CEC3A-0B4C-4B3A-8E2C-9F8C06B40432}"/>
              </a:ext>
            </a:extLst>
          </p:cNvPr>
          <p:cNvSpPr>
            <a:spLocks noGrp="1"/>
          </p:cNvSpPr>
          <p:nvPr>
            <p:ph type="sldNum" sz="quarter" idx="12"/>
          </p:nvPr>
        </p:nvSpPr>
        <p:spPr/>
        <p:txBody>
          <a:bodyPr/>
          <a:lstStyle>
            <a:lvl1pPr>
              <a:defRPr/>
            </a:lvl1pPr>
          </a:lstStyle>
          <a:p>
            <a:fld id="{2BBBE550-D6ED-4ED7-AC62-3DF02CC28D17}" type="slidenum">
              <a:rPr lang="en-US" altLang="en-US"/>
              <a:pPr/>
              <a:t>‹#›</a:t>
            </a:fld>
            <a:endParaRPr lang="en-US" altLang="en-US"/>
          </a:p>
        </p:txBody>
      </p:sp>
    </p:spTree>
    <p:extLst>
      <p:ext uri="{BB962C8B-B14F-4D97-AF65-F5344CB8AC3E}">
        <p14:creationId xmlns:p14="http://schemas.microsoft.com/office/powerpoint/2010/main" val="20438808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35B90689-315C-4787-A14C-B20830905885}"/>
              </a:ext>
            </a:extLst>
          </p:cNvPr>
          <p:cNvSpPr>
            <a:spLocks noGrp="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39C64F3F-4CFC-46E9-A932-5C12E214AB75}"/>
              </a:ext>
            </a:extLst>
          </p:cNvPr>
          <p:cNvSpPr>
            <a:spLocks noGrp="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9279FB68-806F-4F55-984F-46E6389E3DE1}"/>
              </a:ext>
            </a:extLst>
          </p:cNvPr>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a:p>
        </p:txBody>
      </p:sp>
      <p:sp>
        <p:nvSpPr>
          <p:cNvPr id="5" name="Footer Placeholder 4">
            <a:extLst>
              <a:ext uri="{FF2B5EF4-FFF2-40B4-BE49-F238E27FC236}">
                <a16:creationId xmlns:a16="http://schemas.microsoft.com/office/drawing/2014/main" id="{BD1743ED-802C-4354-8046-AF99AFC30145}"/>
              </a:ext>
            </a:extLst>
          </p:cNvPr>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Slide Number Placeholder 5">
            <a:extLst>
              <a:ext uri="{FF2B5EF4-FFF2-40B4-BE49-F238E27FC236}">
                <a16:creationId xmlns:a16="http://schemas.microsoft.com/office/drawing/2014/main" id="{35183C72-020D-4C16-A919-E4DF7ACC87E6}"/>
              </a:ext>
            </a:extLst>
          </p:cNvPr>
          <p:cNvSpPr>
            <a:spLocks noGrp="1"/>
          </p:cNvSpPr>
          <p:nvPr>
            <p:ph type="sldNum" sz="quarter" idx="4"/>
          </p:nvPr>
        </p:nvSpPr>
        <p:spPr>
          <a:xfrm>
            <a:off x="8737600" y="6356351"/>
            <a:ext cx="28448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fld id="{2654DD5E-BF3C-4850-BF3B-422E4660EEDE}" type="slidenum">
              <a:rPr lang="en-US" altLang="en-US"/>
              <a:pPr/>
              <a:t>‹#›</a:t>
            </a:fld>
            <a:endParaRPr lang="en-US" altLang="en-US"/>
          </a:p>
        </p:txBody>
      </p:sp>
    </p:spTree>
    <p:extLst>
      <p:ext uri="{BB962C8B-B14F-4D97-AF65-F5344CB8AC3E}">
        <p14:creationId xmlns:p14="http://schemas.microsoft.com/office/powerpoint/2010/main" val="4568456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wmf"/><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slideLayout" Target="../slideLayouts/slideLayout2.xml"/><Relationship Id="rId1" Type="http://schemas.openxmlformats.org/officeDocument/2006/relationships/audio" Target="file:///H:\thanh\Nhip%20dan%20vui%20-%20Nha%20Thieu%20Nhi%20Hue%20%5bNCT%206254007878%5d.mp3" TargetMode="External"/><Relationship Id="rId6" Type="http://schemas.openxmlformats.org/officeDocument/2006/relationships/image" Target="../media/image11.png"/><Relationship Id="rId5" Type="http://schemas.openxmlformats.org/officeDocument/2006/relationships/image" Target="../media/image10.gif"/><Relationship Id="rId4" Type="http://schemas.openxmlformats.org/officeDocument/2006/relationships/image" Target="../media/image9.gif"/></Relationships>
</file>

<file path=ppt/slides/_rels/slide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wmf"/><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wmf"/><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7.gif"/><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wmf"/><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Footer Placeholder 3">
            <a:extLst>
              <a:ext uri="{FF2B5EF4-FFF2-40B4-BE49-F238E27FC236}">
                <a16:creationId xmlns:a16="http://schemas.microsoft.com/office/drawing/2014/main" id="{470EB6B4-A914-4640-BC84-E953A6BB7736}"/>
              </a:ext>
            </a:extLst>
          </p:cNvPr>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0" fontAlgn="base" hangingPunct="0">
              <a:spcBef>
                <a:spcPct val="0"/>
              </a:spcBef>
              <a:spcAft>
                <a:spcPct val="0"/>
              </a:spcAft>
            </a:pPr>
            <a:r>
              <a:rPr lang="en-US" altLang="en-US">
                <a:solidFill>
                  <a:prstClr val="black"/>
                </a:solidFill>
                <a:latin typeface="Arial" panose="020B0604020202020204" pitchFamily="34" charset="0"/>
              </a:rPr>
              <a:t>www.themegallery.com</a:t>
            </a:r>
          </a:p>
        </p:txBody>
      </p:sp>
      <p:sp>
        <p:nvSpPr>
          <p:cNvPr id="5" name="Rectangle 4">
            <a:extLst>
              <a:ext uri="{FF2B5EF4-FFF2-40B4-BE49-F238E27FC236}">
                <a16:creationId xmlns:a16="http://schemas.microsoft.com/office/drawing/2014/main" id="{0DA95799-30BA-4D5E-95A6-162A52B71AEF}"/>
              </a:ext>
            </a:extLst>
          </p:cNvPr>
          <p:cNvSpPr/>
          <p:nvPr/>
        </p:nvSpPr>
        <p:spPr>
          <a:xfrm>
            <a:off x="1524000" y="914400"/>
            <a:ext cx="9144000" cy="4154984"/>
          </a:xfrm>
          <a:prstGeom prst="rect">
            <a:avLst/>
          </a:prstGeom>
          <a:noFill/>
        </p:spPr>
        <p:txBody>
          <a:bodyPr>
            <a:spAutoFit/>
          </a:bodyPr>
          <a:lstStyle/>
          <a:p>
            <a:pPr algn="ctr" eaLnBrk="0" fontAlgn="base" hangingPunct="0">
              <a:spcBef>
                <a:spcPct val="0"/>
              </a:spcBef>
              <a:spcAft>
                <a:spcPct val="0"/>
              </a:spcAft>
              <a:defRPr/>
            </a:pPr>
            <a:endParaRPr lang="en-US" sz="4400" dirty="0">
              <a:ln w="1905"/>
              <a:solidFill>
                <a:srgbClr val="1F497D">
                  <a:lumMod val="75000"/>
                </a:srgbClr>
              </a:solidFill>
              <a:effectLst>
                <a:innerShdw blurRad="69850" dist="43180" dir="5400000">
                  <a:srgbClr val="000000">
                    <a:alpha val="65000"/>
                  </a:srgbClr>
                </a:innerShdw>
              </a:effectLst>
              <a:latin typeface="Times New Roman" panose="02020603050405020304" pitchFamily="18" charset="0"/>
              <a:cs typeface="Times New Roman" pitchFamily="18" charset="0"/>
            </a:endParaRPr>
          </a:p>
          <a:p>
            <a:pPr algn="ctr" eaLnBrk="0" fontAlgn="base" hangingPunct="0">
              <a:spcBef>
                <a:spcPct val="0"/>
              </a:spcBef>
              <a:spcAft>
                <a:spcPct val="0"/>
              </a:spcAft>
              <a:defRPr/>
            </a:pPr>
            <a:r>
              <a:rPr lang="en-US" sz="4400" dirty="0">
                <a:ln w="1905"/>
                <a:solidFill>
                  <a:srgbClr val="1F497D">
                    <a:lumMod val="75000"/>
                  </a:srgbClr>
                </a:solidFill>
                <a:effectLst>
                  <a:innerShdw blurRad="69850" dist="43180" dir="5400000">
                    <a:srgbClr val="000000">
                      <a:alpha val="65000"/>
                    </a:srgbClr>
                  </a:innerShdw>
                </a:effectLst>
                <a:latin typeface="Times New Roman" panose="02020603050405020304" pitchFamily="18" charset="0"/>
                <a:cs typeface="Times New Roman" pitchFamily="18" charset="0"/>
              </a:rPr>
              <a:t> </a:t>
            </a:r>
            <a:r>
              <a:rPr lang="en-US" sz="4400" dirty="0" err="1">
                <a:ln w="1905"/>
                <a:solidFill>
                  <a:srgbClr val="1F497D">
                    <a:lumMod val="75000"/>
                  </a:srgbClr>
                </a:solidFill>
                <a:effectLst>
                  <a:innerShdw blurRad="69850" dist="43180" dir="5400000">
                    <a:srgbClr val="000000">
                      <a:alpha val="65000"/>
                    </a:srgbClr>
                  </a:innerShdw>
                </a:effectLst>
                <a:latin typeface="Times New Roman" panose="02020603050405020304" pitchFamily="18" charset="0"/>
                <a:cs typeface="Times New Roman" pitchFamily="18" charset="0"/>
              </a:rPr>
              <a:t>Chính</a:t>
            </a:r>
            <a:r>
              <a:rPr lang="en-US" sz="4400" dirty="0">
                <a:ln w="1905"/>
                <a:solidFill>
                  <a:srgbClr val="1F497D">
                    <a:lumMod val="75000"/>
                  </a:srgbClr>
                </a:solidFill>
                <a:effectLst>
                  <a:innerShdw blurRad="69850" dist="43180" dir="5400000">
                    <a:srgbClr val="000000">
                      <a:alpha val="65000"/>
                    </a:srgbClr>
                  </a:innerShdw>
                </a:effectLst>
                <a:latin typeface="Times New Roman" panose="02020603050405020304" pitchFamily="18" charset="0"/>
                <a:cs typeface="Times New Roman" pitchFamily="18" charset="0"/>
              </a:rPr>
              <a:t> </a:t>
            </a:r>
            <a:r>
              <a:rPr lang="en-US" sz="4400" dirty="0" err="1">
                <a:ln w="1905"/>
                <a:solidFill>
                  <a:srgbClr val="1F497D">
                    <a:lumMod val="75000"/>
                  </a:srgbClr>
                </a:solidFill>
                <a:effectLst>
                  <a:innerShdw blurRad="69850" dist="43180" dir="5400000">
                    <a:srgbClr val="000000">
                      <a:alpha val="65000"/>
                    </a:srgbClr>
                  </a:innerShdw>
                </a:effectLst>
                <a:latin typeface="Times New Roman" panose="02020603050405020304" pitchFamily="18" charset="0"/>
                <a:cs typeface="Times New Roman" pitchFamily="18" charset="0"/>
              </a:rPr>
              <a:t>tả</a:t>
            </a:r>
            <a:endParaRPr lang="en-US" sz="4400" dirty="0">
              <a:ln w="1905"/>
              <a:solidFill>
                <a:srgbClr val="1F497D">
                  <a:lumMod val="75000"/>
                </a:srgbClr>
              </a:solidFill>
              <a:effectLst>
                <a:innerShdw blurRad="69850" dist="43180" dir="5400000">
                  <a:srgbClr val="000000">
                    <a:alpha val="65000"/>
                  </a:srgbClr>
                </a:innerShdw>
              </a:effectLst>
              <a:latin typeface="Times New Roman" panose="02020603050405020304" pitchFamily="18" charset="0"/>
              <a:cs typeface="Times New Roman" pitchFamily="18" charset="0"/>
            </a:endParaRPr>
          </a:p>
          <a:p>
            <a:pPr algn="ctr" eaLnBrk="0" fontAlgn="base" hangingPunct="0">
              <a:spcBef>
                <a:spcPct val="0"/>
              </a:spcBef>
              <a:spcAft>
                <a:spcPct val="0"/>
              </a:spcAft>
              <a:defRPr/>
            </a:pPr>
            <a:r>
              <a:rPr lang="en-US" sz="4400" dirty="0" err="1">
                <a:ln w="1905"/>
                <a:solidFill>
                  <a:srgbClr val="1F497D">
                    <a:lumMod val="75000"/>
                  </a:srgbClr>
                </a:solidFill>
                <a:effectLst>
                  <a:innerShdw blurRad="69850" dist="43180" dir="5400000">
                    <a:srgbClr val="000000">
                      <a:alpha val="65000"/>
                    </a:srgbClr>
                  </a:innerShdw>
                </a:effectLst>
                <a:latin typeface="Times New Roman" panose="02020603050405020304" pitchFamily="18" charset="0"/>
                <a:cs typeface="Times New Roman" pitchFamily="18" charset="0"/>
              </a:rPr>
              <a:t>ÂM</a:t>
            </a:r>
            <a:r>
              <a:rPr lang="en-US" sz="4400" dirty="0">
                <a:ln w="1905"/>
                <a:solidFill>
                  <a:srgbClr val="1F497D">
                    <a:lumMod val="75000"/>
                  </a:srgbClr>
                </a:solidFill>
                <a:effectLst>
                  <a:innerShdw blurRad="69850" dist="43180" dir="5400000">
                    <a:srgbClr val="000000">
                      <a:alpha val="65000"/>
                    </a:srgbClr>
                  </a:innerShdw>
                </a:effectLst>
                <a:latin typeface="Times New Roman" panose="02020603050405020304" pitchFamily="18" charset="0"/>
                <a:cs typeface="Times New Roman" pitchFamily="18" charset="0"/>
              </a:rPr>
              <a:t> </a:t>
            </a:r>
            <a:r>
              <a:rPr lang="en-US" sz="4400" dirty="0" err="1">
                <a:ln w="1905"/>
                <a:solidFill>
                  <a:srgbClr val="1F497D">
                    <a:lumMod val="75000"/>
                  </a:srgbClr>
                </a:solidFill>
                <a:effectLst>
                  <a:innerShdw blurRad="69850" dist="43180" dir="5400000">
                    <a:srgbClr val="000000">
                      <a:alpha val="65000"/>
                    </a:srgbClr>
                  </a:innerShdw>
                </a:effectLst>
                <a:latin typeface="Times New Roman" panose="02020603050405020304" pitchFamily="18" charset="0"/>
                <a:cs typeface="Times New Roman" pitchFamily="18" charset="0"/>
              </a:rPr>
              <a:t>THANH</a:t>
            </a:r>
            <a:r>
              <a:rPr lang="en-US" sz="4400" dirty="0">
                <a:ln w="1905"/>
                <a:solidFill>
                  <a:srgbClr val="1F497D">
                    <a:lumMod val="75000"/>
                  </a:srgbClr>
                </a:solidFill>
                <a:effectLst>
                  <a:innerShdw blurRad="69850" dist="43180" dir="5400000">
                    <a:srgbClr val="000000">
                      <a:alpha val="65000"/>
                    </a:srgbClr>
                  </a:innerShdw>
                </a:effectLst>
                <a:latin typeface="Times New Roman" panose="02020603050405020304" pitchFamily="18" charset="0"/>
                <a:cs typeface="Times New Roman" pitchFamily="18" charset="0"/>
              </a:rPr>
              <a:t> </a:t>
            </a:r>
            <a:r>
              <a:rPr lang="en-US" sz="4400" dirty="0" err="1">
                <a:ln w="1905"/>
                <a:solidFill>
                  <a:srgbClr val="1F497D">
                    <a:lumMod val="75000"/>
                  </a:srgbClr>
                </a:solidFill>
                <a:effectLst>
                  <a:innerShdw blurRad="69850" dist="43180" dir="5400000">
                    <a:srgbClr val="000000">
                      <a:alpha val="65000"/>
                    </a:srgbClr>
                  </a:innerShdw>
                </a:effectLst>
                <a:latin typeface="Times New Roman" panose="02020603050405020304" pitchFamily="18" charset="0"/>
                <a:cs typeface="Times New Roman" pitchFamily="18" charset="0"/>
              </a:rPr>
              <a:t>THÀNH</a:t>
            </a:r>
            <a:r>
              <a:rPr lang="en-US" sz="4400" dirty="0">
                <a:ln w="1905"/>
                <a:solidFill>
                  <a:srgbClr val="1F497D">
                    <a:lumMod val="75000"/>
                  </a:srgbClr>
                </a:solidFill>
                <a:effectLst>
                  <a:innerShdw blurRad="69850" dist="43180" dir="5400000">
                    <a:srgbClr val="000000">
                      <a:alpha val="65000"/>
                    </a:srgbClr>
                  </a:innerShdw>
                </a:effectLst>
                <a:latin typeface="Times New Roman" panose="02020603050405020304" pitchFamily="18" charset="0"/>
                <a:cs typeface="Times New Roman" pitchFamily="18" charset="0"/>
              </a:rPr>
              <a:t> </a:t>
            </a:r>
            <a:r>
              <a:rPr lang="en-US" sz="4400" dirty="0" err="1">
                <a:ln w="1905"/>
                <a:solidFill>
                  <a:srgbClr val="1F497D">
                    <a:lumMod val="75000"/>
                  </a:srgbClr>
                </a:solidFill>
                <a:effectLst>
                  <a:innerShdw blurRad="69850" dist="43180" dir="5400000">
                    <a:srgbClr val="000000">
                      <a:alpha val="65000"/>
                    </a:srgbClr>
                  </a:innerShdw>
                </a:effectLst>
                <a:latin typeface="Times New Roman" panose="02020603050405020304" pitchFamily="18" charset="0"/>
                <a:cs typeface="Times New Roman" pitchFamily="18" charset="0"/>
              </a:rPr>
              <a:t>PHỐ</a:t>
            </a:r>
            <a:endParaRPr lang="en-US" sz="4400" dirty="0">
              <a:ln w="1905"/>
              <a:solidFill>
                <a:srgbClr val="1F497D">
                  <a:lumMod val="75000"/>
                </a:srgbClr>
              </a:solidFill>
              <a:effectLst>
                <a:innerShdw blurRad="69850" dist="43180" dir="5400000">
                  <a:srgbClr val="000000">
                    <a:alpha val="65000"/>
                  </a:srgbClr>
                </a:innerShdw>
              </a:effectLst>
              <a:latin typeface="Times New Roman" panose="02020603050405020304" pitchFamily="18" charset="0"/>
              <a:cs typeface="Times New Roman" pitchFamily="18" charset="0"/>
            </a:endParaRPr>
          </a:p>
          <a:p>
            <a:pPr algn="ctr" eaLnBrk="0" fontAlgn="base" hangingPunct="0">
              <a:spcBef>
                <a:spcPct val="0"/>
              </a:spcBef>
              <a:spcAft>
                <a:spcPct val="0"/>
              </a:spcAft>
              <a:defRPr/>
            </a:pPr>
            <a:endParaRPr lang="en-US" sz="4400" dirty="0">
              <a:ln w="1905"/>
              <a:solidFill>
                <a:srgbClr val="1F497D">
                  <a:lumMod val="75000"/>
                </a:srgbClr>
              </a:solidFill>
              <a:effectLst>
                <a:innerShdw blurRad="69850" dist="43180" dir="5400000">
                  <a:srgbClr val="000000">
                    <a:alpha val="65000"/>
                  </a:srgbClr>
                </a:innerShdw>
              </a:effectLst>
              <a:latin typeface="Times New Roman" panose="02020603050405020304" pitchFamily="18" charset="0"/>
              <a:cs typeface="Times New Roman" pitchFamily="18" charset="0"/>
            </a:endParaRPr>
          </a:p>
          <a:p>
            <a:pPr algn="ctr" eaLnBrk="0" fontAlgn="base" hangingPunct="0">
              <a:spcBef>
                <a:spcPct val="0"/>
              </a:spcBef>
              <a:spcAft>
                <a:spcPct val="0"/>
              </a:spcAft>
              <a:defRPr/>
            </a:pPr>
            <a:endParaRPr lang="en-US" sz="4400" dirty="0">
              <a:ln w="1905"/>
              <a:solidFill>
                <a:srgbClr val="1F497D">
                  <a:lumMod val="75000"/>
                </a:srgbClr>
              </a:solidFill>
              <a:effectLst>
                <a:innerShdw blurRad="69850" dist="43180" dir="5400000">
                  <a:srgbClr val="000000">
                    <a:alpha val="65000"/>
                  </a:srgbClr>
                </a:innerShdw>
              </a:effectLst>
              <a:latin typeface="Times New Roman" panose="02020603050405020304" pitchFamily="18" charset="0"/>
              <a:cs typeface="Times New Roman" pitchFamily="18" charset="0"/>
            </a:endParaRPr>
          </a:p>
          <a:p>
            <a:pPr algn="ctr" eaLnBrk="0" fontAlgn="base" hangingPunct="0">
              <a:spcBef>
                <a:spcPct val="0"/>
              </a:spcBef>
              <a:spcAft>
                <a:spcPct val="0"/>
              </a:spcAft>
              <a:defRPr/>
            </a:pPr>
            <a:endParaRPr lang="en-US" sz="4400" dirty="0">
              <a:ln w="1905"/>
              <a:solidFill>
                <a:srgbClr val="1F497D">
                  <a:lumMod val="75000"/>
                </a:srgbClr>
              </a:solidFill>
              <a:effectLst>
                <a:innerShdw blurRad="69850" dist="43180" dir="5400000">
                  <a:srgbClr val="000000">
                    <a:alpha val="65000"/>
                  </a:srgbClr>
                </a:innerShdw>
              </a:effectLst>
              <a:latin typeface="Times New Roman" panose="02020603050405020304" pitchFamily="18" charset="0"/>
            </a:endParaRPr>
          </a:p>
        </p:txBody>
      </p:sp>
      <p:pic>
        <p:nvPicPr>
          <p:cNvPr id="11" name="Picture 7" descr="CANDLE4">
            <a:extLst>
              <a:ext uri="{FF2B5EF4-FFF2-40B4-BE49-F238E27FC236}">
                <a16:creationId xmlns:a16="http://schemas.microsoft.com/office/drawing/2014/main" id="{302A9BAD-89A9-4EF9-8C4D-5AF83079792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48200" y="5162550"/>
            <a:ext cx="2971800" cy="1695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053" name="Group 5">
            <a:extLst>
              <a:ext uri="{FF2B5EF4-FFF2-40B4-BE49-F238E27FC236}">
                <a16:creationId xmlns:a16="http://schemas.microsoft.com/office/drawing/2014/main" id="{004AA30A-0E28-42AB-9CF7-BA9C2C2A844B}"/>
              </a:ext>
            </a:extLst>
          </p:cNvPr>
          <p:cNvGrpSpPr>
            <a:grpSpLocks/>
          </p:cNvGrpSpPr>
          <p:nvPr/>
        </p:nvGrpSpPr>
        <p:grpSpPr bwMode="auto">
          <a:xfrm>
            <a:off x="1449388" y="0"/>
            <a:ext cx="9144001" cy="6858000"/>
            <a:chOff x="8" y="0"/>
            <a:chExt cx="5760" cy="4320"/>
          </a:xfrm>
        </p:grpSpPr>
        <p:pic>
          <p:nvPicPr>
            <p:cNvPr id="2054" name="Picture 6" descr="GRANS024">
              <a:extLst>
                <a:ext uri="{FF2B5EF4-FFF2-40B4-BE49-F238E27FC236}">
                  <a16:creationId xmlns:a16="http://schemas.microsoft.com/office/drawing/2014/main" id="{5324613E-7B79-4001-B0FB-AAB419D5555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531882" flipH="1">
              <a:off x="4848" y="3394"/>
              <a:ext cx="912" cy="9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5" name="Picture 7" descr="GRANS024">
              <a:extLst>
                <a:ext uri="{FF2B5EF4-FFF2-40B4-BE49-F238E27FC236}">
                  <a16:creationId xmlns:a16="http://schemas.microsoft.com/office/drawing/2014/main" id="{3AB6ADDC-0D9E-417D-A7E0-A541DEBB2C4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465066">
              <a:off x="96" y="3394"/>
              <a:ext cx="961" cy="9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056" name="Group 8">
              <a:extLst>
                <a:ext uri="{FF2B5EF4-FFF2-40B4-BE49-F238E27FC236}">
                  <a16:creationId xmlns:a16="http://schemas.microsoft.com/office/drawing/2014/main" id="{82D0187E-ED5D-4B5B-97D6-93BC1A19543A}"/>
                </a:ext>
              </a:extLst>
            </p:cNvPr>
            <p:cNvGrpSpPr>
              <a:grpSpLocks/>
            </p:cNvGrpSpPr>
            <p:nvPr/>
          </p:nvGrpSpPr>
          <p:grpSpPr bwMode="auto">
            <a:xfrm>
              <a:off x="8" y="0"/>
              <a:ext cx="5760" cy="4320"/>
              <a:chOff x="672" y="0"/>
              <a:chExt cx="5760" cy="4320"/>
            </a:xfrm>
          </p:grpSpPr>
          <p:pic>
            <p:nvPicPr>
              <p:cNvPr id="2057" name="Picture 9" descr="BD21325_">
                <a:extLst>
                  <a:ext uri="{FF2B5EF4-FFF2-40B4-BE49-F238E27FC236}">
                    <a16:creationId xmlns:a16="http://schemas.microsoft.com/office/drawing/2014/main" id="{F80A849D-5C89-4E76-B54E-CC0DA257C0F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2" y="4176"/>
                <a:ext cx="5760" cy="144"/>
              </a:xfrm>
              <a:prstGeom prst="rect">
                <a:avLst/>
              </a:prstGeom>
              <a:gradFill rotWithShape="1">
                <a:gsLst>
                  <a:gs pos="0">
                    <a:srgbClr val="FF00FF"/>
                  </a:gs>
                  <a:gs pos="50000">
                    <a:srgbClr val="FFFFFF"/>
                  </a:gs>
                  <a:gs pos="100000">
                    <a:srgbClr val="FF00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2058" name="Picture 10" descr="BD21325_">
                <a:extLst>
                  <a:ext uri="{FF2B5EF4-FFF2-40B4-BE49-F238E27FC236}">
                    <a16:creationId xmlns:a16="http://schemas.microsoft.com/office/drawing/2014/main" id="{CBA0F9C3-3698-4A1C-8798-561FAE85B94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2" y="0"/>
                <a:ext cx="5760" cy="144"/>
              </a:xfrm>
              <a:prstGeom prst="rect">
                <a:avLst/>
              </a:prstGeom>
              <a:gradFill rotWithShape="1">
                <a:gsLst>
                  <a:gs pos="0">
                    <a:srgbClr val="FF00FF"/>
                  </a:gs>
                  <a:gs pos="50000">
                    <a:srgbClr val="FFFFFF"/>
                  </a:gs>
                  <a:gs pos="100000">
                    <a:srgbClr val="FF00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2059" name="Picture 11" descr="BD21325_">
                <a:extLst>
                  <a:ext uri="{FF2B5EF4-FFF2-40B4-BE49-F238E27FC236}">
                    <a16:creationId xmlns:a16="http://schemas.microsoft.com/office/drawing/2014/main" id="{7675DBAF-0209-4B25-BD60-6B18824B71B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288" y="192"/>
                <a:ext cx="144" cy="3984"/>
              </a:xfrm>
              <a:prstGeom prst="rect">
                <a:avLst/>
              </a:prstGeom>
              <a:gradFill rotWithShape="1">
                <a:gsLst>
                  <a:gs pos="0">
                    <a:srgbClr val="FF00FF"/>
                  </a:gs>
                  <a:gs pos="50000">
                    <a:srgbClr val="FFFFFF"/>
                  </a:gs>
                  <a:gs pos="100000">
                    <a:srgbClr val="FF00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2060" name="Picture 12" descr="BD21325_">
                <a:extLst>
                  <a:ext uri="{FF2B5EF4-FFF2-40B4-BE49-F238E27FC236}">
                    <a16:creationId xmlns:a16="http://schemas.microsoft.com/office/drawing/2014/main" id="{FAD163AE-EF3F-42BC-89D1-2C0BA29F9E54}"/>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72" y="0"/>
                <a:ext cx="153" cy="4224"/>
              </a:xfrm>
              <a:prstGeom prst="rect">
                <a:avLst/>
              </a:prstGeom>
              <a:gradFill rotWithShape="1">
                <a:gsLst>
                  <a:gs pos="0">
                    <a:srgbClr val="FF00FF"/>
                  </a:gs>
                  <a:gs pos="50000">
                    <a:srgbClr val="FFFFFF"/>
                  </a:gs>
                  <a:gs pos="100000">
                    <a:srgbClr val="FF00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pic>
        </p:gr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5" presetClass="entr" presetSubtype="0" fill="hold" nodeType="after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p:cTn id="7" dur="1000" fill="hold"/>
                                        <p:tgtEl>
                                          <p:spTgt spid="11"/>
                                        </p:tgtEl>
                                        <p:attrNameLst>
                                          <p:attrName>ppt_w</p:attrName>
                                        </p:attrNameLst>
                                      </p:cBhvr>
                                      <p:tavLst>
                                        <p:tav tm="0">
                                          <p:val>
                                            <p:fltVal val="0"/>
                                          </p:val>
                                        </p:tav>
                                        <p:tav tm="100000">
                                          <p:val>
                                            <p:strVal val="#ppt_w"/>
                                          </p:val>
                                        </p:tav>
                                      </p:tavLst>
                                    </p:anim>
                                    <p:anim calcmode="lin" valueType="num">
                                      <p:cBhvr>
                                        <p:cTn id="8" dur="1000" fill="hold"/>
                                        <p:tgtEl>
                                          <p:spTgt spid="11"/>
                                        </p:tgtEl>
                                        <p:attrNameLst>
                                          <p:attrName>ppt_h</p:attrName>
                                        </p:attrNameLst>
                                      </p:cBhvr>
                                      <p:tavLst>
                                        <p:tav tm="0">
                                          <p:val>
                                            <p:fltVal val="0"/>
                                          </p:val>
                                        </p:tav>
                                        <p:tav tm="100000">
                                          <p:val>
                                            <p:strVal val="#ppt_h"/>
                                          </p:val>
                                        </p:tav>
                                      </p:tavLst>
                                    </p:anim>
                                    <p:anim calcmode="lin" valueType="num">
                                      <p:cBhvr>
                                        <p:cTn id="9" dur="1000" fill="hold"/>
                                        <p:tgtEl>
                                          <p:spTgt spid="11"/>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11"/>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WordArt 5">
            <a:extLst>
              <a:ext uri="{FF2B5EF4-FFF2-40B4-BE49-F238E27FC236}">
                <a16:creationId xmlns:a16="http://schemas.microsoft.com/office/drawing/2014/main" id="{842EACB3-2482-4228-A5EF-3ADAB2B4D102}"/>
              </a:ext>
            </a:extLst>
          </p:cNvPr>
          <p:cNvSpPr>
            <a:spLocks noChangeArrowheads="1" noChangeShapeType="1" noTextEdit="1"/>
          </p:cNvSpPr>
          <p:nvPr/>
        </p:nvSpPr>
        <p:spPr bwMode="auto">
          <a:xfrm>
            <a:off x="2133600" y="762000"/>
            <a:ext cx="7696200" cy="4572000"/>
          </a:xfrm>
          <a:prstGeom prst="rect">
            <a:avLst/>
          </a:prstGeom>
        </p:spPr>
        <p:txBody>
          <a:bodyPr spcFirstLastPara="1" wrap="none" fromWordArt="1">
            <a:prstTxWarp prst="textArchUp">
              <a:avLst>
                <a:gd name="adj" fmla="val 10800004"/>
              </a:avLst>
            </a:prstTxWarp>
          </a:bodyPr>
          <a:lstStyle/>
          <a:p>
            <a:pPr algn="ctr" eaLnBrk="0" fontAlgn="base" hangingPunct="0">
              <a:spcBef>
                <a:spcPct val="0"/>
              </a:spcBef>
              <a:spcAft>
                <a:spcPct val="0"/>
              </a:spcAft>
            </a:pPr>
            <a:r>
              <a:rPr lang="en-US" sz="3600" b="1" kern="10">
                <a:ln w="12700">
                  <a:solidFill>
                    <a:srgbClr val="3366FF"/>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Times New Roman" panose="02020603050405020304" pitchFamily="18" charset="0"/>
                <a:cs typeface="Times New Roman" panose="02020603050405020304" pitchFamily="18" charset="0"/>
              </a:rPr>
              <a:t>Giờ học đến đây đã kết thúc.</a:t>
            </a:r>
          </a:p>
        </p:txBody>
      </p:sp>
      <p:sp>
        <p:nvSpPr>
          <p:cNvPr id="11267" name="WordArt 7">
            <a:extLst>
              <a:ext uri="{FF2B5EF4-FFF2-40B4-BE49-F238E27FC236}">
                <a16:creationId xmlns:a16="http://schemas.microsoft.com/office/drawing/2014/main" id="{B452983C-BC9C-46A4-ABE8-BF7BEE84528B}"/>
              </a:ext>
            </a:extLst>
          </p:cNvPr>
          <p:cNvSpPr>
            <a:spLocks noChangeArrowheads="1" noChangeShapeType="1" noTextEdit="1"/>
          </p:cNvSpPr>
          <p:nvPr/>
        </p:nvSpPr>
        <p:spPr bwMode="auto">
          <a:xfrm>
            <a:off x="2743200" y="3276600"/>
            <a:ext cx="7086600" cy="2928938"/>
          </a:xfrm>
          <a:prstGeom prst="rect">
            <a:avLst/>
          </a:prstGeom>
        </p:spPr>
        <p:txBody>
          <a:bodyPr wrap="none" fromWordArt="1">
            <a:prstTxWarp prst="textPlain">
              <a:avLst>
                <a:gd name="adj" fmla="val 50000"/>
              </a:avLst>
            </a:prstTxWarp>
          </a:bodyPr>
          <a:lstStyle/>
          <a:p>
            <a:pPr algn="ctr" eaLnBrk="0" fontAlgn="base" hangingPunct="0">
              <a:spcBef>
                <a:spcPct val="0"/>
              </a:spcBef>
              <a:spcAft>
                <a:spcPct val="0"/>
              </a:spcAft>
            </a:pPr>
            <a:r>
              <a:rPr lang="en-US" sz="3600" b="1" kern="10">
                <a:ln w="19050">
                  <a:solidFill>
                    <a:srgbClr val="808080"/>
                  </a:solidFill>
                  <a:prstDash val="dash"/>
                  <a:round/>
                  <a:headEnd/>
                  <a:tailEnd/>
                </a:ln>
                <a:solidFill>
                  <a:srgbClr val="0000FF"/>
                </a:solidFill>
                <a:effectLst>
                  <a:outerShdw dist="35921" dir="2700000" algn="ctr" rotWithShape="0">
                    <a:srgbClr val="990000"/>
                  </a:outerShdw>
                </a:effectLst>
                <a:latin typeface="Times New Roman" panose="02020603050405020304" pitchFamily="18" charset="0"/>
                <a:cs typeface="Times New Roman" panose="02020603050405020304" pitchFamily="18" charset="0"/>
              </a:rPr>
              <a:t>Chúc quý thầy cô giáo mạnh khoẻ. </a:t>
            </a:r>
          </a:p>
          <a:p>
            <a:pPr algn="ctr" eaLnBrk="0" fontAlgn="base" hangingPunct="0">
              <a:spcBef>
                <a:spcPct val="0"/>
              </a:spcBef>
              <a:spcAft>
                <a:spcPct val="0"/>
              </a:spcAft>
            </a:pPr>
            <a:r>
              <a:rPr lang="en-US" sz="3600" b="1" kern="10">
                <a:ln w="19050">
                  <a:solidFill>
                    <a:srgbClr val="808080"/>
                  </a:solidFill>
                  <a:prstDash val="dash"/>
                  <a:round/>
                  <a:headEnd/>
                  <a:tailEnd/>
                </a:ln>
                <a:solidFill>
                  <a:srgbClr val="0000FF"/>
                </a:solidFill>
                <a:effectLst>
                  <a:outerShdw dist="35921" dir="2700000" algn="ctr" rotWithShape="0">
                    <a:srgbClr val="990000"/>
                  </a:outerShdw>
                </a:effectLst>
                <a:latin typeface="Times New Roman" panose="02020603050405020304" pitchFamily="18" charset="0"/>
                <a:cs typeface="Times New Roman" panose="02020603050405020304" pitchFamily="18" charset="0"/>
              </a:rPr>
              <a:t>Chúc các em học giỏi. </a:t>
            </a:r>
          </a:p>
        </p:txBody>
      </p:sp>
      <p:grpSp>
        <p:nvGrpSpPr>
          <p:cNvPr id="11268" name="Group 8">
            <a:extLst>
              <a:ext uri="{FF2B5EF4-FFF2-40B4-BE49-F238E27FC236}">
                <a16:creationId xmlns:a16="http://schemas.microsoft.com/office/drawing/2014/main" id="{D058F3E1-392B-41EC-B087-4CF0FFEF9ABD}"/>
              </a:ext>
            </a:extLst>
          </p:cNvPr>
          <p:cNvGrpSpPr>
            <a:grpSpLocks/>
          </p:cNvGrpSpPr>
          <p:nvPr/>
        </p:nvGrpSpPr>
        <p:grpSpPr bwMode="auto">
          <a:xfrm>
            <a:off x="1524000" y="0"/>
            <a:ext cx="9144000" cy="6858000"/>
            <a:chOff x="0" y="192"/>
            <a:chExt cx="5760" cy="3936"/>
          </a:xfrm>
        </p:grpSpPr>
        <p:grpSp>
          <p:nvGrpSpPr>
            <p:cNvPr id="11272" name="Group 9">
              <a:extLst>
                <a:ext uri="{FF2B5EF4-FFF2-40B4-BE49-F238E27FC236}">
                  <a16:creationId xmlns:a16="http://schemas.microsoft.com/office/drawing/2014/main" id="{2C2237F3-11E3-43C0-AD10-0DBA86EC2EF5}"/>
                </a:ext>
              </a:extLst>
            </p:cNvPr>
            <p:cNvGrpSpPr>
              <a:grpSpLocks/>
            </p:cNvGrpSpPr>
            <p:nvPr/>
          </p:nvGrpSpPr>
          <p:grpSpPr bwMode="auto">
            <a:xfrm>
              <a:off x="0" y="336"/>
              <a:ext cx="5760" cy="3700"/>
              <a:chOff x="0" y="336"/>
              <a:chExt cx="5760" cy="3700"/>
            </a:xfrm>
          </p:grpSpPr>
          <p:pic>
            <p:nvPicPr>
              <p:cNvPr id="11275" name="Picture 10" descr="n3">
                <a:extLst>
                  <a:ext uri="{FF2B5EF4-FFF2-40B4-BE49-F238E27FC236}">
                    <a16:creationId xmlns:a16="http://schemas.microsoft.com/office/drawing/2014/main" id="{639467FA-A818-4F8E-8608-B049D0B48F6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984"/>
                <a:ext cx="5760" cy="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6" name="Picture 11" descr="n3">
                <a:extLst>
                  <a:ext uri="{FF2B5EF4-FFF2-40B4-BE49-F238E27FC236}">
                    <a16:creationId xmlns:a16="http://schemas.microsoft.com/office/drawing/2014/main" id="{F08CCD5C-3A6A-4EB3-B841-BD41CBADB16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36"/>
                <a:ext cx="5760" cy="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11273" name="Picture 12" descr="n3">
              <a:extLst>
                <a:ext uri="{FF2B5EF4-FFF2-40B4-BE49-F238E27FC236}">
                  <a16:creationId xmlns:a16="http://schemas.microsoft.com/office/drawing/2014/main" id="{D48D308C-B0EE-464E-B864-E0326843D5D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5400000">
              <a:off x="-1848" y="2136"/>
              <a:ext cx="3936" cy="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4" name="Picture 13" descr="n3">
              <a:extLst>
                <a:ext uri="{FF2B5EF4-FFF2-40B4-BE49-F238E27FC236}">
                  <a16:creationId xmlns:a16="http://schemas.microsoft.com/office/drawing/2014/main" id="{98F209CA-2A57-40D5-B443-E46AD2AAF4E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6200000" flipH="1">
              <a:off x="3671" y="2135"/>
              <a:ext cx="3936" cy="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11269" name="Picture 14" descr="Picture10">
            <a:extLst>
              <a:ext uri="{FF2B5EF4-FFF2-40B4-BE49-F238E27FC236}">
                <a16:creationId xmlns:a16="http://schemas.microsoft.com/office/drawing/2014/main" id="{03D33DD0-C579-4F83-81BC-14D9E3ACAE7A}"/>
              </a:ext>
            </a:extLst>
          </p:cNvPr>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1828800" y="4267200"/>
            <a:ext cx="1841500" cy="220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0" name="Picture 15" descr="hoa 2">
            <a:extLst>
              <a:ext uri="{FF2B5EF4-FFF2-40B4-BE49-F238E27FC236}">
                <a16:creationId xmlns:a16="http://schemas.microsoft.com/office/drawing/2014/main" id="{0D84077A-0EEA-499C-8FDB-6B71211D2C2A}"/>
              </a:ext>
            </a:extLst>
          </p:cNvPr>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5029201" y="1143001"/>
            <a:ext cx="2843213" cy="2670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494" name="Nhip dan vui - Nha Thieu Nhi Hue [NCT 6254007878].mp3">
            <a:hlinkClick r:id="" action="ppaction://media"/>
            <a:extLst>
              <a:ext uri="{FF2B5EF4-FFF2-40B4-BE49-F238E27FC236}">
                <a16:creationId xmlns:a16="http://schemas.microsoft.com/office/drawing/2014/main" id="{E7EE7E76-BBDD-447A-A24A-5EDDF6EF6E25}"/>
              </a:ext>
            </a:extLst>
          </p:cNvPr>
          <p:cNvPicPr>
            <a:picLocks noRot="1" noChangeAspect="1" noChangeArrowheads="1"/>
          </p:cNvPicPr>
          <p:nvPr>
            <a:audioFile r:link="rId1"/>
          </p:nvPr>
        </p:nvPicPr>
        <p:blipFill>
          <a:blip r:embed="rId6">
            <a:extLst>
              <a:ext uri="{28A0092B-C50C-407E-A947-70E740481C1C}">
                <a14:useLocalDpi xmlns:a14="http://schemas.microsoft.com/office/drawing/2010/main" val="0"/>
              </a:ext>
            </a:extLst>
          </a:blip>
          <a:srcRect/>
          <a:stretch>
            <a:fillRect/>
          </a:stretch>
        </p:blipFill>
        <p:spPr bwMode="auto">
          <a:xfrm>
            <a:off x="9753600" y="57912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timing>
    <p:tnLst>
      <p:par>
        <p:cTn id="1" dur="indefinite" restart="never" nodeType="tmRoot">
          <p:childTnLst>
            <p:audio>
              <p:cMediaNode>
                <p:cTn id="2" fill="hold" display="0">
                  <p:stCondLst>
                    <p:cond delay="indefinite"/>
                  </p:stCondLst>
                  <p:endCondLst>
                    <p:cond evt="onNext" delay="0">
                      <p:tgtEl>
                        <p:sldTgt/>
                      </p:tgtEl>
                    </p:cond>
                    <p:cond evt="onPrev" delay="0">
                      <p:tgtEl>
                        <p:sldTgt/>
                      </p:tgtEl>
                    </p:cond>
                    <p:cond evt="onStopAudio" delay="0">
                      <p:tgtEl>
                        <p:sldTgt/>
                      </p:tgtEl>
                    </p:cond>
                  </p:endCondLst>
                </p:cTn>
                <p:tgtEl>
                  <p:spTgt spid="20494"/>
                </p:tgtEl>
              </p:cMediaNode>
            </p:audio>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13">
            <a:extLst>
              <a:ext uri="{FF2B5EF4-FFF2-40B4-BE49-F238E27FC236}">
                <a16:creationId xmlns:a16="http://schemas.microsoft.com/office/drawing/2014/main" id="{81E49B33-DD28-4B55-BB49-1461C1622F1C}"/>
              </a:ext>
            </a:extLst>
          </p:cNvPr>
          <p:cNvSpPr>
            <a:spLocks noChangeArrowheads="1"/>
          </p:cNvSpPr>
          <p:nvPr/>
        </p:nvSpPr>
        <p:spPr bwMode="auto">
          <a:xfrm>
            <a:off x="1524001" y="-184666"/>
            <a:ext cx="18473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prstClr val="black"/>
              </a:solidFill>
              <a:latin typeface="Arial" panose="020B0604020202020204" pitchFamily="34" charset="0"/>
            </a:endParaRPr>
          </a:p>
        </p:txBody>
      </p:sp>
      <p:sp>
        <p:nvSpPr>
          <p:cNvPr id="3075" name="Rectangle 22">
            <a:extLst>
              <a:ext uri="{FF2B5EF4-FFF2-40B4-BE49-F238E27FC236}">
                <a16:creationId xmlns:a16="http://schemas.microsoft.com/office/drawing/2014/main" id="{2E983C5A-390A-4D07-9E69-CB9F8FD9849F}"/>
              </a:ext>
            </a:extLst>
          </p:cNvPr>
          <p:cNvSpPr>
            <a:spLocks noChangeArrowheads="1"/>
          </p:cNvSpPr>
          <p:nvPr/>
        </p:nvSpPr>
        <p:spPr bwMode="auto">
          <a:xfrm>
            <a:off x="1524001" y="-184666"/>
            <a:ext cx="18473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prstClr val="black"/>
              </a:solidFill>
              <a:latin typeface="Arial" panose="020B0604020202020204" pitchFamily="34" charset="0"/>
            </a:endParaRPr>
          </a:p>
        </p:txBody>
      </p:sp>
      <p:sp>
        <p:nvSpPr>
          <p:cNvPr id="3076" name="Text Box 35">
            <a:extLst>
              <a:ext uri="{FF2B5EF4-FFF2-40B4-BE49-F238E27FC236}">
                <a16:creationId xmlns:a16="http://schemas.microsoft.com/office/drawing/2014/main" id="{AB9E5721-EE96-4C1F-ACA7-ACFDC9A13387}"/>
              </a:ext>
            </a:extLst>
          </p:cNvPr>
          <p:cNvSpPr txBox="1">
            <a:spLocks noChangeArrowheads="1"/>
          </p:cNvSpPr>
          <p:nvPr/>
        </p:nvSpPr>
        <p:spPr bwMode="auto">
          <a:xfrm>
            <a:off x="1828800" y="2743201"/>
            <a:ext cx="15240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0" fontAlgn="base" hangingPunct="0">
              <a:spcBef>
                <a:spcPct val="50000"/>
              </a:spcBef>
              <a:spcAft>
                <a:spcPct val="0"/>
              </a:spcAft>
            </a:pPr>
            <a:endParaRPr lang="en-US" altLang="en-US" sz="4000">
              <a:solidFill>
                <a:srgbClr val="8F3B35"/>
              </a:solidFill>
            </a:endParaRPr>
          </a:p>
        </p:txBody>
      </p:sp>
      <p:sp>
        <p:nvSpPr>
          <p:cNvPr id="3077" name="Rectangle 18">
            <a:extLst>
              <a:ext uri="{FF2B5EF4-FFF2-40B4-BE49-F238E27FC236}">
                <a16:creationId xmlns:a16="http://schemas.microsoft.com/office/drawing/2014/main" id="{2585C502-DFC9-4BC5-8FC5-B58FA1E9FDD7}"/>
              </a:ext>
            </a:extLst>
          </p:cNvPr>
          <p:cNvSpPr>
            <a:spLocks noChangeArrowheads="1"/>
          </p:cNvSpPr>
          <p:nvPr/>
        </p:nvSpPr>
        <p:spPr bwMode="auto">
          <a:xfrm>
            <a:off x="1905000" y="614363"/>
            <a:ext cx="8001000"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algn="ctr" eaLnBrk="0" fontAlgn="base" hangingPunct="0">
              <a:spcBef>
                <a:spcPct val="0"/>
              </a:spcBef>
              <a:spcAft>
                <a:spcPct val="0"/>
              </a:spcAft>
            </a:pPr>
            <a:r>
              <a:rPr lang="en-US" altLang="en-US">
                <a:solidFill>
                  <a:srgbClr val="0000FF"/>
                </a:solidFill>
              </a:rPr>
              <a:t> </a:t>
            </a:r>
            <a:r>
              <a:rPr lang="en-US" altLang="en-US" sz="2800">
                <a:solidFill>
                  <a:srgbClr val="0000FF"/>
                </a:solidFill>
              </a:rPr>
              <a:t>                    </a:t>
            </a:r>
          </a:p>
        </p:txBody>
      </p:sp>
      <p:sp>
        <p:nvSpPr>
          <p:cNvPr id="4" name="TextBox 3">
            <a:extLst>
              <a:ext uri="{FF2B5EF4-FFF2-40B4-BE49-F238E27FC236}">
                <a16:creationId xmlns:a16="http://schemas.microsoft.com/office/drawing/2014/main" id="{F4004186-36C4-497A-B0FC-2E3754CEF9DE}"/>
              </a:ext>
            </a:extLst>
          </p:cNvPr>
          <p:cNvSpPr txBox="1">
            <a:spLocks noChangeArrowheads="1"/>
          </p:cNvSpPr>
          <p:nvPr/>
        </p:nvSpPr>
        <p:spPr bwMode="auto">
          <a:xfrm>
            <a:off x="3657601" y="685801"/>
            <a:ext cx="6111875"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0" fontAlgn="base" hangingPunct="0">
              <a:spcBef>
                <a:spcPct val="0"/>
              </a:spcBef>
              <a:spcAft>
                <a:spcPct val="0"/>
              </a:spcAft>
            </a:pPr>
            <a:r>
              <a:rPr lang="en-US" altLang="en-US" sz="4800" b="1">
                <a:solidFill>
                  <a:prstClr val="black"/>
                </a:solidFill>
              </a:rPr>
              <a:t>Kiểm tra bài cũ:</a:t>
            </a:r>
          </a:p>
        </p:txBody>
      </p:sp>
      <p:sp>
        <p:nvSpPr>
          <p:cNvPr id="2" name="TextBox 1">
            <a:extLst>
              <a:ext uri="{FF2B5EF4-FFF2-40B4-BE49-F238E27FC236}">
                <a16:creationId xmlns:a16="http://schemas.microsoft.com/office/drawing/2014/main" id="{D42876B0-B25A-4771-ACEA-91A6D4DB5FEC}"/>
              </a:ext>
            </a:extLst>
          </p:cNvPr>
          <p:cNvSpPr txBox="1">
            <a:spLocks noChangeArrowheads="1"/>
          </p:cNvSpPr>
          <p:nvPr/>
        </p:nvSpPr>
        <p:spPr bwMode="auto">
          <a:xfrm>
            <a:off x="4495800" y="1981201"/>
            <a:ext cx="38100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0" fontAlgn="base" hangingPunct="0">
              <a:spcBef>
                <a:spcPct val="0"/>
              </a:spcBef>
              <a:spcAft>
                <a:spcPct val="0"/>
              </a:spcAft>
            </a:pPr>
            <a:r>
              <a:rPr lang="en-US" altLang="en-US" sz="4000" b="1">
                <a:solidFill>
                  <a:prstClr val="black"/>
                </a:solidFill>
              </a:rPr>
              <a:t>dẻo dai</a:t>
            </a:r>
          </a:p>
        </p:txBody>
      </p:sp>
      <p:sp>
        <p:nvSpPr>
          <p:cNvPr id="3" name="TextBox 2">
            <a:extLst>
              <a:ext uri="{FF2B5EF4-FFF2-40B4-BE49-F238E27FC236}">
                <a16:creationId xmlns:a16="http://schemas.microsoft.com/office/drawing/2014/main" id="{E8CB0318-E61F-411A-9B90-AF53029FBAB3}"/>
              </a:ext>
            </a:extLst>
          </p:cNvPr>
          <p:cNvSpPr txBox="1">
            <a:spLocks noChangeArrowheads="1"/>
          </p:cNvSpPr>
          <p:nvPr/>
        </p:nvSpPr>
        <p:spPr bwMode="auto">
          <a:xfrm>
            <a:off x="4419600" y="3094039"/>
            <a:ext cx="30480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0" fontAlgn="base" hangingPunct="0">
              <a:spcBef>
                <a:spcPct val="0"/>
              </a:spcBef>
              <a:spcAft>
                <a:spcPct val="0"/>
              </a:spcAft>
            </a:pPr>
            <a:r>
              <a:rPr lang="en-US" altLang="en-US" sz="4000" b="1">
                <a:solidFill>
                  <a:prstClr val="black"/>
                </a:solidFill>
              </a:rPr>
              <a:t>gieo mạ</a:t>
            </a:r>
          </a:p>
        </p:txBody>
      </p:sp>
      <p:grpSp>
        <p:nvGrpSpPr>
          <p:cNvPr id="3081" name="Group 5">
            <a:extLst>
              <a:ext uri="{FF2B5EF4-FFF2-40B4-BE49-F238E27FC236}">
                <a16:creationId xmlns:a16="http://schemas.microsoft.com/office/drawing/2014/main" id="{0DF73EA8-52FE-4190-8091-A4782C8AEC74}"/>
              </a:ext>
            </a:extLst>
          </p:cNvPr>
          <p:cNvGrpSpPr>
            <a:grpSpLocks/>
          </p:cNvGrpSpPr>
          <p:nvPr/>
        </p:nvGrpSpPr>
        <p:grpSpPr bwMode="auto">
          <a:xfrm>
            <a:off x="1524000" y="0"/>
            <a:ext cx="9144000" cy="6858000"/>
            <a:chOff x="8" y="0"/>
            <a:chExt cx="5760" cy="4320"/>
          </a:xfrm>
        </p:grpSpPr>
        <p:pic>
          <p:nvPicPr>
            <p:cNvPr id="3082" name="Picture 6" descr="GRANS024">
              <a:extLst>
                <a:ext uri="{FF2B5EF4-FFF2-40B4-BE49-F238E27FC236}">
                  <a16:creationId xmlns:a16="http://schemas.microsoft.com/office/drawing/2014/main" id="{57A29897-E845-4C23-BBB2-D6B704206F2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531882" flipH="1">
              <a:off x="4848" y="3394"/>
              <a:ext cx="912" cy="9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3" name="Picture 7" descr="GRANS024">
              <a:extLst>
                <a:ext uri="{FF2B5EF4-FFF2-40B4-BE49-F238E27FC236}">
                  <a16:creationId xmlns:a16="http://schemas.microsoft.com/office/drawing/2014/main" id="{9E382B98-F74C-4F34-B528-68F56714F5C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465066">
              <a:off x="96" y="3394"/>
              <a:ext cx="961" cy="9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3084" name="Group 8">
              <a:extLst>
                <a:ext uri="{FF2B5EF4-FFF2-40B4-BE49-F238E27FC236}">
                  <a16:creationId xmlns:a16="http://schemas.microsoft.com/office/drawing/2014/main" id="{D3CD485C-B4B0-4C2B-B5DF-D367C384110D}"/>
                </a:ext>
              </a:extLst>
            </p:cNvPr>
            <p:cNvGrpSpPr>
              <a:grpSpLocks/>
            </p:cNvGrpSpPr>
            <p:nvPr/>
          </p:nvGrpSpPr>
          <p:grpSpPr bwMode="auto">
            <a:xfrm>
              <a:off x="8" y="0"/>
              <a:ext cx="5760" cy="4320"/>
              <a:chOff x="672" y="0"/>
              <a:chExt cx="5760" cy="4320"/>
            </a:xfrm>
          </p:grpSpPr>
          <p:pic>
            <p:nvPicPr>
              <p:cNvPr id="3085" name="Picture 9" descr="BD21325_">
                <a:extLst>
                  <a:ext uri="{FF2B5EF4-FFF2-40B4-BE49-F238E27FC236}">
                    <a16:creationId xmlns:a16="http://schemas.microsoft.com/office/drawing/2014/main" id="{7B62D3EF-8576-4FE8-8D39-CCCC0E7AEC1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2" y="4176"/>
                <a:ext cx="5760" cy="144"/>
              </a:xfrm>
              <a:prstGeom prst="rect">
                <a:avLst/>
              </a:prstGeom>
              <a:gradFill rotWithShape="1">
                <a:gsLst>
                  <a:gs pos="0">
                    <a:srgbClr val="FF00FF"/>
                  </a:gs>
                  <a:gs pos="50000">
                    <a:srgbClr val="FFFFFF"/>
                  </a:gs>
                  <a:gs pos="100000">
                    <a:srgbClr val="FF00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3086" name="Picture 10" descr="BD21325_">
                <a:extLst>
                  <a:ext uri="{FF2B5EF4-FFF2-40B4-BE49-F238E27FC236}">
                    <a16:creationId xmlns:a16="http://schemas.microsoft.com/office/drawing/2014/main" id="{4B0AA72C-D484-4898-ACD6-51C4F228EC9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2" y="0"/>
                <a:ext cx="5760" cy="144"/>
              </a:xfrm>
              <a:prstGeom prst="rect">
                <a:avLst/>
              </a:prstGeom>
              <a:gradFill rotWithShape="1">
                <a:gsLst>
                  <a:gs pos="0">
                    <a:srgbClr val="FF00FF"/>
                  </a:gs>
                  <a:gs pos="50000">
                    <a:srgbClr val="FFFFFF"/>
                  </a:gs>
                  <a:gs pos="100000">
                    <a:srgbClr val="FF00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3087" name="Picture 11" descr="BD21325_">
                <a:extLst>
                  <a:ext uri="{FF2B5EF4-FFF2-40B4-BE49-F238E27FC236}">
                    <a16:creationId xmlns:a16="http://schemas.microsoft.com/office/drawing/2014/main" id="{06B2A193-6700-4365-9713-78917B38E24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288" y="192"/>
                <a:ext cx="144" cy="3984"/>
              </a:xfrm>
              <a:prstGeom prst="rect">
                <a:avLst/>
              </a:prstGeom>
              <a:gradFill rotWithShape="1">
                <a:gsLst>
                  <a:gs pos="0">
                    <a:srgbClr val="FF00FF"/>
                  </a:gs>
                  <a:gs pos="50000">
                    <a:srgbClr val="FFFFFF"/>
                  </a:gs>
                  <a:gs pos="100000">
                    <a:srgbClr val="FF00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3088" name="Picture 12" descr="BD21325_">
                <a:extLst>
                  <a:ext uri="{FF2B5EF4-FFF2-40B4-BE49-F238E27FC236}">
                    <a16:creationId xmlns:a16="http://schemas.microsoft.com/office/drawing/2014/main" id="{1BAF1457-2E96-4D69-89EF-62008B483850}"/>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72" y="0"/>
                <a:ext cx="153" cy="4224"/>
              </a:xfrm>
              <a:prstGeom prst="rect">
                <a:avLst/>
              </a:prstGeom>
              <a:gradFill rotWithShape="1">
                <a:gsLst>
                  <a:gs pos="0">
                    <a:srgbClr val="FF00FF"/>
                  </a:gs>
                  <a:gs pos="50000">
                    <a:srgbClr val="FFFFFF"/>
                  </a:gs>
                  <a:gs pos="100000">
                    <a:srgbClr val="FF00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pic>
        </p:grpSp>
      </p:gr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arn(inVertical)">
                                      <p:cBhvr>
                                        <p:cTn id="12" dur="500"/>
                                        <p:tgtEl>
                                          <p:spTgt spid="3"/>
                                        </p:tgtEl>
                                      </p:cBhvr>
                                    </p:animEffect>
                                  </p:childTnLst>
                                </p:cTn>
                              </p:par>
                              <p:par>
                                <p:cTn id="13" presetID="16" presetClass="entr" presetSubtype="21" fill="hold" grpId="0" nodeType="with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barn(inVertical)">
                                      <p:cBhvr>
                                        <p:cTn id="15"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2" grpId="0"/>
      <p:bldP spid="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7" name="Text Box 5">
            <a:extLst>
              <a:ext uri="{FF2B5EF4-FFF2-40B4-BE49-F238E27FC236}">
                <a16:creationId xmlns:a16="http://schemas.microsoft.com/office/drawing/2014/main" id="{3578E449-EA91-438F-9FD4-6086EA552625}"/>
              </a:ext>
            </a:extLst>
          </p:cNvPr>
          <p:cNvSpPr txBox="1">
            <a:spLocks noChangeArrowheads="1"/>
          </p:cNvSpPr>
          <p:nvPr/>
        </p:nvSpPr>
        <p:spPr bwMode="auto">
          <a:xfrm>
            <a:off x="1905000" y="1828800"/>
            <a:ext cx="82296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algn="just" eaLnBrk="0" fontAlgn="base" hangingPunct="0">
              <a:spcBef>
                <a:spcPct val="50000"/>
              </a:spcBef>
              <a:spcAft>
                <a:spcPct val="0"/>
              </a:spcAft>
            </a:pPr>
            <a:r>
              <a:rPr lang="en-US" altLang="en-US" sz="3600" b="1">
                <a:solidFill>
                  <a:prstClr val="black"/>
                </a:solidFill>
              </a:rPr>
              <a:t>       Hải đã ra Cẩm Phả nhận công tác. Mỗi dịp về Hà Nội, Hải thích ngồi lặng hàng giờ để nghe bạn anh trình bày bản nhạc Ánh trăng của Bét-tô-ven bằng đàn pi-a-nô. Anh cảm thấy dễ chịu và đầu óc bớt căng thẳng.</a:t>
            </a:r>
          </a:p>
          <a:p>
            <a:pPr algn="just" eaLnBrk="0" fontAlgn="base" hangingPunct="0">
              <a:spcBef>
                <a:spcPct val="50000"/>
              </a:spcBef>
              <a:spcAft>
                <a:spcPct val="0"/>
              </a:spcAft>
            </a:pPr>
            <a:r>
              <a:rPr lang="en-US" altLang="en-US" sz="3600" b="1">
                <a:solidFill>
                  <a:prstClr val="black"/>
                </a:solidFill>
              </a:rPr>
              <a:t>                                           </a:t>
            </a:r>
          </a:p>
          <a:p>
            <a:pPr algn="just" eaLnBrk="0" fontAlgn="base" hangingPunct="0">
              <a:spcBef>
                <a:spcPct val="50000"/>
              </a:spcBef>
              <a:spcAft>
                <a:spcPct val="0"/>
              </a:spcAft>
            </a:pPr>
            <a:r>
              <a:rPr lang="en-US" altLang="en-US" sz="2400" b="1">
                <a:solidFill>
                  <a:prstClr val="black"/>
                </a:solidFill>
              </a:rPr>
              <a:t>                                                                                     </a:t>
            </a:r>
          </a:p>
        </p:txBody>
      </p:sp>
      <p:sp>
        <p:nvSpPr>
          <p:cNvPr id="4102" name="TextBox 13">
            <a:extLst>
              <a:ext uri="{FF2B5EF4-FFF2-40B4-BE49-F238E27FC236}">
                <a16:creationId xmlns:a16="http://schemas.microsoft.com/office/drawing/2014/main" id="{20E47B74-40C5-4793-9B9E-EB8310F5984A}"/>
              </a:ext>
            </a:extLst>
          </p:cNvPr>
          <p:cNvSpPr txBox="1">
            <a:spLocks noChangeArrowheads="1"/>
          </p:cNvSpPr>
          <p:nvPr/>
        </p:nvSpPr>
        <p:spPr bwMode="auto">
          <a:xfrm>
            <a:off x="1752600" y="685801"/>
            <a:ext cx="8686800" cy="1446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0" fontAlgn="base" hangingPunct="0">
              <a:spcBef>
                <a:spcPct val="0"/>
              </a:spcBef>
              <a:spcAft>
                <a:spcPct val="0"/>
              </a:spcAft>
            </a:pPr>
            <a:r>
              <a:rPr lang="en-US" altLang="en-US" sz="3200" b="1">
                <a:solidFill>
                  <a:prstClr val="black"/>
                </a:solidFill>
              </a:rPr>
              <a:t> Nghe - viết: Âm thanh thành phố Từ “ Hải đã ra Cẩm Phả….đến</a:t>
            </a:r>
            <a:r>
              <a:rPr lang="en-US" altLang="en-US" sz="3200" b="1" i="1">
                <a:solidFill>
                  <a:prstClr val="black"/>
                </a:solidFill>
              </a:rPr>
              <a:t> </a:t>
            </a:r>
            <a:r>
              <a:rPr lang="en-US" altLang="en-US" sz="3200" b="1">
                <a:solidFill>
                  <a:prstClr val="black"/>
                </a:solidFill>
              </a:rPr>
              <a:t> bớt căng thẳng.”</a:t>
            </a:r>
          </a:p>
          <a:p>
            <a:pPr eaLnBrk="0" fontAlgn="base" hangingPunct="0">
              <a:spcBef>
                <a:spcPct val="0"/>
              </a:spcBef>
              <a:spcAft>
                <a:spcPct val="0"/>
              </a:spcAft>
            </a:pPr>
            <a:endParaRPr lang="en-US" altLang="en-US" sz="2400" b="1">
              <a:solidFill>
                <a:prstClr val="black"/>
              </a:solidFill>
            </a:endParaRPr>
          </a:p>
        </p:txBody>
      </p:sp>
      <p:grpSp>
        <p:nvGrpSpPr>
          <p:cNvPr id="4100" name="Group 5">
            <a:extLst>
              <a:ext uri="{FF2B5EF4-FFF2-40B4-BE49-F238E27FC236}">
                <a16:creationId xmlns:a16="http://schemas.microsoft.com/office/drawing/2014/main" id="{93DE871B-B4F0-487B-AC16-9931DDA3D495}"/>
              </a:ext>
            </a:extLst>
          </p:cNvPr>
          <p:cNvGrpSpPr>
            <a:grpSpLocks/>
          </p:cNvGrpSpPr>
          <p:nvPr/>
        </p:nvGrpSpPr>
        <p:grpSpPr bwMode="auto">
          <a:xfrm>
            <a:off x="1524000" y="0"/>
            <a:ext cx="9144000" cy="6858000"/>
            <a:chOff x="8" y="0"/>
            <a:chExt cx="5760" cy="4320"/>
          </a:xfrm>
        </p:grpSpPr>
        <p:pic>
          <p:nvPicPr>
            <p:cNvPr id="4101" name="Picture 6" descr="GRANS024">
              <a:extLst>
                <a:ext uri="{FF2B5EF4-FFF2-40B4-BE49-F238E27FC236}">
                  <a16:creationId xmlns:a16="http://schemas.microsoft.com/office/drawing/2014/main" id="{A47DF5B8-4A36-4DF2-B692-0914C26ED35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531882" flipH="1">
              <a:off x="4848" y="3394"/>
              <a:ext cx="912" cy="9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Picture 7" descr="GRANS024">
              <a:extLst>
                <a:ext uri="{FF2B5EF4-FFF2-40B4-BE49-F238E27FC236}">
                  <a16:creationId xmlns:a16="http://schemas.microsoft.com/office/drawing/2014/main" id="{10A036A9-C355-4320-873C-FDBEB56A6AD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465066">
              <a:off x="96" y="3394"/>
              <a:ext cx="961" cy="9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4103" name="Group 8">
              <a:extLst>
                <a:ext uri="{FF2B5EF4-FFF2-40B4-BE49-F238E27FC236}">
                  <a16:creationId xmlns:a16="http://schemas.microsoft.com/office/drawing/2014/main" id="{57926573-51FE-4861-ABD5-998C93D74AF2}"/>
                </a:ext>
              </a:extLst>
            </p:cNvPr>
            <p:cNvGrpSpPr>
              <a:grpSpLocks/>
            </p:cNvGrpSpPr>
            <p:nvPr/>
          </p:nvGrpSpPr>
          <p:grpSpPr bwMode="auto">
            <a:xfrm>
              <a:off x="8" y="0"/>
              <a:ext cx="5760" cy="4320"/>
              <a:chOff x="672" y="0"/>
              <a:chExt cx="5760" cy="4320"/>
            </a:xfrm>
          </p:grpSpPr>
          <p:pic>
            <p:nvPicPr>
              <p:cNvPr id="4104" name="Picture 9" descr="BD21325_">
                <a:extLst>
                  <a:ext uri="{FF2B5EF4-FFF2-40B4-BE49-F238E27FC236}">
                    <a16:creationId xmlns:a16="http://schemas.microsoft.com/office/drawing/2014/main" id="{A84D39F8-9A1F-4BB5-AA0B-6FA101BDDFD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2" y="4176"/>
                <a:ext cx="5760" cy="144"/>
              </a:xfrm>
              <a:prstGeom prst="rect">
                <a:avLst/>
              </a:prstGeom>
              <a:gradFill rotWithShape="1">
                <a:gsLst>
                  <a:gs pos="0">
                    <a:srgbClr val="FF00FF"/>
                  </a:gs>
                  <a:gs pos="50000">
                    <a:srgbClr val="FFFFFF"/>
                  </a:gs>
                  <a:gs pos="100000">
                    <a:srgbClr val="FF00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4105" name="Picture 10" descr="BD21325_">
                <a:extLst>
                  <a:ext uri="{FF2B5EF4-FFF2-40B4-BE49-F238E27FC236}">
                    <a16:creationId xmlns:a16="http://schemas.microsoft.com/office/drawing/2014/main" id="{83B840E2-2C5A-46C8-A318-8C0E9A6582D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2" y="0"/>
                <a:ext cx="5760" cy="144"/>
              </a:xfrm>
              <a:prstGeom prst="rect">
                <a:avLst/>
              </a:prstGeom>
              <a:gradFill rotWithShape="1">
                <a:gsLst>
                  <a:gs pos="0">
                    <a:srgbClr val="FF00FF"/>
                  </a:gs>
                  <a:gs pos="50000">
                    <a:srgbClr val="FFFFFF"/>
                  </a:gs>
                  <a:gs pos="100000">
                    <a:srgbClr val="FF00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4106" name="Picture 11" descr="BD21325_">
                <a:extLst>
                  <a:ext uri="{FF2B5EF4-FFF2-40B4-BE49-F238E27FC236}">
                    <a16:creationId xmlns:a16="http://schemas.microsoft.com/office/drawing/2014/main" id="{25D8BEB6-AB4B-4C5B-8B1A-4A3E7405DC0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88" y="192"/>
                <a:ext cx="144" cy="3984"/>
              </a:xfrm>
              <a:prstGeom prst="rect">
                <a:avLst/>
              </a:prstGeom>
              <a:gradFill rotWithShape="1">
                <a:gsLst>
                  <a:gs pos="0">
                    <a:srgbClr val="FF00FF"/>
                  </a:gs>
                  <a:gs pos="50000">
                    <a:srgbClr val="FFFFFF"/>
                  </a:gs>
                  <a:gs pos="100000">
                    <a:srgbClr val="FF00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4107" name="Picture 12" descr="BD21325_">
                <a:extLst>
                  <a:ext uri="{FF2B5EF4-FFF2-40B4-BE49-F238E27FC236}">
                    <a16:creationId xmlns:a16="http://schemas.microsoft.com/office/drawing/2014/main" id="{2A64B474-199B-42BB-9EEC-60C1963320A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2" y="0"/>
                <a:ext cx="153" cy="4224"/>
              </a:xfrm>
              <a:prstGeom prst="rect">
                <a:avLst/>
              </a:prstGeom>
              <a:gradFill rotWithShape="1">
                <a:gsLst>
                  <a:gs pos="0">
                    <a:srgbClr val="FF00FF"/>
                  </a:gs>
                  <a:gs pos="50000">
                    <a:srgbClr val="FFFFFF"/>
                  </a:gs>
                  <a:gs pos="100000">
                    <a:srgbClr val="FF00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pic>
        </p:grpSp>
      </p:gr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102"/>
                                        </p:tgtEl>
                                        <p:attrNameLst>
                                          <p:attrName>style.visibility</p:attrName>
                                        </p:attrNameLst>
                                      </p:cBhvr>
                                      <p:to>
                                        <p:strVal val="visible"/>
                                      </p:to>
                                    </p:set>
                                    <p:animEffect transition="in" filter="fade">
                                      <p:cBhvr>
                                        <p:cTn id="7" dur="500"/>
                                        <p:tgtEl>
                                          <p:spTgt spid="410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23557"/>
                                        </p:tgtEl>
                                        <p:attrNameLst>
                                          <p:attrName>style.visibility</p:attrName>
                                        </p:attrNameLst>
                                      </p:cBhvr>
                                      <p:to>
                                        <p:strVal val="visible"/>
                                      </p:to>
                                    </p:set>
                                    <p:animEffect transition="in" filter="fade">
                                      <p:cBhvr>
                                        <p:cTn id="12" dur="1000"/>
                                        <p:tgtEl>
                                          <p:spTgt spid="23557"/>
                                        </p:tgtEl>
                                      </p:cBhvr>
                                    </p:animEffect>
                                    <p:anim calcmode="lin" valueType="num">
                                      <p:cBhvr>
                                        <p:cTn id="13" dur="1000" fill="hold"/>
                                        <p:tgtEl>
                                          <p:spTgt spid="23557"/>
                                        </p:tgtEl>
                                        <p:attrNameLst>
                                          <p:attrName>ppt_x</p:attrName>
                                        </p:attrNameLst>
                                      </p:cBhvr>
                                      <p:tavLst>
                                        <p:tav tm="0">
                                          <p:val>
                                            <p:strVal val="#ppt_x"/>
                                          </p:val>
                                        </p:tav>
                                        <p:tav tm="100000">
                                          <p:val>
                                            <p:strVal val="#ppt_x"/>
                                          </p:val>
                                        </p:tav>
                                      </p:tavLst>
                                    </p:anim>
                                    <p:anim calcmode="lin" valueType="num">
                                      <p:cBhvr>
                                        <p:cTn id="14" dur="1000" fill="hold"/>
                                        <p:tgtEl>
                                          <p:spTgt spid="2355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7" grpId="0"/>
      <p:bldP spid="410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2">
            <a:extLst>
              <a:ext uri="{FF2B5EF4-FFF2-40B4-BE49-F238E27FC236}">
                <a16:creationId xmlns:a16="http://schemas.microsoft.com/office/drawing/2014/main" id="{2EBB5AAD-2A60-463F-AE8D-E24DF9C4A304}"/>
              </a:ext>
            </a:extLst>
          </p:cNvPr>
          <p:cNvSpPr>
            <a:spLocks noChangeArrowheads="1"/>
          </p:cNvSpPr>
          <p:nvPr/>
        </p:nvSpPr>
        <p:spPr bwMode="auto">
          <a:xfrm>
            <a:off x="1981200" y="3094038"/>
            <a:ext cx="1841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prstClr val="black"/>
              </a:solidFill>
              <a:latin typeface="Arial" panose="020B0604020202020204" pitchFamily="34" charset="0"/>
            </a:endParaRPr>
          </a:p>
        </p:txBody>
      </p:sp>
      <p:sp>
        <p:nvSpPr>
          <p:cNvPr id="5123" name="Text Box 22">
            <a:extLst>
              <a:ext uri="{FF2B5EF4-FFF2-40B4-BE49-F238E27FC236}">
                <a16:creationId xmlns:a16="http://schemas.microsoft.com/office/drawing/2014/main" id="{BEB3AB22-F1CA-4C51-A66D-5CD4BB0FDD4E}"/>
              </a:ext>
            </a:extLst>
          </p:cNvPr>
          <p:cNvSpPr txBox="1">
            <a:spLocks noChangeArrowheads="1"/>
          </p:cNvSpPr>
          <p:nvPr/>
        </p:nvSpPr>
        <p:spPr bwMode="auto">
          <a:xfrm>
            <a:off x="1814514" y="1295401"/>
            <a:ext cx="3214687"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0" fontAlgn="base" hangingPunct="0">
              <a:spcBef>
                <a:spcPct val="50000"/>
              </a:spcBef>
              <a:spcAft>
                <a:spcPct val="0"/>
              </a:spcAft>
            </a:pPr>
            <a:r>
              <a:rPr lang="en-US" altLang="en-US" sz="2400" b="1">
                <a:solidFill>
                  <a:prstClr val="black"/>
                </a:solidFill>
              </a:rPr>
              <a:t> </a:t>
            </a:r>
            <a:r>
              <a:rPr lang="en-US" altLang="en-US" sz="2400" b="1">
                <a:solidFill>
                  <a:srgbClr val="0000FF"/>
                </a:solidFill>
              </a:rPr>
              <a:t>Bét-tô-ven</a:t>
            </a:r>
          </a:p>
        </p:txBody>
      </p:sp>
      <p:sp>
        <p:nvSpPr>
          <p:cNvPr id="5124" name="Text Box 23">
            <a:extLst>
              <a:ext uri="{FF2B5EF4-FFF2-40B4-BE49-F238E27FC236}">
                <a16:creationId xmlns:a16="http://schemas.microsoft.com/office/drawing/2014/main" id="{2BD78879-E324-42C6-BEB1-A1154459186D}"/>
              </a:ext>
            </a:extLst>
          </p:cNvPr>
          <p:cNvSpPr txBox="1">
            <a:spLocks noChangeArrowheads="1"/>
          </p:cNvSpPr>
          <p:nvPr/>
        </p:nvSpPr>
        <p:spPr bwMode="auto">
          <a:xfrm>
            <a:off x="2166938" y="4414838"/>
            <a:ext cx="30480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0" fontAlgn="base" hangingPunct="0">
              <a:spcBef>
                <a:spcPct val="50000"/>
              </a:spcBef>
              <a:spcAft>
                <a:spcPct val="0"/>
              </a:spcAft>
            </a:pPr>
            <a:r>
              <a:rPr lang="en-US" altLang="en-US" sz="2400" b="1">
                <a:solidFill>
                  <a:srgbClr val="0000FF"/>
                </a:solidFill>
              </a:rPr>
              <a:t>pi-a-nô</a:t>
            </a:r>
          </a:p>
        </p:txBody>
      </p:sp>
      <p:sp>
        <p:nvSpPr>
          <p:cNvPr id="5125" name="Rectangle 26">
            <a:extLst>
              <a:ext uri="{FF2B5EF4-FFF2-40B4-BE49-F238E27FC236}">
                <a16:creationId xmlns:a16="http://schemas.microsoft.com/office/drawing/2014/main" id="{FB175A73-96C9-4029-8685-AA545EF6F487}"/>
              </a:ext>
            </a:extLst>
          </p:cNvPr>
          <p:cNvSpPr>
            <a:spLocks noChangeArrowheads="1"/>
          </p:cNvSpPr>
          <p:nvPr/>
        </p:nvSpPr>
        <p:spPr bwMode="auto">
          <a:xfrm>
            <a:off x="7924800" y="685801"/>
            <a:ext cx="3200400" cy="1939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0" fontAlgn="base" hangingPunct="0">
              <a:spcBef>
                <a:spcPct val="0"/>
              </a:spcBef>
              <a:spcAft>
                <a:spcPct val="0"/>
              </a:spcAft>
            </a:pPr>
            <a:r>
              <a:rPr lang="en-US" altLang="en-US" sz="2400" b="1">
                <a:solidFill>
                  <a:prstClr val="black"/>
                </a:solidFill>
              </a:rPr>
              <a:t>    Lát-vích </a:t>
            </a:r>
          </a:p>
          <a:p>
            <a:pPr eaLnBrk="0" fontAlgn="base" hangingPunct="0">
              <a:spcBef>
                <a:spcPct val="0"/>
              </a:spcBef>
              <a:spcAft>
                <a:spcPct val="0"/>
              </a:spcAft>
            </a:pPr>
            <a:r>
              <a:rPr lang="en-US" altLang="en-US" sz="2400" b="1">
                <a:solidFill>
                  <a:prstClr val="black"/>
                </a:solidFill>
              </a:rPr>
              <a:t> Van Bét-tô-ven </a:t>
            </a:r>
          </a:p>
          <a:p>
            <a:pPr eaLnBrk="0" fontAlgn="base" hangingPunct="0">
              <a:spcBef>
                <a:spcPct val="0"/>
              </a:spcBef>
              <a:spcAft>
                <a:spcPct val="0"/>
              </a:spcAft>
            </a:pPr>
            <a:r>
              <a:rPr lang="en-US" altLang="en-US" sz="2400" b="1">
                <a:solidFill>
                  <a:prstClr val="black"/>
                </a:solidFill>
              </a:rPr>
              <a:t>    (1770-1827) </a:t>
            </a:r>
          </a:p>
          <a:p>
            <a:pPr eaLnBrk="0" fontAlgn="base" hangingPunct="0">
              <a:spcBef>
                <a:spcPct val="0"/>
              </a:spcBef>
              <a:spcAft>
                <a:spcPct val="0"/>
              </a:spcAft>
            </a:pPr>
            <a:r>
              <a:rPr lang="en-US" altLang="en-US" sz="2400" b="1">
                <a:solidFill>
                  <a:prstClr val="black"/>
                </a:solidFill>
              </a:rPr>
              <a:t> là nhạc sĩ thiên</a:t>
            </a:r>
          </a:p>
          <a:p>
            <a:pPr eaLnBrk="0" fontAlgn="base" hangingPunct="0">
              <a:spcBef>
                <a:spcPct val="0"/>
              </a:spcBef>
              <a:spcAft>
                <a:spcPct val="0"/>
              </a:spcAft>
            </a:pPr>
            <a:r>
              <a:rPr lang="en-US" altLang="en-US" sz="2400" b="1">
                <a:solidFill>
                  <a:prstClr val="black"/>
                </a:solidFill>
              </a:rPr>
              <a:t>  tài người Đức. </a:t>
            </a:r>
          </a:p>
        </p:txBody>
      </p:sp>
      <p:pic>
        <p:nvPicPr>
          <p:cNvPr id="5126" name="Picture 27" descr="Beethoven">
            <a:extLst>
              <a:ext uri="{FF2B5EF4-FFF2-40B4-BE49-F238E27FC236}">
                <a16:creationId xmlns:a16="http://schemas.microsoft.com/office/drawing/2014/main" id="{DC59A010-833B-4643-8AB0-17867CEE5CB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8000" b="17778"/>
          <a:stretch>
            <a:fillRect/>
          </a:stretch>
        </p:blipFill>
        <p:spPr bwMode="auto">
          <a:xfrm>
            <a:off x="4418014" y="533400"/>
            <a:ext cx="3125787" cy="247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7" name="Picture 28" descr="piano 1">
            <a:extLst>
              <a:ext uri="{FF2B5EF4-FFF2-40B4-BE49-F238E27FC236}">
                <a16:creationId xmlns:a16="http://schemas.microsoft.com/office/drawing/2014/main" id="{30CEAE2F-7C14-4D54-AB0E-6C86E42EFA0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19600" y="3505200"/>
            <a:ext cx="3124200" cy="281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8" name="Text Box 29">
            <a:extLst>
              <a:ext uri="{FF2B5EF4-FFF2-40B4-BE49-F238E27FC236}">
                <a16:creationId xmlns:a16="http://schemas.microsoft.com/office/drawing/2014/main" id="{BED9C622-3A03-48DD-8034-EE92C1EF02D9}"/>
              </a:ext>
            </a:extLst>
          </p:cNvPr>
          <p:cNvSpPr txBox="1">
            <a:spLocks noChangeArrowheads="1"/>
          </p:cNvSpPr>
          <p:nvPr/>
        </p:nvSpPr>
        <p:spPr bwMode="auto">
          <a:xfrm>
            <a:off x="7848600" y="4419601"/>
            <a:ext cx="24384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0" fontAlgn="base" hangingPunct="0">
              <a:spcBef>
                <a:spcPct val="50000"/>
              </a:spcBef>
              <a:spcAft>
                <a:spcPct val="0"/>
              </a:spcAft>
            </a:pPr>
            <a:r>
              <a:rPr lang="en-US" altLang="en-US" sz="2400" b="1">
                <a:solidFill>
                  <a:prstClr val="black"/>
                </a:solidFill>
              </a:rPr>
              <a:t>Một loại đàn lớn có phím</a:t>
            </a:r>
          </a:p>
        </p:txBody>
      </p:sp>
    </p:spTree>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7" name="Text Box 5">
            <a:extLst>
              <a:ext uri="{FF2B5EF4-FFF2-40B4-BE49-F238E27FC236}">
                <a16:creationId xmlns:a16="http://schemas.microsoft.com/office/drawing/2014/main" id="{785F47F8-BDE1-431D-A472-B05E8C15CBED}"/>
              </a:ext>
            </a:extLst>
          </p:cNvPr>
          <p:cNvSpPr txBox="1">
            <a:spLocks noChangeArrowheads="1"/>
          </p:cNvSpPr>
          <p:nvPr/>
        </p:nvSpPr>
        <p:spPr bwMode="auto">
          <a:xfrm>
            <a:off x="1905000" y="1600200"/>
            <a:ext cx="8229600" cy="487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algn="just" eaLnBrk="0" fontAlgn="base" hangingPunct="0">
              <a:spcBef>
                <a:spcPct val="50000"/>
              </a:spcBef>
              <a:spcAft>
                <a:spcPct val="0"/>
              </a:spcAft>
            </a:pPr>
            <a:r>
              <a:rPr lang="en-US" altLang="en-US" sz="3600" b="1">
                <a:solidFill>
                  <a:prstClr val="black"/>
                </a:solidFill>
              </a:rPr>
              <a:t>       Hải đã ra Cẩm Phả nhận công tác. Mỗi dịp về Hà Nội, Hải thích ngồi lặng hàng giờ để nghe bạn anh trình bày bản nhạc Ánh trăng của Bét-tô-ven bằng đàn pi-a-nô. Anh cảm thấy dễ chịu và đầu óc bớt căng thẳng.</a:t>
            </a:r>
          </a:p>
          <a:p>
            <a:pPr algn="just" eaLnBrk="0" fontAlgn="base" hangingPunct="0">
              <a:spcBef>
                <a:spcPct val="50000"/>
              </a:spcBef>
              <a:spcAft>
                <a:spcPct val="0"/>
              </a:spcAft>
            </a:pPr>
            <a:r>
              <a:rPr lang="en-US" altLang="en-US" sz="3600" b="1">
                <a:solidFill>
                  <a:prstClr val="black"/>
                </a:solidFill>
              </a:rPr>
              <a:t>                                           </a:t>
            </a:r>
          </a:p>
          <a:p>
            <a:pPr algn="just" eaLnBrk="0" fontAlgn="base" hangingPunct="0">
              <a:spcBef>
                <a:spcPct val="50000"/>
              </a:spcBef>
              <a:spcAft>
                <a:spcPct val="0"/>
              </a:spcAft>
            </a:pPr>
            <a:r>
              <a:rPr lang="en-US" altLang="en-US" sz="2400" b="1">
                <a:solidFill>
                  <a:prstClr val="black"/>
                </a:solidFill>
              </a:rPr>
              <a:t>                                                                                     </a:t>
            </a:r>
          </a:p>
        </p:txBody>
      </p:sp>
      <p:sp>
        <p:nvSpPr>
          <p:cNvPr id="4102" name="TextBox 13">
            <a:extLst>
              <a:ext uri="{FF2B5EF4-FFF2-40B4-BE49-F238E27FC236}">
                <a16:creationId xmlns:a16="http://schemas.microsoft.com/office/drawing/2014/main" id="{93C2A88D-543E-4D1C-A03C-87BAAF7F2114}"/>
              </a:ext>
            </a:extLst>
          </p:cNvPr>
          <p:cNvSpPr txBox="1">
            <a:spLocks noChangeArrowheads="1"/>
          </p:cNvSpPr>
          <p:nvPr/>
        </p:nvSpPr>
        <p:spPr bwMode="auto">
          <a:xfrm>
            <a:off x="1828800" y="381001"/>
            <a:ext cx="8839200" cy="1446213"/>
          </a:xfrm>
          <a:prstGeom prst="rect">
            <a:avLst/>
          </a:prstGeom>
          <a:noFill/>
          <a:ln w="9525">
            <a:noFill/>
            <a:miter lim="800000"/>
            <a:headEnd/>
            <a:tailEnd/>
          </a:ln>
        </p:spPr>
        <p:txBody>
          <a:bodyPr>
            <a:spAutoFit/>
          </a:bodyPr>
          <a:lstStyle/>
          <a:p>
            <a:pPr marL="514350" indent="-514350" algn="ctr" eaLnBrk="0" fontAlgn="base" hangingPunct="0">
              <a:spcBef>
                <a:spcPct val="0"/>
              </a:spcBef>
              <a:spcAft>
                <a:spcPct val="0"/>
              </a:spcAft>
              <a:defRPr/>
            </a:pPr>
            <a:r>
              <a:rPr lang="en-US" sz="3200" b="1" dirty="0" err="1">
                <a:solidFill>
                  <a:prstClr val="black"/>
                </a:solidFill>
                <a:latin typeface="Times New Roman" panose="02020603050405020304" pitchFamily="18" charset="0"/>
              </a:rPr>
              <a:t>Chình</a:t>
            </a:r>
            <a:r>
              <a:rPr lang="en-US" sz="3200" b="1" dirty="0">
                <a:solidFill>
                  <a:prstClr val="black"/>
                </a:solidFill>
                <a:latin typeface="Times New Roman" panose="02020603050405020304" pitchFamily="18" charset="0"/>
              </a:rPr>
              <a:t> </a:t>
            </a:r>
            <a:r>
              <a:rPr lang="en-US" sz="3200" b="1" dirty="0" err="1">
                <a:solidFill>
                  <a:prstClr val="black"/>
                </a:solidFill>
                <a:latin typeface="Times New Roman" panose="02020603050405020304" pitchFamily="18" charset="0"/>
              </a:rPr>
              <a:t>tả</a:t>
            </a:r>
            <a:r>
              <a:rPr lang="en-US" sz="3200" b="1" dirty="0">
                <a:solidFill>
                  <a:prstClr val="black"/>
                </a:solidFill>
                <a:latin typeface="Times New Roman" panose="02020603050405020304" pitchFamily="18" charset="0"/>
              </a:rPr>
              <a:t> : ( </a:t>
            </a:r>
            <a:r>
              <a:rPr lang="en-US" sz="3200" b="1" dirty="0" err="1">
                <a:solidFill>
                  <a:prstClr val="black"/>
                </a:solidFill>
                <a:latin typeface="Times New Roman" panose="02020603050405020304" pitchFamily="18" charset="0"/>
              </a:rPr>
              <a:t>Nghe</a:t>
            </a:r>
            <a:r>
              <a:rPr lang="en-US" sz="3200" b="1" dirty="0">
                <a:solidFill>
                  <a:prstClr val="black"/>
                </a:solidFill>
                <a:latin typeface="Times New Roman" panose="02020603050405020304" pitchFamily="18" charset="0"/>
              </a:rPr>
              <a:t> - </a:t>
            </a:r>
            <a:r>
              <a:rPr lang="en-US" sz="3200" b="1" dirty="0" err="1">
                <a:solidFill>
                  <a:prstClr val="black"/>
                </a:solidFill>
                <a:latin typeface="Times New Roman" panose="02020603050405020304" pitchFamily="18" charset="0"/>
              </a:rPr>
              <a:t>viết</a:t>
            </a:r>
            <a:r>
              <a:rPr lang="en-US" sz="3200" b="1" dirty="0">
                <a:solidFill>
                  <a:prstClr val="black"/>
                </a:solidFill>
                <a:latin typeface="Times New Roman" panose="02020603050405020304" pitchFamily="18" charset="0"/>
              </a:rPr>
              <a:t>)</a:t>
            </a:r>
          </a:p>
          <a:p>
            <a:pPr marL="514350" indent="-514350" algn="ctr" eaLnBrk="0" fontAlgn="base" hangingPunct="0">
              <a:spcBef>
                <a:spcPct val="0"/>
              </a:spcBef>
              <a:spcAft>
                <a:spcPct val="0"/>
              </a:spcAft>
              <a:defRPr/>
            </a:pPr>
            <a:r>
              <a:rPr lang="en-US" sz="3200" b="1" dirty="0" err="1">
                <a:solidFill>
                  <a:prstClr val="black"/>
                </a:solidFill>
                <a:latin typeface="Times New Roman" panose="02020603050405020304" pitchFamily="18" charset="0"/>
              </a:rPr>
              <a:t>Âm</a:t>
            </a:r>
            <a:r>
              <a:rPr lang="en-US" sz="3200" b="1" dirty="0">
                <a:solidFill>
                  <a:prstClr val="black"/>
                </a:solidFill>
                <a:latin typeface="Times New Roman" panose="02020603050405020304" pitchFamily="18" charset="0"/>
              </a:rPr>
              <a:t> </a:t>
            </a:r>
            <a:r>
              <a:rPr lang="en-US" sz="3200" b="1" dirty="0" err="1">
                <a:solidFill>
                  <a:prstClr val="black"/>
                </a:solidFill>
                <a:latin typeface="Times New Roman" panose="02020603050405020304" pitchFamily="18" charset="0"/>
              </a:rPr>
              <a:t>thanh</a:t>
            </a:r>
            <a:r>
              <a:rPr lang="en-US" sz="3200" b="1" dirty="0">
                <a:solidFill>
                  <a:prstClr val="black"/>
                </a:solidFill>
                <a:latin typeface="Times New Roman" panose="02020603050405020304" pitchFamily="18" charset="0"/>
              </a:rPr>
              <a:t> </a:t>
            </a:r>
            <a:r>
              <a:rPr lang="en-US" sz="3200" b="1" dirty="0" err="1">
                <a:solidFill>
                  <a:prstClr val="black"/>
                </a:solidFill>
                <a:latin typeface="Times New Roman" panose="02020603050405020304" pitchFamily="18" charset="0"/>
              </a:rPr>
              <a:t>thành</a:t>
            </a:r>
            <a:r>
              <a:rPr lang="en-US" sz="3200" b="1" dirty="0">
                <a:solidFill>
                  <a:prstClr val="black"/>
                </a:solidFill>
                <a:latin typeface="Times New Roman" panose="02020603050405020304" pitchFamily="18" charset="0"/>
              </a:rPr>
              <a:t> </a:t>
            </a:r>
            <a:r>
              <a:rPr lang="en-US" sz="3200" b="1" dirty="0" err="1">
                <a:solidFill>
                  <a:prstClr val="black"/>
                </a:solidFill>
                <a:latin typeface="Times New Roman" panose="02020603050405020304" pitchFamily="18" charset="0"/>
              </a:rPr>
              <a:t>phố</a:t>
            </a:r>
            <a:r>
              <a:rPr lang="en-US" sz="3200" b="1" dirty="0">
                <a:solidFill>
                  <a:prstClr val="black"/>
                </a:solidFill>
                <a:latin typeface="Times New Roman" panose="02020603050405020304" pitchFamily="18" charset="0"/>
              </a:rPr>
              <a:t> </a:t>
            </a:r>
          </a:p>
          <a:p>
            <a:pPr eaLnBrk="0" fontAlgn="base" hangingPunct="0">
              <a:spcBef>
                <a:spcPct val="0"/>
              </a:spcBef>
              <a:spcAft>
                <a:spcPct val="0"/>
              </a:spcAft>
              <a:defRPr/>
            </a:pPr>
            <a:endParaRPr lang="en-US" sz="2400" b="1" dirty="0">
              <a:solidFill>
                <a:prstClr val="black"/>
              </a:solidFill>
              <a:latin typeface="Times New Roman" panose="02020603050405020304" pitchFamily="18" charset="0"/>
            </a:endParaRPr>
          </a:p>
        </p:txBody>
      </p:sp>
      <p:grpSp>
        <p:nvGrpSpPr>
          <p:cNvPr id="6148" name="Group 5">
            <a:extLst>
              <a:ext uri="{FF2B5EF4-FFF2-40B4-BE49-F238E27FC236}">
                <a16:creationId xmlns:a16="http://schemas.microsoft.com/office/drawing/2014/main" id="{5F577625-B959-49A3-9783-E1CA701A1ECF}"/>
              </a:ext>
            </a:extLst>
          </p:cNvPr>
          <p:cNvGrpSpPr>
            <a:grpSpLocks/>
          </p:cNvGrpSpPr>
          <p:nvPr/>
        </p:nvGrpSpPr>
        <p:grpSpPr bwMode="auto">
          <a:xfrm>
            <a:off x="1524000" y="0"/>
            <a:ext cx="8915400" cy="6858000"/>
            <a:chOff x="8" y="0"/>
            <a:chExt cx="5760" cy="4320"/>
          </a:xfrm>
        </p:grpSpPr>
        <p:pic>
          <p:nvPicPr>
            <p:cNvPr id="6149" name="Picture 6" descr="GRANS024">
              <a:extLst>
                <a:ext uri="{FF2B5EF4-FFF2-40B4-BE49-F238E27FC236}">
                  <a16:creationId xmlns:a16="http://schemas.microsoft.com/office/drawing/2014/main" id="{3C4809FF-208D-47F6-82EA-188071972C9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531882" flipH="1">
              <a:off x="4848" y="3394"/>
              <a:ext cx="912" cy="9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0" name="Picture 7" descr="GRANS024">
              <a:extLst>
                <a:ext uri="{FF2B5EF4-FFF2-40B4-BE49-F238E27FC236}">
                  <a16:creationId xmlns:a16="http://schemas.microsoft.com/office/drawing/2014/main" id="{B633D2A9-DDD6-4B92-98C4-D788D5505CF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465066">
              <a:off x="96" y="3394"/>
              <a:ext cx="961" cy="9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151" name="Group 8">
              <a:extLst>
                <a:ext uri="{FF2B5EF4-FFF2-40B4-BE49-F238E27FC236}">
                  <a16:creationId xmlns:a16="http://schemas.microsoft.com/office/drawing/2014/main" id="{5F700292-00D4-48BB-8D55-D1E2A5EB35C0}"/>
                </a:ext>
              </a:extLst>
            </p:cNvPr>
            <p:cNvGrpSpPr>
              <a:grpSpLocks/>
            </p:cNvGrpSpPr>
            <p:nvPr/>
          </p:nvGrpSpPr>
          <p:grpSpPr bwMode="auto">
            <a:xfrm>
              <a:off x="8" y="0"/>
              <a:ext cx="5760" cy="4320"/>
              <a:chOff x="672" y="0"/>
              <a:chExt cx="5760" cy="4320"/>
            </a:xfrm>
          </p:grpSpPr>
          <p:pic>
            <p:nvPicPr>
              <p:cNvPr id="6152" name="Picture 9" descr="BD21325_">
                <a:extLst>
                  <a:ext uri="{FF2B5EF4-FFF2-40B4-BE49-F238E27FC236}">
                    <a16:creationId xmlns:a16="http://schemas.microsoft.com/office/drawing/2014/main" id="{EDA38075-565D-4A03-9133-1167915BF12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2" y="4176"/>
                <a:ext cx="5760" cy="144"/>
              </a:xfrm>
              <a:prstGeom prst="rect">
                <a:avLst/>
              </a:prstGeom>
              <a:gradFill rotWithShape="1">
                <a:gsLst>
                  <a:gs pos="0">
                    <a:srgbClr val="FF00FF"/>
                  </a:gs>
                  <a:gs pos="50000">
                    <a:srgbClr val="FFFFFF"/>
                  </a:gs>
                  <a:gs pos="100000">
                    <a:srgbClr val="FF00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6153" name="Picture 10" descr="BD21325_">
                <a:extLst>
                  <a:ext uri="{FF2B5EF4-FFF2-40B4-BE49-F238E27FC236}">
                    <a16:creationId xmlns:a16="http://schemas.microsoft.com/office/drawing/2014/main" id="{987BCF2F-1876-4F0B-865B-2E3192CCC38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2" y="0"/>
                <a:ext cx="5760" cy="144"/>
              </a:xfrm>
              <a:prstGeom prst="rect">
                <a:avLst/>
              </a:prstGeom>
              <a:gradFill rotWithShape="1">
                <a:gsLst>
                  <a:gs pos="0">
                    <a:srgbClr val="FF00FF"/>
                  </a:gs>
                  <a:gs pos="50000">
                    <a:srgbClr val="FFFFFF"/>
                  </a:gs>
                  <a:gs pos="100000">
                    <a:srgbClr val="FF00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6154" name="Picture 11" descr="BD21325_">
                <a:extLst>
                  <a:ext uri="{FF2B5EF4-FFF2-40B4-BE49-F238E27FC236}">
                    <a16:creationId xmlns:a16="http://schemas.microsoft.com/office/drawing/2014/main" id="{E6BF76FC-1E8C-499C-8E6B-D7EDD447DB9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88" y="192"/>
                <a:ext cx="144" cy="3984"/>
              </a:xfrm>
              <a:prstGeom prst="rect">
                <a:avLst/>
              </a:prstGeom>
              <a:gradFill rotWithShape="1">
                <a:gsLst>
                  <a:gs pos="0">
                    <a:srgbClr val="FF00FF"/>
                  </a:gs>
                  <a:gs pos="50000">
                    <a:srgbClr val="FFFFFF"/>
                  </a:gs>
                  <a:gs pos="100000">
                    <a:srgbClr val="FF00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6155" name="Picture 12" descr="BD21325_">
                <a:extLst>
                  <a:ext uri="{FF2B5EF4-FFF2-40B4-BE49-F238E27FC236}">
                    <a16:creationId xmlns:a16="http://schemas.microsoft.com/office/drawing/2014/main" id="{C0295B93-C5C9-406B-9071-69A6F614AE0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2" y="0"/>
                <a:ext cx="153" cy="4224"/>
              </a:xfrm>
              <a:prstGeom prst="rect">
                <a:avLst/>
              </a:prstGeom>
              <a:gradFill rotWithShape="1">
                <a:gsLst>
                  <a:gs pos="0">
                    <a:srgbClr val="FF00FF"/>
                  </a:gs>
                  <a:gs pos="50000">
                    <a:srgbClr val="FFFFFF"/>
                  </a:gs>
                  <a:gs pos="100000">
                    <a:srgbClr val="FF00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pic>
        </p:grpSp>
      </p:gr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102"/>
                                        </p:tgtEl>
                                        <p:attrNameLst>
                                          <p:attrName>style.visibility</p:attrName>
                                        </p:attrNameLst>
                                      </p:cBhvr>
                                      <p:to>
                                        <p:strVal val="visible"/>
                                      </p:to>
                                    </p:set>
                                    <p:animEffect transition="in" filter="fade">
                                      <p:cBhvr>
                                        <p:cTn id="7" dur="500"/>
                                        <p:tgtEl>
                                          <p:spTgt spid="410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23557"/>
                                        </p:tgtEl>
                                        <p:attrNameLst>
                                          <p:attrName>style.visibility</p:attrName>
                                        </p:attrNameLst>
                                      </p:cBhvr>
                                      <p:to>
                                        <p:strVal val="visible"/>
                                      </p:to>
                                    </p:set>
                                    <p:animEffect transition="in" filter="fade">
                                      <p:cBhvr>
                                        <p:cTn id="12" dur="1000"/>
                                        <p:tgtEl>
                                          <p:spTgt spid="23557"/>
                                        </p:tgtEl>
                                      </p:cBhvr>
                                    </p:animEffect>
                                    <p:anim calcmode="lin" valueType="num">
                                      <p:cBhvr>
                                        <p:cTn id="13" dur="1000" fill="hold"/>
                                        <p:tgtEl>
                                          <p:spTgt spid="23557"/>
                                        </p:tgtEl>
                                        <p:attrNameLst>
                                          <p:attrName>ppt_x</p:attrName>
                                        </p:attrNameLst>
                                      </p:cBhvr>
                                      <p:tavLst>
                                        <p:tav tm="0">
                                          <p:val>
                                            <p:strVal val="#ppt_x"/>
                                          </p:val>
                                        </p:tav>
                                        <p:tav tm="100000">
                                          <p:val>
                                            <p:strVal val="#ppt_x"/>
                                          </p:val>
                                        </p:tav>
                                      </p:tavLst>
                                    </p:anim>
                                    <p:anim calcmode="lin" valueType="num">
                                      <p:cBhvr>
                                        <p:cTn id="14" dur="1000" fill="hold"/>
                                        <p:tgtEl>
                                          <p:spTgt spid="2355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7" grpId="0"/>
      <p:bldP spid="410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52" descr="DSTARS-P">
            <a:extLst>
              <a:ext uri="{FF2B5EF4-FFF2-40B4-BE49-F238E27FC236}">
                <a16:creationId xmlns:a16="http://schemas.microsoft.com/office/drawing/2014/main" id="{E5F07E09-2FE5-4022-9472-9D6386650C52}"/>
              </a:ext>
            </a:extLst>
          </p:cNvPr>
          <p:cNvPicPr>
            <a:picLocks noChangeAspect="1" noChangeArrowheads="1" noCrop="1"/>
          </p:cNvPicPr>
          <p:nvPr/>
        </p:nvPicPr>
        <p:blipFill>
          <a:blip r:embed="rId2">
            <a:lum contrast="-6000"/>
            <a:extLst>
              <a:ext uri="{28A0092B-C50C-407E-A947-70E740481C1C}">
                <a14:useLocalDpi xmlns:a14="http://schemas.microsoft.com/office/drawing/2010/main" val="0"/>
              </a:ext>
            </a:extLst>
          </a:blip>
          <a:srcRect/>
          <a:stretch>
            <a:fillRect/>
          </a:stretch>
        </p:blipFill>
        <p:spPr bwMode="auto">
          <a:xfrm>
            <a:off x="9525000" y="533400"/>
            <a:ext cx="1143000" cy="1155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1" name="Picture 52" descr="DSTARS-P">
            <a:extLst>
              <a:ext uri="{FF2B5EF4-FFF2-40B4-BE49-F238E27FC236}">
                <a16:creationId xmlns:a16="http://schemas.microsoft.com/office/drawing/2014/main" id="{208B4025-8069-48CF-93FB-8626BC9FD9D3}"/>
              </a:ext>
            </a:extLst>
          </p:cNvPr>
          <p:cNvPicPr>
            <a:picLocks noChangeAspect="1" noChangeArrowheads="1" noCrop="1"/>
          </p:cNvPicPr>
          <p:nvPr/>
        </p:nvPicPr>
        <p:blipFill>
          <a:blip r:embed="rId2">
            <a:lum contrast="-6000"/>
            <a:extLst>
              <a:ext uri="{28A0092B-C50C-407E-A947-70E740481C1C}">
                <a14:useLocalDpi xmlns:a14="http://schemas.microsoft.com/office/drawing/2010/main" val="0"/>
              </a:ext>
            </a:extLst>
          </a:blip>
          <a:srcRect/>
          <a:stretch>
            <a:fillRect/>
          </a:stretch>
        </p:blipFill>
        <p:spPr bwMode="auto">
          <a:xfrm>
            <a:off x="9220200" y="5105400"/>
            <a:ext cx="1143000" cy="1155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199" name="TextBox 1">
            <a:extLst>
              <a:ext uri="{FF2B5EF4-FFF2-40B4-BE49-F238E27FC236}">
                <a16:creationId xmlns:a16="http://schemas.microsoft.com/office/drawing/2014/main" id="{6EB83166-8650-45A1-A246-D26BC23D742F}"/>
              </a:ext>
            </a:extLst>
          </p:cNvPr>
          <p:cNvSpPr txBox="1">
            <a:spLocks noChangeArrowheads="1"/>
          </p:cNvSpPr>
          <p:nvPr/>
        </p:nvSpPr>
        <p:spPr bwMode="auto">
          <a:xfrm>
            <a:off x="2971800" y="1219201"/>
            <a:ext cx="51816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0" fontAlgn="base" hangingPunct="0">
              <a:spcBef>
                <a:spcPct val="0"/>
              </a:spcBef>
              <a:spcAft>
                <a:spcPct val="0"/>
              </a:spcAft>
            </a:pPr>
            <a:r>
              <a:rPr lang="en-US" altLang="en-US" sz="3600" b="1">
                <a:solidFill>
                  <a:prstClr val="black"/>
                </a:solidFill>
              </a:rPr>
              <a:t>2. Luyện viết</a:t>
            </a:r>
          </a:p>
        </p:txBody>
      </p:sp>
      <p:sp>
        <p:nvSpPr>
          <p:cNvPr id="6151" name="TextBox 1">
            <a:extLst>
              <a:ext uri="{FF2B5EF4-FFF2-40B4-BE49-F238E27FC236}">
                <a16:creationId xmlns:a16="http://schemas.microsoft.com/office/drawing/2014/main" id="{63DA95A8-5EAF-4360-B2CC-A67B088C62E1}"/>
              </a:ext>
            </a:extLst>
          </p:cNvPr>
          <p:cNvSpPr txBox="1">
            <a:spLocks noChangeArrowheads="1"/>
          </p:cNvSpPr>
          <p:nvPr/>
        </p:nvSpPr>
        <p:spPr bwMode="auto">
          <a:xfrm>
            <a:off x="3429000" y="2209801"/>
            <a:ext cx="35052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0" fontAlgn="base" hangingPunct="0">
              <a:spcBef>
                <a:spcPct val="0"/>
              </a:spcBef>
              <a:spcAft>
                <a:spcPct val="0"/>
              </a:spcAft>
            </a:pPr>
            <a:r>
              <a:rPr lang="en-US" altLang="en-US" sz="4000" b="1">
                <a:solidFill>
                  <a:prstClr val="black"/>
                </a:solidFill>
              </a:rPr>
              <a:t>Bét – tô - ven</a:t>
            </a:r>
          </a:p>
        </p:txBody>
      </p:sp>
      <p:sp>
        <p:nvSpPr>
          <p:cNvPr id="6152" name="TextBox 8">
            <a:extLst>
              <a:ext uri="{FF2B5EF4-FFF2-40B4-BE49-F238E27FC236}">
                <a16:creationId xmlns:a16="http://schemas.microsoft.com/office/drawing/2014/main" id="{288B2EAB-15FE-4894-826C-8D7B0B6E9158}"/>
              </a:ext>
            </a:extLst>
          </p:cNvPr>
          <p:cNvSpPr txBox="1">
            <a:spLocks noChangeArrowheads="1"/>
          </p:cNvSpPr>
          <p:nvPr/>
        </p:nvSpPr>
        <p:spPr bwMode="auto">
          <a:xfrm>
            <a:off x="3505200" y="3276601"/>
            <a:ext cx="47244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0" fontAlgn="base" hangingPunct="0">
              <a:spcBef>
                <a:spcPct val="0"/>
              </a:spcBef>
              <a:spcAft>
                <a:spcPct val="0"/>
              </a:spcAft>
            </a:pPr>
            <a:r>
              <a:rPr lang="en-US" altLang="en-US" sz="4000" b="1">
                <a:solidFill>
                  <a:prstClr val="black"/>
                </a:solidFill>
              </a:rPr>
              <a:t>ngồi lặng</a:t>
            </a:r>
          </a:p>
        </p:txBody>
      </p:sp>
      <p:sp>
        <p:nvSpPr>
          <p:cNvPr id="6153" name="TextBox 9">
            <a:extLst>
              <a:ext uri="{FF2B5EF4-FFF2-40B4-BE49-F238E27FC236}">
                <a16:creationId xmlns:a16="http://schemas.microsoft.com/office/drawing/2014/main" id="{CFDC41F1-FD27-443D-A2E4-AAE4BB48D8DE}"/>
              </a:ext>
            </a:extLst>
          </p:cNvPr>
          <p:cNvSpPr txBox="1">
            <a:spLocks noChangeArrowheads="1"/>
          </p:cNvSpPr>
          <p:nvPr/>
        </p:nvSpPr>
        <p:spPr bwMode="auto">
          <a:xfrm>
            <a:off x="3505200" y="4495801"/>
            <a:ext cx="47244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0" fontAlgn="base" hangingPunct="0">
              <a:spcBef>
                <a:spcPct val="0"/>
              </a:spcBef>
              <a:spcAft>
                <a:spcPct val="0"/>
              </a:spcAft>
            </a:pPr>
            <a:r>
              <a:rPr lang="en-US" altLang="en-US" sz="4000" b="1">
                <a:solidFill>
                  <a:prstClr val="black"/>
                </a:solidFill>
              </a:rPr>
              <a:t>căng thẳng</a:t>
            </a:r>
          </a:p>
        </p:txBody>
      </p:sp>
      <p:grpSp>
        <p:nvGrpSpPr>
          <p:cNvPr id="7176" name="Group 5">
            <a:extLst>
              <a:ext uri="{FF2B5EF4-FFF2-40B4-BE49-F238E27FC236}">
                <a16:creationId xmlns:a16="http://schemas.microsoft.com/office/drawing/2014/main" id="{43D7D799-C5F3-491C-8032-86D157905A06}"/>
              </a:ext>
            </a:extLst>
          </p:cNvPr>
          <p:cNvGrpSpPr>
            <a:grpSpLocks/>
          </p:cNvGrpSpPr>
          <p:nvPr/>
        </p:nvGrpSpPr>
        <p:grpSpPr bwMode="auto">
          <a:xfrm>
            <a:off x="1524000" y="0"/>
            <a:ext cx="9144000" cy="6858000"/>
            <a:chOff x="8" y="0"/>
            <a:chExt cx="5760" cy="4320"/>
          </a:xfrm>
        </p:grpSpPr>
        <p:pic>
          <p:nvPicPr>
            <p:cNvPr id="7177" name="Picture 6" descr="GRANS024">
              <a:extLst>
                <a:ext uri="{FF2B5EF4-FFF2-40B4-BE49-F238E27FC236}">
                  <a16:creationId xmlns:a16="http://schemas.microsoft.com/office/drawing/2014/main" id="{74B92520-A562-47B4-A14A-A71D4BA8FCF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531882" flipH="1">
              <a:off x="4848" y="3394"/>
              <a:ext cx="912" cy="9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8" name="Picture 7" descr="GRANS024">
              <a:extLst>
                <a:ext uri="{FF2B5EF4-FFF2-40B4-BE49-F238E27FC236}">
                  <a16:creationId xmlns:a16="http://schemas.microsoft.com/office/drawing/2014/main" id="{2554B281-C570-4ED8-B09C-ED524A2FDC1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465066">
              <a:off x="96" y="3394"/>
              <a:ext cx="961" cy="9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179" name="Group 8">
              <a:extLst>
                <a:ext uri="{FF2B5EF4-FFF2-40B4-BE49-F238E27FC236}">
                  <a16:creationId xmlns:a16="http://schemas.microsoft.com/office/drawing/2014/main" id="{FD3AA1FE-CA55-4BE7-A7E5-140B970C2615}"/>
                </a:ext>
              </a:extLst>
            </p:cNvPr>
            <p:cNvGrpSpPr>
              <a:grpSpLocks/>
            </p:cNvGrpSpPr>
            <p:nvPr/>
          </p:nvGrpSpPr>
          <p:grpSpPr bwMode="auto">
            <a:xfrm>
              <a:off x="8" y="0"/>
              <a:ext cx="5760" cy="4320"/>
              <a:chOff x="672" y="0"/>
              <a:chExt cx="5760" cy="4320"/>
            </a:xfrm>
          </p:grpSpPr>
          <p:pic>
            <p:nvPicPr>
              <p:cNvPr id="7180" name="Picture 9" descr="BD21325_">
                <a:extLst>
                  <a:ext uri="{FF2B5EF4-FFF2-40B4-BE49-F238E27FC236}">
                    <a16:creationId xmlns:a16="http://schemas.microsoft.com/office/drawing/2014/main" id="{C23C5809-62ED-41B2-9E55-C2AA590AE8D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2" y="4176"/>
                <a:ext cx="5760" cy="144"/>
              </a:xfrm>
              <a:prstGeom prst="rect">
                <a:avLst/>
              </a:prstGeom>
              <a:gradFill rotWithShape="1">
                <a:gsLst>
                  <a:gs pos="0">
                    <a:srgbClr val="FF00FF"/>
                  </a:gs>
                  <a:gs pos="50000">
                    <a:srgbClr val="FFFFFF"/>
                  </a:gs>
                  <a:gs pos="100000">
                    <a:srgbClr val="FF00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7181" name="Picture 10" descr="BD21325_">
                <a:extLst>
                  <a:ext uri="{FF2B5EF4-FFF2-40B4-BE49-F238E27FC236}">
                    <a16:creationId xmlns:a16="http://schemas.microsoft.com/office/drawing/2014/main" id="{9C9CD0AE-45EF-495A-B64F-F8CB89D0285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2" y="0"/>
                <a:ext cx="5760" cy="144"/>
              </a:xfrm>
              <a:prstGeom prst="rect">
                <a:avLst/>
              </a:prstGeom>
              <a:gradFill rotWithShape="1">
                <a:gsLst>
                  <a:gs pos="0">
                    <a:srgbClr val="FF00FF"/>
                  </a:gs>
                  <a:gs pos="50000">
                    <a:srgbClr val="FFFFFF"/>
                  </a:gs>
                  <a:gs pos="100000">
                    <a:srgbClr val="FF00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7182" name="Picture 11" descr="BD21325_">
                <a:extLst>
                  <a:ext uri="{FF2B5EF4-FFF2-40B4-BE49-F238E27FC236}">
                    <a16:creationId xmlns:a16="http://schemas.microsoft.com/office/drawing/2014/main" id="{362A3FB6-C1D9-4FB9-9600-A0E2EF1947C6}"/>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288" y="192"/>
                <a:ext cx="144" cy="3984"/>
              </a:xfrm>
              <a:prstGeom prst="rect">
                <a:avLst/>
              </a:prstGeom>
              <a:gradFill rotWithShape="1">
                <a:gsLst>
                  <a:gs pos="0">
                    <a:srgbClr val="FF00FF"/>
                  </a:gs>
                  <a:gs pos="50000">
                    <a:srgbClr val="FFFFFF"/>
                  </a:gs>
                  <a:gs pos="100000">
                    <a:srgbClr val="FF00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7183" name="Picture 12" descr="BD21325_">
                <a:extLst>
                  <a:ext uri="{FF2B5EF4-FFF2-40B4-BE49-F238E27FC236}">
                    <a16:creationId xmlns:a16="http://schemas.microsoft.com/office/drawing/2014/main" id="{762ACA05-F94F-4F88-84BD-FDF4E3C8EC40}"/>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72" y="0"/>
                <a:ext cx="153" cy="4224"/>
              </a:xfrm>
              <a:prstGeom prst="rect">
                <a:avLst/>
              </a:prstGeom>
              <a:gradFill rotWithShape="1">
                <a:gsLst>
                  <a:gs pos="0">
                    <a:srgbClr val="FF00FF"/>
                  </a:gs>
                  <a:gs pos="50000">
                    <a:srgbClr val="FFFFFF"/>
                  </a:gs>
                  <a:gs pos="100000">
                    <a:srgbClr val="FF00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pic>
        </p:grpSp>
      </p:gr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199"/>
                                        </p:tgtEl>
                                        <p:attrNameLst>
                                          <p:attrName>style.visibility</p:attrName>
                                        </p:attrNameLst>
                                      </p:cBhvr>
                                      <p:to>
                                        <p:strVal val="visible"/>
                                      </p:to>
                                    </p:set>
                                    <p:animEffect transition="in" filter="fade">
                                      <p:cBhvr>
                                        <p:cTn id="7" dur="500"/>
                                        <p:tgtEl>
                                          <p:spTgt spid="819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151"/>
                                        </p:tgtEl>
                                        <p:attrNameLst>
                                          <p:attrName>style.visibility</p:attrName>
                                        </p:attrNameLst>
                                      </p:cBhvr>
                                      <p:to>
                                        <p:strVal val="visible"/>
                                      </p:to>
                                    </p:set>
                                    <p:animEffect transition="in" filter="fade">
                                      <p:cBhvr>
                                        <p:cTn id="12" dur="500"/>
                                        <p:tgtEl>
                                          <p:spTgt spid="6151"/>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6152"/>
                                        </p:tgtEl>
                                        <p:attrNameLst>
                                          <p:attrName>style.visibility</p:attrName>
                                        </p:attrNameLst>
                                      </p:cBhvr>
                                      <p:to>
                                        <p:strVal val="visible"/>
                                      </p:to>
                                    </p:set>
                                    <p:animEffect transition="in" filter="fade">
                                      <p:cBhvr>
                                        <p:cTn id="15" dur="500"/>
                                        <p:tgtEl>
                                          <p:spTgt spid="6152"/>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6153"/>
                                        </p:tgtEl>
                                        <p:attrNameLst>
                                          <p:attrName>style.visibility</p:attrName>
                                        </p:attrNameLst>
                                      </p:cBhvr>
                                      <p:to>
                                        <p:strVal val="visible"/>
                                      </p:to>
                                    </p:set>
                                    <p:animEffect transition="in" filter="fade">
                                      <p:cBhvr>
                                        <p:cTn id="18" dur="500"/>
                                        <p:tgtEl>
                                          <p:spTgt spid="61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9" grpId="0"/>
      <p:bldP spid="6151" grpId="0"/>
      <p:bldP spid="6152" grpId="0"/>
      <p:bldP spid="615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7" name="Text Box 5">
            <a:extLst>
              <a:ext uri="{FF2B5EF4-FFF2-40B4-BE49-F238E27FC236}">
                <a16:creationId xmlns:a16="http://schemas.microsoft.com/office/drawing/2014/main" id="{FE6DD255-8AF4-4882-AE5F-3ADA215C9216}"/>
              </a:ext>
            </a:extLst>
          </p:cNvPr>
          <p:cNvSpPr txBox="1">
            <a:spLocks noChangeArrowheads="1"/>
          </p:cNvSpPr>
          <p:nvPr/>
        </p:nvSpPr>
        <p:spPr bwMode="auto">
          <a:xfrm>
            <a:off x="2057400" y="1676400"/>
            <a:ext cx="80772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algn="just" eaLnBrk="0" fontAlgn="base" hangingPunct="0">
              <a:spcBef>
                <a:spcPct val="50000"/>
              </a:spcBef>
              <a:spcAft>
                <a:spcPct val="0"/>
              </a:spcAft>
            </a:pPr>
            <a:r>
              <a:rPr lang="en-US" altLang="en-US" sz="3600" b="1">
                <a:solidFill>
                  <a:prstClr val="black"/>
                </a:solidFill>
              </a:rPr>
              <a:t>       Hải đã ra Cẩm Phả nhận công tác. Mỗi dịp về Hà Nội, Hải thích ngồi lặng hàng giờ để nghe bạn anh trình bày bản nhạc Ánh trăng của Bét-tô-ven bằng đàn pi-a-nô. Anh cảm thấy dễ chịu và đầu óc bớt căng thẳng.</a:t>
            </a:r>
          </a:p>
          <a:p>
            <a:pPr algn="just" eaLnBrk="0" fontAlgn="base" hangingPunct="0">
              <a:spcBef>
                <a:spcPct val="50000"/>
              </a:spcBef>
              <a:spcAft>
                <a:spcPct val="0"/>
              </a:spcAft>
            </a:pPr>
            <a:r>
              <a:rPr lang="en-US" altLang="en-US" sz="3600" b="1">
                <a:solidFill>
                  <a:prstClr val="black"/>
                </a:solidFill>
              </a:rPr>
              <a:t>                                           </a:t>
            </a:r>
          </a:p>
          <a:p>
            <a:pPr algn="just" eaLnBrk="0" fontAlgn="base" hangingPunct="0">
              <a:spcBef>
                <a:spcPct val="50000"/>
              </a:spcBef>
              <a:spcAft>
                <a:spcPct val="0"/>
              </a:spcAft>
            </a:pPr>
            <a:r>
              <a:rPr lang="en-US" altLang="en-US" sz="2400" b="1">
                <a:solidFill>
                  <a:prstClr val="black"/>
                </a:solidFill>
              </a:rPr>
              <a:t>                                                                                     </a:t>
            </a:r>
          </a:p>
        </p:txBody>
      </p:sp>
      <p:sp>
        <p:nvSpPr>
          <p:cNvPr id="4102" name="TextBox 13">
            <a:extLst>
              <a:ext uri="{FF2B5EF4-FFF2-40B4-BE49-F238E27FC236}">
                <a16:creationId xmlns:a16="http://schemas.microsoft.com/office/drawing/2014/main" id="{9FA2D01C-15D7-4751-957F-4BA42DE8D365}"/>
              </a:ext>
            </a:extLst>
          </p:cNvPr>
          <p:cNvSpPr txBox="1">
            <a:spLocks noChangeArrowheads="1"/>
          </p:cNvSpPr>
          <p:nvPr/>
        </p:nvSpPr>
        <p:spPr bwMode="auto">
          <a:xfrm>
            <a:off x="1828800" y="533401"/>
            <a:ext cx="8839200" cy="1446213"/>
          </a:xfrm>
          <a:prstGeom prst="rect">
            <a:avLst/>
          </a:prstGeom>
          <a:noFill/>
          <a:ln w="9525">
            <a:noFill/>
            <a:miter lim="800000"/>
            <a:headEnd/>
            <a:tailEnd/>
          </a:ln>
        </p:spPr>
        <p:txBody>
          <a:bodyPr>
            <a:spAutoFit/>
          </a:bodyPr>
          <a:lstStyle/>
          <a:p>
            <a:pPr marL="514350" indent="-514350" algn="ctr" eaLnBrk="0" fontAlgn="base" hangingPunct="0">
              <a:spcBef>
                <a:spcPct val="0"/>
              </a:spcBef>
              <a:spcAft>
                <a:spcPct val="0"/>
              </a:spcAft>
              <a:defRPr/>
            </a:pPr>
            <a:r>
              <a:rPr lang="en-US" sz="3200" b="1" dirty="0" err="1">
                <a:solidFill>
                  <a:prstClr val="black"/>
                </a:solidFill>
                <a:latin typeface="Times New Roman" panose="02020603050405020304" pitchFamily="18" charset="0"/>
              </a:rPr>
              <a:t>Chình</a:t>
            </a:r>
            <a:r>
              <a:rPr lang="en-US" sz="3200" b="1" dirty="0">
                <a:solidFill>
                  <a:prstClr val="black"/>
                </a:solidFill>
                <a:latin typeface="Times New Roman" panose="02020603050405020304" pitchFamily="18" charset="0"/>
              </a:rPr>
              <a:t> </a:t>
            </a:r>
            <a:r>
              <a:rPr lang="en-US" sz="3200" b="1" dirty="0" err="1">
                <a:solidFill>
                  <a:prstClr val="black"/>
                </a:solidFill>
                <a:latin typeface="Times New Roman" panose="02020603050405020304" pitchFamily="18" charset="0"/>
              </a:rPr>
              <a:t>tả</a:t>
            </a:r>
            <a:r>
              <a:rPr lang="en-US" sz="3200" b="1" dirty="0">
                <a:solidFill>
                  <a:prstClr val="black"/>
                </a:solidFill>
                <a:latin typeface="Times New Roman" panose="02020603050405020304" pitchFamily="18" charset="0"/>
              </a:rPr>
              <a:t> : ( </a:t>
            </a:r>
            <a:r>
              <a:rPr lang="en-US" sz="3200" b="1" dirty="0" err="1">
                <a:solidFill>
                  <a:prstClr val="black"/>
                </a:solidFill>
                <a:latin typeface="Times New Roman" panose="02020603050405020304" pitchFamily="18" charset="0"/>
              </a:rPr>
              <a:t>Nghe</a:t>
            </a:r>
            <a:r>
              <a:rPr lang="en-US" sz="3200" b="1" dirty="0">
                <a:solidFill>
                  <a:prstClr val="black"/>
                </a:solidFill>
                <a:latin typeface="Times New Roman" panose="02020603050405020304" pitchFamily="18" charset="0"/>
              </a:rPr>
              <a:t> - </a:t>
            </a:r>
            <a:r>
              <a:rPr lang="en-US" sz="3200" b="1" dirty="0" err="1">
                <a:solidFill>
                  <a:prstClr val="black"/>
                </a:solidFill>
                <a:latin typeface="Times New Roman" panose="02020603050405020304" pitchFamily="18" charset="0"/>
              </a:rPr>
              <a:t>viết</a:t>
            </a:r>
            <a:r>
              <a:rPr lang="en-US" sz="3200" b="1" dirty="0">
                <a:solidFill>
                  <a:prstClr val="black"/>
                </a:solidFill>
                <a:latin typeface="Times New Roman" panose="02020603050405020304" pitchFamily="18" charset="0"/>
              </a:rPr>
              <a:t>)</a:t>
            </a:r>
          </a:p>
          <a:p>
            <a:pPr marL="514350" indent="-514350" algn="ctr" eaLnBrk="0" fontAlgn="base" hangingPunct="0">
              <a:spcBef>
                <a:spcPct val="0"/>
              </a:spcBef>
              <a:spcAft>
                <a:spcPct val="0"/>
              </a:spcAft>
              <a:defRPr/>
            </a:pPr>
            <a:r>
              <a:rPr lang="en-US" sz="3200" b="1" dirty="0" err="1">
                <a:solidFill>
                  <a:prstClr val="black"/>
                </a:solidFill>
                <a:latin typeface="Times New Roman" panose="02020603050405020304" pitchFamily="18" charset="0"/>
              </a:rPr>
              <a:t>Âm</a:t>
            </a:r>
            <a:r>
              <a:rPr lang="en-US" sz="3200" b="1" dirty="0">
                <a:solidFill>
                  <a:prstClr val="black"/>
                </a:solidFill>
                <a:latin typeface="Times New Roman" panose="02020603050405020304" pitchFamily="18" charset="0"/>
              </a:rPr>
              <a:t> </a:t>
            </a:r>
            <a:r>
              <a:rPr lang="en-US" sz="3200" b="1" dirty="0" err="1">
                <a:solidFill>
                  <a:prstClr val="black"/>
                </a:solidFill>
                <a:latin typeface="Times New Roman" panose="02020603050405020304" pitchFamily="18" charset="0"/>
              </a:rPr>
              <a:t>thanh</a:t>
            </a:r>
            <a:r>
              <a:rPr lang="en-US" sz="3200" b="1" dirty="0">
                <a:solidFill>
                  <a:prstClr val="black"/>
                </a:solidFill>
                <a:latin typeface="Times New Roman" panose="02020603050405020304" pitchFamily="18" charset="0"/>
              </a:rPr>
              <a:t> </a:t>
            </a:r>
            <a:r>
              <a:rPr lang="en-US" sz="3200" b="1" dirty="0" err="1">
                <a:solidFill>
                  <a:prstClr val="black"/>
                </a:solidFill>
                <a:latin typeface="Times New Roman" panose="02020603050405020304" pitchFamily="18" charset="0"/>
              </a:rPr>
              <a:t>thành</a:t>
            </a:r>
            <a:r>
              <a:rPr lang="en-US" sz="3200" b="1" dirty="0">
                <a:solidFill>
                  <a:prstClr val="black"/>
                </a:solidFill>
                <a:latin typeface="Times New Roman" panose="02020603050405020304" pitchFamily="18" charset="0"/>
              </a:rPr>
              <a:t> </a:t>
            </a:r>
            <a:r>
              <a:rPr lang="en-US" sz="3200" b="1" dirty="0" err="1">
                <a:solidFill>
                  <a:prstClr val="black"/>
                </a:solidFill>
                <a:latin typeface="Times New Roman" panose="02020603050405020304" pitchFamily="18" charset="0"/>
              </a:rPr>
              <a:t>phố</a:t>
            </a:r>
            <a:r>
              <a:rPr lang="en-US" sz="3200" b="1" dirty="0">
                <a:solidFill>
                  <a:prstClr val="black"/>
                </a:solidFill>
                <a:latin typeface="Times New Roman" panose="02020603050405020304" pitchFamily="18" charset="0"/>
              </a:rPr>
              <a:t> </a:t>
            </a:r>
          </a:p>
          <a:p>
            <a:pPr eaLnBrk="0" fontAlgn="base" hangingPunct="0">
              <a:spcBef>
                <a:spcPct val="0"/>
              </a:spcBef>
              <a:spcAft>
                <a:spcPct val="0"/>
              </a:spcAft>
              <a:defRPr/>
            </a:pPr>
            <a:endParaRPr lang="en-US" sz="2400" b="1" dirty="0">
              <a:solidFill>
                <a:prstClr val="black"/>
              </a:solidFill>
              <a:latin typeface="Times New Roman" panose="02020603050405020304" pitchFamily="18" charset="0"/>
            </a:endParaRPr>
          </a:p>
        </p:txBody>
      </p:sp>
      <p:grpSp>
        <p:nvGrpSpPr>
          <p:cNvPr id="8196" name="Group 5">
            <a:extLst>
              <a:ext uri="{FF2B5EF4-FFF2-40B4-BE49-F238E27FC236}">
                <a16:creationId xmlns:a16="http://schemas.microsoft.com/office/drawing/2014/main" id="{FDC22C18-459B-4659-85F3-FF22B6CB4885}"/>
              </a:ext>
            </a:extLst>
          </p:cNvPr>
          <p:cNvGrpSpPr>
            <a:grpSpLocks/>
          </p:cNvGrpSpPr>
          <p:nvPr/>
        </p:nvGrpSpPr>
        <p:grpSpPr bwMode="auto">
          <a:xfrm>
            <a:off x="1524000" y="0"/>
            <a:ext cx="9144000" cy="6858000"/>
            <a:chOff x="8" y="0"/>
            <a:chExt cx="5760" cy="4320"/>
          </a:xfrm>
        </p:grpSpPr>
        <p:pic>
          <p:nvPicPr>
            <p:cNvPr id="8197" name="Picture 6" descr="GRANS024">
              <a:extLst>
                <a:ext uri="{FF2B5EF4-FFF2-40B4-BE49-F238E27FC236}">
                  <a16:creationId xmlns:a16="http://schemas.microsoft.com/office/drawing/2014/main" id="{5310AF05-4639-4452-9017-95306CFC4A8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531882" flipH="1">
              <a:off x="4848" y="3394"/>
              <a:ext cx="912" cy="9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98" name="Picture 7" descr="GRANS024">
              <a:extLst>
                <a:ext uri="{FF2B5EF4-FFF2-40B4-BE49-F238E27FC236}">
                  <a16:creationId xmlns:a16="http://schemas.microsoft.com/office/drawing/2014/main" id="{9E089711-E709-40DC-827E-D5361C10B8C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465066">
              <a:off x="96" y="3394"/>
              <a:ext cx="961" cy="9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8199" name="Group 8">
              <a:extLst>
                <a:ext uri="{FF2B5EF4-FFF2-40B4-BE49-F238E27FC236}">
                  <a16:creationId xmlns:a16="http://schemas.microsoft.com/office/drawing/2014/main" id="{50868D48-DF14-43C1-AD7B-C61155FE4100}"/>
                </a:ext>
              </a:extLst>
            </p:cNvPr>
            <p:cNvGrpSpPr>
              <a:grpSpLocks/>
            </p:cNvGrpSpPr>
            <p:nvPr/>
          </p:nvGrpSpPr>
          <p:grpSpPr bwMode="auto">
            <a:xfrm>
              <a:off x="8" y="0"/>
              <a:ext cx="5760" cy="4320"/>
              <a:chOff x="672" y="0"/>
              <a:chExt cx="5760" cy="4320"/>
            </a:xfrm>
          </p:grpSpPr>
          <p:pic>
            <p:nvPicPr>
              <p:cNvPr id="8200" name="Picture 9" descr="BD21325_">
                <a:extLst>
                  <a:ext uri="{FF2B5EF4-FFF2-40B4-BE49-F238E27FC236}">
                    <a16:creationId xmlns:a16="http://schemas.microsoft.com/office/drawing/2014/main" id="{5AC5D664-DAD8-47B6-908D-E8774B21790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2" y="4176"/>
                <a:ext cx="5760" cy="144"/>
              </a:xfrm>
              <a:prstGeom prst="rect">
                <a:avLst/>
              </a:prstGeom>
              <a:gradFill rotWithShape="1">
                <a:gsLst>
                  <a:gs pos="0">
                    <a:srgbClr val="FF00FF"/>
                  </a:gs>
                  <a:gs pos="50000">
                    <a:srgbClr val="FFFFFF"/>
                  </a:gs>
                  <a:gs pos="100000">
                    <a:srgbClr val="FF00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8201" name="Picture 10" descr="BD21325_">
                <a:extLst>
                  <a:ext uri="{FF2B5EF4-FFF2-40B4-BE49-F238E27FC236}">
                    <a16:creationId xmlns:a16="http://schemas.microsoft.com/office/drawing/2014/main" id="{DAE615B5-C4BB-46D5-898A-9B317131A68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2" y="0"/>
                <a:ext cx="5760" cy="144"/>
              </a:xfrm>
              <a:prstGeom prst="rect">
                <a:avLst/>
              </a:prstGeom>
              <a:gradFill rotWithShape="1">
                <a:gsLst>
                  <a:gs pos="0">
                    <a:srgbClr val="FF00FF"/>
                  </a:gs>
                  <a:gs pos="50000">
                    <a:srgbClr val="FFFFFF"/>
                  </a:gs>
                  <a:gs pos="100000">
                    <a:srgbClr val="FF00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8202" name="Picture 11" descr="BD21325_">
                <a:extLst>
                  <a:ext uri="{FF2B5EF4-FFF2-40B4-BE49-F238E27FC236}">
                    <a16:creationId xmlns:a16="http://schemas.microsoft.com/office/drawing/2014/main" id="{6D31215C-047D-4095-8673-CC72DC863B5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88" y="192"/>
                <a:ext cx="144" cy="3984"/>
              </a:xfrm>
              <a:prstGeom prst="rect">
                <a:avLst/>
              </a:prstGeom>
              <a:gradFill rotWithShape="1">
                <a:gsLst>
                  <a:gs pos="0">
                    <a:srgbClr val="FF00FF"/>
                  </a:gs>
                  <a:gs pos="50000">
                    <a:srgbClr val="FFFFFF"/>
                  </a:gs>
                  <a:gs pos="100000">
                    <a:srgbClr val="FF00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8203" name="Picture 12" descr="BD21325_">
                <a:extLst>
                  <a:ext uri="{FF2B5EF4-FFF2-40B4-BE49-F238E27FC236}">
                    <a16:creationId xmlns:a16="http://schemas.microsoft.com/office/drawing/2014/main" id="{AE94B913-4FCE-45C0-ACA3-85DAD2A11F7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2" y="0"/>
                <a:ext cx="153" cy="4224"/>
              </a:xfrm>
              <a:prstGeom prst="rect">
                <a:avLst/>
              </a:prstGeom>
              <a:gradFill rotWithShape="1">
                <a:gsLst>
                  <a:gs pos="0">
                    <a:srgbClr val="FF00FF"/>
                  </a:gs>
                  <a:gs pos="50000">
                    <a:srgbClr val="FFFFFF"/>
                  </a:gs>
                  <a:gs pos="100000">
                    <a:srgbClr val="FF00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pic>
        </p:grpSp>
      </p:gr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102"/>
                                        </p:tgtEl>
                                        <p:attrNameLst>
                                          <p:attrName>style.visibility</p:attrName>
                                        </p:attrNameLst>
                                      </p:cBhvr>
                                      <p:to>
                                        <p:strVal val="visible"/>
                                      </p:to>
                                    </p:set>
                                    <p:animEffect transition="in" filter="fade">
                                      <p:cBhvr>
                                        <p:cTn id="7" dur="500"/>
                                        <p:tgtEl>
                                          <p:spTgt spid="410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23557"/>
                                        </p:tgtEl>
                                        <p:attrNameLst>
                                          <p:attrName>style.visibility</p:attrName>
                                        </p:attrNameLst>
                                      </p:cBhvr>
                                      <p:to>
                                        <p:strVal val="visible"/>
                                      </p:to>
                                    </p:set>
                                    <p:animEffect transition="in" filter="fade">
                                      <p:cBhvr>
                                        <p:cTn id="12" dur="1000"/>
                                        <p:tgtEl>
                                          <p:spTgt spid="23557"/>
                                        </p:tgtEl>
                                      </p:cBhvr>
                                    </p:animEffect>
                                    <p:anim calcmode="lin" valueType="num">
                                      <p:cBhvr>
                                        <p:cTn id="13" dur="1000" fill="hold"/>
                                        <p:tgtEl>
                                          <p:spTgt spid="23557"/>
                                        </p:tgtEl>
                                        <p:attrNameLst>
                                          <p:attrName>ppt_x</p:attrName>
                                        </p:attrNameLst>
                                      </p:cBhvr>
                                      <p:tavLst>
                                        <p:tav tm="0">
                                          <p:val>
                                            <p:strVal val="#ppt_x"/>
                                          </p:val>
                                        </p:tav>
                                        <p:tav tm="100000">
                                          <p:val>
                                            <p:strVal val="#ppt_x"/>
                                          </p:val>
                                        </p:tav>
                                      </p:tavLst>
                                    </p:anim>
                                    <p:anim calcmode="lin" valueType="num">
                                      <p:cBhvr>
                                        <p:cTn id="14" dur="1000" fill="hold"/>
                                        <p:tgtEl>
                                          <p:spTgt spid="2355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7" grpId="0"/>
      <p:bldP spid="410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52" descr="DSTARS-P">
            <a:extLst>
              <a:ext uri="{FF2B5EF4-FFF2-40B4-BE49-F238E27FC236}">
                <a16:creationId xmlns:a16="http://schemas.microsoft.com/office/drawing/2014/main" id="{D570142E-7FD9-4F47-9A2B-FAF1E084478D}"/>
              </a:ext>
            </a:extLst>
          </p:cNvPr>
          <p:cNvPicPr>
            <a:picLocks noChangeAspect="1" noChangeArrowheads="1" noCrop="1"/>
          </p:cNvPicPr>
          <p:nvPr/>
        </p:nvPicPr>
        <p:blipFill>
          <a:blip r:embed="rId2">
            <a:lum contrast="-6000"/>
            <a:extLst>
              <a:ext uri="{28A0092B-C50C-407E-A947-70E740481C1C}">
                <a14:useLocalDpi xmlns:a14="http://schemas.microsoft.com/office/drawing/2010/main" val="0"/>
              </a:ext>
            </a:extLst>
          </a:blip>
          <a:srcRect/>
          <a:stretch>
            <a:fillRect/>
          </a:stretch>
        </p:blipFill>
        <p:spPr bwMode="auto">
          <a:xfrm>
            <a:off x="9525000" y="533400"/>
            <a:ext cx="1143000" cy="1155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19" name="Picture 52" descr="DSTARS-P">
            <a:extLst>
              <a:ext uri="{FF2B5EF4-FFF2-40B4-BE49-F238E27FC236}">
                <a16:creationId xmlns:a16="http://schemas.microsoft.com/office/drawing/2014/main" id="{11D1A6A7-09AE-42FA-AD3D-BE2599FACD4D}"/>
              </a:ext>
            </a:extLst>
          </p:cNvPr>
          <p:cNvPicPr>
            <a:picLocks noChangeAspect="1" noChangeArrowheads="1" noCrop="1"/>
          </p:cNvPicPr>
          <p:nvPr/>
        </p:nvPicPr>
        <p:blipFill>
          <a:blip r:embed="rId2">
            <a:lum contrast="-6000"/>
            <a:extLst>
              <a:ext uri="{28A0092B-C50C-407E-A947-70E740481C1C}">
                <a14:useLocalDpi xmlns:a14="http://schemas.microsoft.com/office/drawing/2010/main" val="0"/>
              </a:ext>
            </a:extLst>
          </a:blip>
          <a:srcRect/>
          <a:stretch>
            <a:fillRect/>
          </a:stretch>
        </p:blipFill>
        <p:spPr bwMode="auto">
          <a:xfrm>
            <a:off x="9220200" y="5105400"/>
            <a:ext cx="1143000" cy="1155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Box 8">
            <a:extLst>
              <a:ext uri="{FF2B5EF4-FFF2-40B4-BE49-F238E27FC236}">
                <a16:creationId xmlns:a16="http://schemas.microsoft.com/office/drawing/2014/main" id="{575FD60D-1C9E-4A4D-B351-09D5A3D120B6}"/>
              </a:ext>
            </a:extLst>
          </p:cNvPr>
          <p:cNvSpPr txBox="1">
            <a:spLocks noChangeArrowheads="1"/>
          </p:cNvSpPr>
          <p:nvPr/>
        </p:nvSpPr>
        <p:spPr bwMode="auto">
          <a:xfrm>
            <a:off x="1524000" y="1295401"/>
            <a:ext cx="144145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0" fontAlgn="base" hangingPunct="0">
              <a:spcBef>
                <a:spcPct val="0"/>
              </a:spcBef>
              <a:spcAft>
                <a:spcPct val="0"/>
              </a:spcAft>
            </a:pPr>
            <a:r>
              <a:rPr lang="en-US" altLang="en-US" sz="2400" b="1">
                <a:solidFill>
                  <a:prstClr val="black"/>
                </a:solidFill>
              </a:rPr>
              <a:t>4. Bài tập</a:t>
            </a:r>
          </a:p>
        </p:txBody>
      </p:sp>
      <p:sp>
        <p:nvSpPr>
          <p:cNvPr id="11" name="Text Box 6">
            <a:extLst>
              <a:ext uri="{FF2B5EF4-FFF2-40B4-BE49-F238E27FC236}">
                <a16:creationId xmlns:a16="http://schemas.microsoft.com/office/drawing/2014/main" id="{F4EE7BF0-0E9E-43D5-BC18-01186072EE97}"/>
              </a:ext>
            </a:extLst>
          </p:cNvPr>
          <p:cNvSpPr txBox="1">
            <a:spLocks noChangeArrowheads="1"/>
          </p:cNvSpPr>
          <p:nvPr/>
        </p:nvSpPr>
        <p:spPr bwMode="auto">
          <a:xfrm>
            <a:off x="609600" y="1828800"/>
            <a:ext cx="91440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algn="ctr" eaLnBrk="0" fontAlgn="base" hangingPunct="0">
              <a:spcBef>
                <a:spcPct val="50000"/>
              </a:spcBef>
              <a:spcAft>
                <a:spcPct val="0"/>
              </a:spcAft>
            </a:pPr>
            <a:r>
              <a:rPr lang="en-US" altLang="en-US" sz="2400" b="1">
                <a:solidFill>
                  <a:prstClr val="black"/>
                </a:solidFill>
              </a:rPr>
              <a:t>Bài 2 : Tìm 5 từ có vần </a:t>
            </a:r>
            <a:r>
              <a:rPr lang="en-US" altLang="en-US" sz="2400" b="1">
                <a:solidFill>
                  <a:srgbClr val="FF0000"/>
                </a:solidFill>
              </a:rPr>
              <a:t>ui</a:t>
            </a:r>
            <a:r>
              <a:rPr lang="en-US" altLang="en-US" sz="2400" b="1">
                <a:solidFill>
                  <a:prstClr val="black"/>
                </a:solidFill>
              </a:rPr>
              <a:t>, 5 từ có vần </a:t>
            </a:r>
            <a:r>
              <a:rPr lang="en-US" altLang="en-US" sz="2400" b="1">
                <a:solidFill>
                  <a:srgbClr val="FF0000"/>
                </a:solidFill>
              </a:rPr>
              <a:t>uôi</a:t>
            </a:r>
            <a:r>
              <a:rPr lang="en-US" altLang="en-US" sz="2400" b="1">
                <a:solidFill>
                  <a:srgbClr val="0000FF"/>
                </a:solidFill>
              </a:rPr>
              <a:t> </a:t>
            </a:r>
            <a:r>
              <a:rPr lang="en-US" altLang="en-US" sz="2400" b="1">
                <a:solidFill>
                  <a:prstClr val="black"/>
                </a:solidFill>
              </a:rPr>
              <a:t>:</a:t>
            </a:r>
            <a:r>
              <a:rPr lang="en-US" altLang="en-US" sz="3200" b="1">
                <a:solidFill>
                  <a:prstClr val="black"/>
                </a:solidFill>
              </a:rPr>
              <a:t> </a:t>
            </a:r>
            <a:endParaRPr lang="en-US" altLang="en-US" sz="3200" b="1" i="1">
              <a:solidFill>
                <a:prstClr val="black"/>
              </a:solidFill>
            </a:endParaRPr>
          </a:p>
        </p:txBody>
      </p:sp>
      <p:graphicFrame>
        <p:nvGraphicFramePr>
          <p:cNvPr id="15" name="Group 32">
            <a:extLst>
              <a:ext uri="{FF2B5EF4-FFF2-40B4-BE49-F238E27FC236}">
                <a16:creationId xmlns:a16="http://schemas.microsoft.com/office/drawing/2014/main" id="{FEC3077C-9966-446D-A019-EF93BC4D8A1C}"/>
              </a:ext>
            </a:extLst>
          </p:cNvPr>
          <p:cNvGraphicFramePr>
            <a:graphicFrameLocks noGrp="1"/>
          </p:cNvGraphicFramePr>
          <p:nvPr/>
        </p:nvGraphicFramePr>
        <p:xfrm>
          <a:off x="1828800" y="2895600"/>
          <a:ext cx="8648700" cy="2787650"/>
        </p:xfrm>
        <a:graphic>
          <a:graphicData uri="http://schemas.openxmlformats.org/drawingml/2006/table">
            <a:tbl>
              <a:tblPr/>
              <a:tblGrid>
                <a:gridCol w="765372">
                  <a:extLst>
                    <a:ext uri="{9D8B030D-6E8A-4147-A177-3AD203B41FA5}">
                      <a16:colId xmlns:a16="http://schemas.microsoft.com/office/drawing/2014/main" val="20000"/>
                    </a:ext>
                  </a:extLst>
                </a:gridCol>
                <a:gridCol w="7883328">
                  <a:extLst>
                    <a:ext uri="{9D8B030D-6E8A-4147-A177-3AD203B41FA5}">
                      <a16:colId xmlns:a16="http://schemas.microsoft.com/office/drawing/2014/main" val="20001"/>
                    </a:ext>
                  </a:extLst>
                </a:gridCol>
              </a:tblGrid>
              <a:tr h="1393825">
                <a:tc>
                  <a:txBody>
                    <a:bodyPr/>
                    <a:lstStyle/>
                    <a:p>
                      <a:pPr marL="0" marR="0" lvl="0" indent="0" algn="l" defTabSz="914400" rtl="0" eaLnBrk="0" fontAlgn="base" latinLnBrk="0" hangingPunct="0">
                        <a:lnSpc>
                          <a:spcPct val="100000"/>
                        </a:lnSpc>
                        <a:spcBef>
                          <a:spcPct val="20000"/>
                        </a:spcBef>
                        <a:spcAft>
                          <a:spcPct val="0"/>
                        </a:spcAft>
                        <a:buClr>
                          <a:schemeClr val="accent1"/>
                        </a:buClr>
                        <a:buSzTx/>
                        <a:buFont typeface="Wingdings" pitchFamily="2" charset="2"/>
                        <a:buNone/>
                        <a:tabLst/>
                      </a:pPr>
                      <a:r>
                        <a:rPr kumimoji="0" lang="en-US" sz="2400" b="0" i="0" u="none" strike="noStrike" cap="none" normalizeH="0" baseline="0" dirty="0" err="1">
                          <a:ln>
                            <a:noFill/>
                          </a:ln>
                          <a:solidFill>
                            <a:srgbClr val="FF0000"/>
                          </a:solidFill>
                          <a:effectLst/>
                          <a:latin typeface="Arial" charset="0"/>
                        </a:rPr>
                        <a:t>ui</a:t>
                      </a:r>
                      <a:endParaRPr kumimoji="0" lang="en-US" sz="2400" b="0" i="0" u="none" strike="noStrike" cap="none" normalizeH="0" baseline="0" dirty="0">
                        <a:ln>
                          <a:noFill/>
                        </a:ln>
                        <a:solidFill>
                          <a:srgbClr val="FF0000"/>
                        </a:solidFill>
                        <a:effectLst/>
                        <a:latin typeface="Arial" charset="0"/>
                      </a:endParaRPr>
                    </a:p>
                  </a:txBody>
                  <a:tcPr marT="45678" marB="45678"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1"/>
                        </a:buClr>
                        <a:buSzTx/>
                        <a:buFont typeface="Wingdings" pitchFamily="2" charset="2"/>
                        <a:buNone/>
                        <a:tabLst/>
                      </a:pPr>
                      <a:r>
                        <a:rPr kumimoji="0" lang="en-US" sz="2400" b="1" i="0" u="none" strike="noStrike" cap="none" normalizeH="0" baseline="0" dirty="0" err="1">
                          <a:ln>
                            <a:noFill/>
                          </a:ln>
                          <a:solidFill>
                            <a:schemeClr val="tx1"/>
                          </a:solidFill>
                          <a:effectLst/>
                          <a:latin typeface="Times New Roman" pitchFamily="18" charset="0"/>
                          <a:cs typeface="Times New Roman" pitchFamily="18" charset="0"/>
                        </a:rPr>
                        <a:t>Cây</a:t>
                      </a:r>
                      <a:r>
                        <a:rPr kumimoji="0" lang="en-US" sz="2400" b="1" i="0" u="none" strike="noStrike" cap="none" normalizeH="0" baseline="0" dirty="0">
                          <a:ln>
                            <a:noFill/>
                          </a:ln>
                          <a:solidFill>
                            <a:schemeClr val="tx1"/>
                          </a:solidFill>
                          <a:effectLst/>
                          <a:latin typeface="Times New Roman" pitchFamily="18" charset="0"/>
                          <a:cs typeface="Times New Roman" pitchFamily="18" charset="0"/>
                        </a:rPr>
                        <a:t> </a:t>
                      </a:r>
                      <a:r>
                        <a:rPr kumimoji="0" lang="en-US" sz="2400" b="1" i="0" u="none" strike="noStrike" cap="none" normalizeH="0" baseline="0" dirty="0" err="1">
                          <a:ln>
                            <a:noFill/>
                          </a:ln>
                          <a:solidFill>
                            <a:schemeClr val="tx1"/>
                          </a:solidFill>
                          <a:effectLst/>
                          <a:latin typeface="Times New Roman" pitchFamily="18" charset="0"/>
                          <a:cs typeface="Times New Roman" pitchFamily="18" charset="0"/>
                        </a:rPr>
                        <a:t>củi</a:t>
                      </a:r>
                      <a:r>
                        <a:rPr kumimoji="0" lang="en-US" sz="2400" b="1" i="0" u="none" strike="noStrike" cap="none" normalizeH="0" baseline="0" dirty="0">
                          <a:ln>
                            <a:noFill/>
                          </a:ln>
                          <a:solidFill>
                            <a:schemeClr val="tx1"/>
                          </a:solidFill>
                          <a:effectLst/>
                          <a:latin typeface="Times New Roman" pitchFamily="18" charset="0"/>
                          <a:cs typeface="Times New Roman" pitchFamily="18" charset="0"/>
                        </a:rPr>
                        <a:t>, </a:t>
                      </a:r>
                      <a:r>
                        <a:rPr kumimoji="0" lang="en-US" sz="2400" b="1" i="0" u="none" strike="noStrike" cap="none" normalizeH="0" baseline="0" dirty="0" err="1">
                          <a:ln>
                            <a:noFill/>
                          </a:ln>
                          <a:solidFill>
                            <a:schemeClr val="tx1"/>
                          </a:solidFill>
                          <a:effectLst/>
                          <a:latin typeface="Times New Roman" pitchFamily="18" charset="0"/>
                          <a:cs typeface="Times New Roman" pitchFamily="18" charset="0"/>
                        </a:rPr>
                        <a:t>tủi</a:t>
                      </a:r>
                      <a:r>
                        <a:rPr kumimoji="0" lang="en-US" sz="2400" b="1" i="0" u="none" strike="noStrike" cap="none" normalizeH="0" baseline="0" dirty="0">
                          <a:ln>
                            <a:noFill/>
                          </a:ln>
                          <a:solidFill>
                            <a:schemeClr val="tx1"/>
                          </a:solidFill>
                          <a:effectLst/>
                          <a:latin typeface="Times New Roman" pitchFamily="18" charset="0"/>
                          <a:cs typeface="Times New Roman" pitchFamily="18" charset="0"/>
                        </a:rPr>
                        <a:t> </a:t>
                      </a:r>
                      <a:r>
                        <a:rPr kumimoji="0" lang="en-US" sz="2400" b="1" i="0" u="none" strike="noStrike" cap="none" normalizeH="0" baseline="0" dirty="0" err="1">
                          <a:ln>
                            <a:noFill/>
                          </a:ln>
                          <a:solidFill>
                            <a:schemeClr val="tx1"/>
                          </a:solidFill>
                          <a:effectLst/>
                          <a:latin typeface="Times New Roman" pitchFamily="18" charset="0"/>
                          <a:cs typeface="Times New Roman" pitchFamily="18" charset="0"/>
                        </a:rPr>
                        <a:t>thân</a:t>
                      </a:r>
                      <a:r>
                        <a:rPr kumimoji="0" lang="en-US" sz="2400" b="1" i="0" u="none" strike="noStrike" cap="none" normalizeH="0" baseline="0" dirty="0">
                          <a:ln>
                            <a:noFill/>
                          </a:ln>
                          <a:solidFill>
                            <a:schemeClr val="tx1"/>
                          </a:solidFill>
                          <a:effectLst/>
                          <a:latin typeface="Times New Roman" pitchFamily="18" charset="0"/>
                          <a:cs typeface="Times New Roman" pitchFamily="18" charset="0"/>
                        </a:rPr>
                        <a:t>, </a:t>
                      </a:r>
                      <a:r>
                        <a:rPr kumimoji="0" lang="en-US" sz="2400" b="1" i="0" u="none" strike="noStrike" cap="none" normalizeH="0" baseline="0" dirty="0" err="1">
                          <a:ln>
                            <a:noFill/>
                          </a:ln>
                          <a:solidFill>
                            <a:schemeClr val="tx1"/>
                          </a:solidFill>
                          <a:effectLst/>
                          <a:latin typeface="Times New Roman" pitchFamily="18" charset="0"/>
                          <a:cs typeface="Times New Roman" pitchFamily="18" charset="0"/>
                        </a:rPr>
                        <a:t>cặm</a:t>
                      </a:r>
                      <a:r>
                        <a:rPr kumimoji="0" lang="en-US" sz="2400" b="1" i="0" u="none" strike="noStrike" cap="none" normalizeH="0" baseline="0" dirty="0">
                          <a:ln>
                            <a:noFill/>
                          </a:ln>
                          <a:solidFill>
                            <a:schemeClr val="tx1"/>
                          </a:solidFill>
                          <a:effectLst/>
                          <a:latin typeface="Times New Roman" pitchFamily="18" charset="0"/>
                          <a:cs typeface="Times New Roman" pitchFamily="18" charset="0"/>
                        </a:rPr>
                        <a:t> </a:t>
                      </a:r>
                      <a:r>
                        <a:rPr kumimoji="0" lang="en-US" sz="2400" b="1" i="0" u="none" strike="noStrike" cap="none" normalizeH="0" baseline="0" dirty="0" err="1">
                          <a:ln>
                            <a:noFill/>
                          </a:ln>
                          <a:solidFill>
                            <a:schemeClr val="tx1"/>
                          </a:solidFill>
                          <a:effectLst/>
                          <a:latin typeface="Times New Roman" pitchFamily="18" charset="0"/>
                          <a:cs typeface="Times New Roman" pitchFamily="18" charset="0"/>
                        </a:rPr>
                        <a:t>cụi</a:t>
                      </a:r>
                      <a:r>
                        <a:rPr kumimoji="0" lang="en-US" sz="2400" b="1" i="0" u="none" strike="noStrike" cap="none" normalizeH="0" baseline="0" dirty="0">
                          <a:ln>
                            <a:noFill/>
                          </a:ln>
                          <a:solidFill>
                            <a:schemeClr val="tx1"/>
                          </a:solidFill>
                          <a:effectLst/>
                          <a:latin typeface="Times New Roman" pitchFamily="18" charset="0"/>
                          <a:cs typeface="Times New Roman" pitchFamily="18" charset="0"/>
                        </a:rPr>
                        <a:t>, </a:t>
                      </a:r>
                      <a:r>
                        <a:rPr kumimoji="0" lang="en-US" sz="2400" b="1" i="0" u="none" strike="noStrike" cap="none" normalizeH="0" baseline="0" dirty="0" err="1">
                          <a:ln>
                            <a:noFill/>
                          </a:ln>
                          <a:solidFill>
                            <a:schemeClr val="tx1"/>
                          </a:solidFill>
                          <a:effectLst/>
                          <a:latin typeface="Times New Roman" pitchFamily="18" charset="0"/>
                          <a:cs typeface="Times New Roman" pitchFamily="18" charset="0"/>
                        </a:rPr>
                        <a:t>mủi</a:t>
                      </a:r>
                      <a:r>
                        <a:rPr kumimoji="0" lang="en-US" sz="2400" b="1" i="0" u="none" strike="noStrike" cap="none" normalizeH="0" baseline="0" dirty="0">
                          <a:ln>
                            <a:noFill/>
                          </a:ln>
                          <a:solidFill>
                            <a:schemeClr val="tx1"/>
                          </a:solidFill>
                          <a:effectLst/>
                          <a:latin typeface="Times New Roman" pitchFamily="18" charset="0"/>
                          <a:cs typeface="Times New Roman" pitchFamily="18" charset="0"/>
                        </a:rPr>
                        <a:t> </a:t>
                      </a:r>
                      <a:r>
                        <a:rPr kumimoji="0" lang="en-US" sz="2400" b="1" i="0" u="none" strike="noStrike" cap="none" normalizeH="0" baseline="0" dirty="0" err="1">
                          <a:ln>
                            <a:noFill/>
                          </a:ln>
                          <a:solidFill>
                            <a:schemeClr val="tx1"/>
                          </a:solidFill>
                          <a:effectLst/>
                          <a:latin typeface="Times New Roman" pitchFamily="18" charset="0"/>
                          <a:cs typeface="Times New Roman" pitchFamily="18" charset="0"/>
                        </a:rPr>
                        <a:t>lòng</a:t>
                      </a:r>
                      <a:r>
                        <a:rPr kumimoji="0" lang="en-US" sz="2400" b="1" i="0" u="none" strike="noStrike" cap="none" normalizeH="0" baseline="0" dirty="0">
                          <a:ln>
                            <a:noFill/>
                          </a:ln>
                          <a:solidFill>
                            <a:schemeClr val="tx1"/>
                          </a:solidFill>
                          <a:effectLst/>
                          <a:latin typeface="Times New Roman" pitchFamily="18" charset="0"/>
                          <a:cs typeface="Times New Roman" pitchFamily="18" charset="0"/>
                        </a:rPr>
                        <a:t>, </a:t>
                      </a:r>
                      <a:r>
                        <a:rPr kumimoji="0" lang="en-US" sz="2400" b="1" i="0" u="none" strike="noStrike" cap="none" normalizeH="0" baseline="0" dirty="0" err="1">
                          <a:ln>
                            <a:noFill/>
                          </a:ln>
                          <a:solidFill>
                            <a:schemeClr val="tx1"/>
                          </a:solidFill>
                          <a:effectLst/>
                          <a:latin typeface="Times New Roman" pitchFamily="18" charset="0"/>
                          <a:cs typeface="Times New Roman" pitchFamily="18" charset="0"/>
                        </a:rPr>
                        <a:t>sủi</a:t>
                      </a:r>
                      <a:r>
                        <a:rPr kumimoji="0" lang="en-US" sz="2400" b="1" i="0" u="none" strike="noStrike" cap="none" normalizeH="0" baseline="0" dirty="0">
                          <a:ln>
                            <a:noFill/>
                          </a:ln>
                          <a:solidFill>
                            <a:schemeClr val="tx1"/>
                          </a:solidFill>
                          <a:effectLst/>
                          <a:latin typeface="Times New Roman" pitchFamily="18" charset="0"/>
                          <a:cs typeface="Times New Roman" pitchFamily="18" charset="0"/>
                        </a:rPr>
                        <a:t> </a:t>
                      </a:r>
                      <a:r>
                        <a:rPr kumimoji="0" lang="en-US" sz="2400" b="1" i="0" u="none" strike="noStrike" cap="none" normalizeH="0" baseline="0" dirty="0" err="1">
                          <a:ln>
                            <a:noFill/>
                          </a:ln>
                          <a:solidFill>
                            <a:schemeClr val="tx1"/>
                          </a:solidFill>
                          <a:effectLst/>
                          <a:latin typeface="Times New Roman" pitchFamily="18" charset="0"/>
                          <a:cs typeface="Times New Roman" pitchFamily="18" charset="0"/>
                        </a:rPr>
                        <a:t>tăm</a:t>
                      </a:r>
                      <a:r>
                        <a:rPr kumimoji="0" lang="en-US" sz="2400" b="1" i="0" u="none" strike="noStrike" cap="none" normalizeH="0" baseline="0" dirty="0">
                          <a:ln>
                            <a:noFill/>
                          </a:ln>
                          <a:solidFill>
                            <a:schemeClr val="tx1"/>
                          </a:solidFill>
                          <a:effectLst/>
                          <a:latin typeface="Times New Roman" pitchFamily="18" charset="0"/>
                          <a:cs typeface="Times New Roman" pitchFamily="18" charset="0"/>
                        </a:rPr>
                        <a:t>, </a:t>
                      </a:r>
                      <a:r>
                        <a:rPr kumimoji="0" lang="en-US" sz="2400" b="1" i="0" u="none" strike="noStrike" cap="none" normalizeH="0" baseline="0" dirty="0" err="1">
                          <a:ln>
                            <a:noFill/>
                          </a:ln>
                          <a:solidFill>
                            <a:schemeClr val="tx1"/>
                          </a:solidFill>
                          <a:effectLst/>
                          <a:latin typeface="Times New Roman" pitchFamily="18" charset="0"/>
                          <a:cs typeface="Times New Roman" pitchFamily="18" charset="0"/>
                        </a:rPr>
                        <a:t>xui</a:t>
                      </a:r>
                      <a:r>
                        <a:rPr kumimoji="0" lang="en-US" sz="2400" b="1" i="0" u="none" strike="noStrike" cap="none" normalizeH="0" baseline="0" dirty="0">
                          <a:ln>
                            <a:noFill/>
                          </a:ln>
                          <a:solidFill>
                            <a:schemeClr val="tx1"/>
                          </a:solidFill>
                          <a:effectLst/>
                          <a:latin typeface="Times New Roman" pitchFamily="18" charset="0"/>
                          <a:cs typeface="Times New Roman" pitchFamily="18" charset="0"/>
                        </a:rPr>
                        <a:t> </a:t>
                      </a:r>
                      <a:r>
                        <a:rPr kumimoji="0" lang="en-US" sz="2400" b="1" i="0" u="none" strike="noStrike" cap="none" normalizeH="0" baseline="0" dirty="0" err="1">
                          <a:ln>
                            <a:noFill/>
                          </a:ln>
                          <a:solidFill>
                            <a:schemeClr val="tx1"/>
                          </a:solidFill>
                          <a:effectLst/>
                          <a:latin typeface="Times New Roman" pitchFamily="18" charset="0"/>
                          <a:cs typeface="Times New Roman" pitchFamily="18" charset="0"/>
                        </a:rPr>
                        <a:t>khiến</a:t>
                      </a:r>
                      <a:r>
                        <a:rPr kumimoji="0" lang="en-US" sz="2400" b="1" i="0" u="none" strike="noStrike" cap="none" normalizeH="0" baseline="0" dirty="0">
                          <a:ln>
                            <a:noFill/>
                          </a:ln>
                          <a:solidFill>
                            <a:schemeClr val="tx1"/>
                          </a:solidFill>
                          <a:effectLst/>
                          <a:latin typeface="Times New Roman" pitchFamily="18" charset="0"/>
                          <a:cs typeface="Times New Roman" pitchFamily="18" charset="0"/>
                        </a:rPr>
                        <a:t>, </a:t>
                      </a:r>
                      <a:r>
                        <a:rPr kumimoji="0" lang="en-US" sz="2400" b="1" i="0" u="none" strike="noStrike" cap="none" normalizeH="0" baseline="0" dirty="0" err="1">
                          <a:ln>
                            <a:noFill/>
                          </a:ln>
                          <a:solidFill>
                            <a:schemeClr val="tx1"/>
                          </a:solidFill>
                          <a:effectLst/>
                          <a:latin typeface="Times New Roman" pitchFamily="18" charset="0"/>
                          <a:cs typeface="Times New Roman" pitchFamily="18" charset="0"/>
                        </a:rPr>
                        <a:t>dùi</a:t>
                      </a:r>
                      <a:r>
                        <a:rPr kumimoji="0" lang="en-US" sz="2400" b="1" i="0" u="none" strike="noStrike" cap="none" normalizeH="0" baseline="0" dirty="0">
                          <a:ln>
                            <a:noFill/>
                          </a:ln>
                          <a:solidFill>
                            <a:schemeClr val="tx1"/>
                          </a:solidFill>
                          <a:effectLst/>
                          <a:latin typeface="Times New Roman" pitchFamily="18" charset="0"/>
                          <a:cs typeface="Times New Roman" pitchFamily="18" charset="0"/>
                        </a:rPr>
                        <a:t> cui,…</a:t>
                      </a:r>
                    </a:p>
                  </a:txBody>
                  <a:tcPr marT="45678" marB="45678"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393825">
                <a:tc>
                  <a:txBody>
                    <a:bodyPr/>
                    <a:lstStyle/>
                    <a:p>
                      <a:pPr marL="0" marR="0" lvl="0" indent="0" algn="l" defTabSz="914400" rtl="0" eaLnBrk="0" fontAlgn="base" latinLnBrk="0" hangingPunct="0">
                        <a:lnSpc>
                          <a:spcPct val="100000"/>
                        </a:lnSpc>
                        <a:spcBef>
                          <a:spcPct val="20000"/>
                        </a:spcBef>
                        <a:spcAft>
                          <a:spcPct val="0"/>
                        </a:spcAft>
                        <a:buClr>
                          <a:schemeClr val="accent1"/>
                        </a:buClr>
                        <a:buSzTx/>
                        <a:buFont typeface="Wingdings" pitchFamily="2" charset="2"/>
                        <a:buNone/>
                        <a:tabLst/>
                      </a:pPr>
                      <a:r>
                        <a:rPr kumimoji="0" lang="en-US" sz="2400" b="0" i="0" u="none" strike="noStrike" cap="none" normalizeH="0" baseline="0" dirty="0" err="1">
                          <a:ln>
                            <a:noFill/>
                          </a:ln>
                          <a:solidFill>
                            <a:srgbClr val="FF0000"/>
                          </a:solidFill>
                          <a:effectLst/>
                          <a:latin typeface="Arial" charset="0"/>
                        </a:rPr>
                        <a:t>uôi</a:t>
                      </a:r>
                      <a:endParaRPr kumimoji="0" lang="en-US" sz="2400" b="0" i="0" u="none" strike="noStrike" cap="none" normalizeH="0" baseline="0" dirty="0">
                        <a:ln>
                          <a:noFill/>
                        </a:ln>
                        <a:solidFill>
                          <a:srgbClr val="FF0000"/>
                        </a:solidFill>
                        <a:effectLst/>
                        <a:latin typeface="Arial" charset="0"/>
                      </a:endParaRPr>
                    </a:p>
                  </a:txBody>
                  <a:tcPr marT="45678" marB="45678"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1"/>
                        </a:buClr>
                        <a:buSzTx/>
                        <a:buFont typeface="Wingdings" pitchFamily="2" charset="2"/>
                        <a:buNone/>
                        <a:tabLst/>
                      </a:pPr>
                      <a:r>
                        <a:rPr kumimoji="0" lang="en-US" sz="2400" b="1" i="0" u="none" strike="noStrike" cap="none" normalizeH="0" baseline="0" dirty="0" err="1">
                          <a:ln>
                            <a:noFill/>
                          </a:ln>
                          <a:solidFill>
                            <a:schemeClr val="tx1"/>
                          </a:solidFill>
                          <a:effectLst/>
                          <a:latin typeface="Times New Roman" pitchFamily="18" charset="0"/>
                          <a:cs typeface="Times New Roman" pitchFamily="18" charset="0"/>
                        </a:rPr>
                        <a:t>Cây</a:t>
                      </a:r>
                      <a:r>
                        <a:rPr kumimoji="0" lang="en-US" sz="2400" b="1" i="0" u="none" strike="noStrike" cap="none" normalizeH="0" baseline="0" dirty="0">
                          <a:ln>
                            <a:noFill/>
                          </a:ln>
                          <a:solidFill>
                            <a:schemeClr val="tx1"/>
                          </a:solidFill>
                          <a:effectLst/>
                          <a:latin typeface="Times New Roman" pitchFamily="18" charset="0"/>
                          <a:cs typeface="Times New Roman" pitchFamily="18" charset="0"/>
                        </a:rPr>
                        <a:t> </a:t>
                      </a:r>
                      <a:r>
                        <a:rPr kumimoji="0" lang="en-US" sz="2400" b="1" i="0" u="none" strike="noStrike" cap="none" normalizeH="0" baseline="0" dirty="0" err="1">
                          <a:ln>
                            <a:noFill/>
                          </a:ln>
                          <a:solidFill>
                            <a:schemeClr val="tx1"/>
                          </a:solidFill>
                          <a:effectLst/>
                          <a:latin typeface="Times New Roman" pitchFamily="18" charset="0"/>
                          <a:cs typeface="Times New Roman" pitchFamily="18" charset="0"/>
                        </a:rPr>
                        <a:t>chuối</a:t>
                      </a:r>
                      <a:r>
                        <a:rPr kumimoji="0" lang="en-US" sz="2400" b="1" i="0" u="none" strike="noStrike" cap="none" normalizeH="0" baseline="0" dirty="0">
                          <a:ln>
                            <a:noFill/>
                          </a:ln>
                          <a:solidFill>
                            <a:schemeClr val="tx1"/>
                          </a:solidFill>
                          <a:effectLst/>
                          <a:latin typeface="Times New Roman" pitchFamily="18" charset="0"/>
                          <a:cs typeface="Times New Roman" pitchFamily="18" charset="0"/>
                        </a:rPr>
                        <a:t>, </a:t>
                      </a:r>
                      <a:r>
                        <a:rPr kumimoji="0" lang="en-US" sz="2400" b="1" i="0" u="none" strike="noStrike" cap="none" normalizeH="0" baseline="0" dirty="0" err="1">
                          <a:ln>
                            <a:noFill/>
                          </a:ln>
                          <a:solidFill>
                            <a:schemeClr val="tx1"/>
                          </a:solidFill>
                          <a:effectLst/>
                          <a:latin typeface="Times New Roman" pitchFamily="18" charset="0"/>
                          <a:cs typeface="Times New Roman" pitchFamily="18" charset="0"/>
                        </a:rPr>
                        <a:t>buổi</a:t>
                      </a:r>
                      <a:r>
                        <a:rPr kumimoji="0" lang="en-US" sz="2400" b="1" i="0" u="none" strike="noStrike" cap="none" normalizeH="0" baseline="0" dirty="0">
                          <a:ln>
                            <a:noFill/>
                          </a:ln>
                          <a:solidFill>
                            <a:schemeClr val="tx1"/>
                          </a:solidFill>
                          <a:effectLst/>
                          <a:latin typeface="Times New Roman" pitchFamily="18" charset="0"/>
                          <a:cs typeface="Times New Roman" pitchFamily="18" charset="0"/>
                        </a:rPr>
                        <a:t> </a:t>
                      </a:r>
                      <a:r>
                        <a:rPr kumimoji="0" lang="en-US" sz="2400" b="1" i="0" u="none" strike="noStrike" cap="none" normalizeH="0" baseline="0" dirty="0" err="1">
                          <a:ln>
                            <a:noFill/>
                          </a:ln>
                          <a:solidFill>
                            <a:schemeClr val="tx1"/>
                          </a:solidFill>
                          <a:effectLst/>
                          <a:latin typeface="Times New Roman" pitchFamily="18" charset="0"/>
                          <a:cs typeface="Times New Roman" pitchFamily="18" charset="0"/>
                        </a:rPr>
                        <a:t>sáng</a:t>
                      </a:r>
                      <a:r>
                        <a:rPr kumimoji="0" lang="en-US" sz="2400" b="1" i="0" u="none" strike="noStrike" cap="none" normalizeH="0" baseline="0" dirty="0">
                          <a:ln>
                            <a:noFill/>
                          </a:ln>
                          <a:solidFill>
                            <a:schemeClr val="tx1"/>
                          </a:solidFill>
                          <a:effectLst/>
                          <a:latin typeface="Times New Roman" pitchFamily="18" charset="0"/>
                          <a:cs typeface="Times New Roman" pitchFamily="18" charset="0"/>
                        </a:rPr>
                        <a:t>, </a:t>
                      </a:r>
                      <a:r>
                        <a:rPr kumimoji="0" lang="en-US" sz="2400" b="1" i="0" u="none" strike="noStrike" cap="none" normalizeH="0" baseline="0" dirty="0" err="1">
                          <a:ln>
                            <a:noFill/>
                          </a:ln>
                          <a:solidFill>
                            <a:schemeClr val="tx1"/>
                          </a:solidFill>
                          <a:effectLst/>
                          <a:latin typeface="Times New Roman" pitchFamily="18" charset="0"/>
                          <a:cs typeface="Times New Roman" pitchFamily="18" charset="0"/>
                        </a:rPr>
                        <a:t>cuối</a:t>
                      </a:r>
                      <a:r>
                        <a:rPr kumimoji="0" lang="en-US" sz="2400" b="1" i="0" u="none" strike="noStrike" cap="none" normalizeH="0" baseline="0" dirty="0">
                          <a:ln>
                            <a:noFill/>
                          </a:ln>
                          <a:solidFill>
                            <a:schemeClr val="tx1"/>
                          </a:solidFill>
                          <a:effectLst/>
                          <a:latin typeface="Times New Roman" pitchFamily="18" charset="0"/>
                          <a:cs typeface="Times New Roman" pitchFamily="18" charset="0"/>
                        </a:rPr>
                        <a:t> </a:t>
                      </a:r>
                      <a:r>
                        <a:rPr kumimoji="0" lang="en-US" sz="2400" b="1" i="0" u="none" strike="noStrike" cap="none" normalizeH="0" baseline="0" dirty="0" err="1">
                          <a:ln>
                            <a:noFill/>
                          </a:ln>
                          <a:solidFill>
                            <a:schemeClr val="tx1"/>
                          </a:solidFill>
                          <a:effectLst/>
                          <a:latin typeface="Times New Roman" pitchFamily="18" charset="0"/>
                          <a:cs typeface="Times New Roman" pitchFamily="18" charset="0"/>
                        </a:rPr>
                        <a:t>cùng</a:t>
                      </a:r>
                      <a:r>
                        <a:rPr kumimoji="0" lang="en-US" sz="2400" b="1" i="0" u="none" strike="noStrike" cap="none" normalizeH="0" baseline="0" dirty="0">
                          <a:ln>
                            <a:noFill/>
                          </a:ln>
                          <a:solidFill>
                            <a:schemeClr val="tx1"/>
                          </a:solidFill>
                          <a:effectLst/>
                          <a:latin typeface="Times New Roman" pitchFamily="18" charset="0"/>
                          <a:cs typeface="Times New Roman" pitchFamily="18" charset="0"/>
                        </a:rPr>
                        <a:t>, </a:t>
                      </a:r>
                      <a:r>
                        <a:rPr kumimoji="0" lang="en-US" sz="2400" b="1" i="0" u="none" strike="noStrike" cap="none" normalizeH="0" baseline="0" dirty="0" err="1">
                          <a:ln>
                            <a:noFill/>
                          </a:ln>
                          <a:solidFill>
                            <a:schemeClr val="tx1"/>
                          </a:solidFill>
                          <a:effectLst/>
                          <a:latin typeface="Times New Roman" pitchFamily="18" charset="0"/>
                          <a:cs typeface="Times New Roman" pitchFamily="18" charset="0"/>
                        </a:rPr>
                        <a:t>đá</a:t>
                      </a:r>
                      <a:r>
                        <a:rPr kumimoji="0" lang="en-US" sz="2400" b="1" i="0" u="none" strike="noStrike" cap="none" normalizeH="0" baseline="0" dirty="0">
                          <a:ln>
                            <a:noFill/>
                          </a:ln>
                          <a:solidFill>
                            <a:schemeClr val="tx1"/>
                          </a:solidFill>
                          <a:effectLst/>
                          <a:latin typeface="Times New Roman" pitchFamily="18" charset="0"/>
                          <a:cs typeface="Times New Roman" pitchFamily="18" charset="0"/>
                        </a:rPr>
                        <a:t> </a:t>
                      </a:r>
                      <a:r>
                        <a:rPr kumimoji="0" lang="en-US" sz="2400" b="1" i="0" u="none" strike="noStrike" cap="none" normalizeH="0" baseline="0" dirty="0" err="1">
                          <a:ln>
                            <a:noFill/>
                          </a:ln>
                          <a:solidFill>
                            <a:schemeClr val="tx1"/>
                          </a:solidFill>
                          <a:effectLst/>
                          <a:latin typeface="Times New Roman" pitchFamily="18" charset="0"/>
                          <a:cs typeface="Times New Roman" pitchFamily="18" charset="0"/>
                        </a:rPr>
                        <a:t>cuội</a:t>
                      </a:r>
                      <a:r>
                        <a:rPr kumimoji="0" lang="en-US" sz="2400" b="1" i="0" u="none" strike="noStrike" cap="none" normalizeH="0" baseline="0" dirty="0">
                          <a:ln>
                            <a:noFill/>
                          </a:ln>
                          <a:solidFill>
                            <a:schemeClr val="tx1"/>
                          </a:solidFill>
                          <a:effectLst/>
                          <a:latin typeface="Times New Roman" pitchFamily="18" charset="0"/>
                          <a:cs typeface="Times New Roman" pitchFamily="18" charset="0"/>
                        </a:rPr>
                        <a:t>, </a:t>
                      </a:r>
                      <a:r>
                        <a:rPr kumimoji="0" lang="en-US" sz="2400" b="1" i="0" u="none" strike="noStrike" cap="none" normalizeH="0" baseline="0" dirty="0" err="1">
                          <a:ln>
                            <a:noFill/>
                          </a:ln>
                          <a:solidFill>
                            <a:schemeClr val="tx1"/>
                          </a:solidFill>
                          <a:effectLst/>
                          <a:latin typeface="Times New Roman" pitchFamily="18" charset="0"/>
                          <a:cs typeface="Times New Roman" pitchFamily="18" charset="0"/>
                        </a:rPr>
                        <a:t>đuối</a:t>
                      </a:r>
                      <a:r>
                        <a:rPr kumimoji="0" lang="en-US" sz="2400" b="1" i="0" u="none" strike="noStrike" cap="none" normalizeH="0" baseline="0" dirty="0">
                          <a:ln>
                            <a:noFill/>
                          </a:ln>
                          <a:solidFill>
                            <a:schemeClr val="tx1"/>
                          </a:solidFill>
                          <a:effectLst/>
                          <a:latin typeface="Times New Roman" pitchFamily="18" charset="0"/>
                          <a:cs typeface="Times New Roman" pitchFamily="18" charset="0"/>
                        </a:rPr>
                        <a:t> </a:t>
                      </a:r>
                      <a:r>
                        <a:rPr kumimoji="0" lang="en-US" sz="2400" b="1" i="0" u="none" strike="noStrike" cap="none" normalizeH="0" baseline="0" dirty="0" err="1">
                          <a:ln>
                            <a:noFill/>
                          </a:ln>
                          <a:solidFill>
                            <a:schemeClr val="tx1"/>
                          </a:solidFill>
                          <a:effectLst/>
                          <a:latin typeface="Times New Roman" pitchFamily="18" charset="0"/>
                          <a:cs typeface="Times New Roman" pitchFamily="18" charset="0"/>
                        </a:rPr>
                        <a:t>sức</a:t>
                      </a:r>
                      <a:r>
                        <a:rPr kumimoji="0" lang="en-US" sz="2400" b="1" i="0" u="none" strike="noStrike" cap="none" normalizeH="0" baseline="0" dirty="0">
                          <a:ln>
                            <a:noFill/>
                          </a:ln>
                          <a:solidFill>
                            <a:schemeClr val="tx1"/>
                          </a:solidFill>
                          <a:effectLst/>
                          <a:latin typeface="Times New Roman" pitchFamily="18" charset="0"/>
                          <a:cs typeface="Times New Roman" pitchFamily="18" charset="0"/>
                        </a:rPr>
                        <a:t>, </a:t>
                      </a:r>
                      <a:r>
                        <a:rPr kumimoji="0" lang="en-US" sz="2400" b="1" i="0" u="none" strike="noStrike" cap="none" normalizeH="0" baseline="0" dirty="0" err="1">
                          <a:ln>
                            <a:noFill/>
                          </a:ln>
                          <a:solidFill>
                            <a:schemeClr val="tx1"/>
                          </a:solidFill>
                          <a:effectLst/>
                          <a:latin typeface="Times New Roman" pitchFamily="18" charset="0"/>
                          <a:cs typeface="Times New Roman" pitchFamily="18" charset="0"/>
                        </a:rPr>
                        <a:t>hạt</a:t>
                      </a:r>
                      <a:r>
                        <a:rPr kumimoji="0" lang="en-US" sz="2400" b="1" i="0" u="none" strike="noStrike" cap="none" normalizeH="0" baseline="0" dirty="0">
                          <a:ln>
                            <a:noFill/>
                          </a:ln>
                          <a:solidFill>
                            <a:schemeClr val="tx1"/>
                          </a:solidFill>
                          <a:effectLst/>
                          <a:latin typeface="Times New Roman" pitchFamily="18" charset="0"/>
                          <a:cs typeface="Times New Roman" pitchFamily="18" charset="0"/>
                        </a:rPr>
                        <a:t> </a:t>
                      </a:r>
                      <a:r>
                        <a:rPr kumimoji="0" lang="en-US" sz="2400" b="1" i="0" u="none" strike="noStrike" cap="none" normalizeH="0" baseline="0" dirty="0" err="1">
                          <a:ln>
                            <a:noFill/>
                          </a:ln>
                          <a:solidFill>
                            <a:schemeClr val="tx1"/>
                          </a:solidFill>
                          <a:effectLst/>
                          <a:latin typeface="Times New Roman" pitchFamily="18" charset="0"/>
                          <a:cs typeface="Times New Roman" pitchFamily="18" charset="0"/>
                        </a:rPr>
                        <a:t>muối</a:t>
                      </a:r>
                      <a:r>
                        <a:rPr kumimoji="0" lang="en-US" sz="2400" b="1" i="0" u="none" strike="noStrike" cap="none" normalizeH="0" baseline="0" dirty="0">
                          <a:ln>
                            <a:noFill/>
                          </a:ln>
                          <a:solidFill>
                            <a:schemeClr val="tx1"/>
                          </a:solidFill>
                          <a:effectLst/>
                          <a:latin typeface="Times New Roman" pitchFamily="18" charset="0"/>
                          <a:cs typeface="Times New Roman" pitchFamily="18" charset="0"/>
                        </a:rPr>
                        <a:t>, </a:t>
                      </a:r>
                      <a:r>
                        <a:rPr kumimoji="0" lang="en-US" sz="2400" b="1" i="0" u="none" strike="noStrike" cap="none" normalizeH="0" baseline="0" dirty="0" err="1">
                          <a:ln>
                            <a:noFill/>
                          </a:ln>
                          <a:solidFill>
                            <a:schemeClr val="tx1"/>
                          </a:solidFill>
                          <a:effectLst/>
                          <a:latin typeface="Times New Roman" pitchFamily="18" charset="0"/>
                          <a:cs typeface="Times New Roman" pitchFamily="18" charset="0"/>
                        </a:rPr>
                        <a:t>sông</a:t>
                      </a:r>
                      <a:r>
                        <a:rPr kumimoji="0" lang="en-US" sz="2400" b="1" i="0" u="none" strike="noStrike" cap="none" normalizeH="0" baseline="0" dirty="0">
                          <a:ln>
                            <a:noFill/>
                          </a:ln>
                          <a:solidFill>
                            <a:schemeClr val="tx1"/>
                          </a:solidFill>
                          <a:effectLst/>
                          <a:latin typeface="Times New Roman" pitchFamily="18" charset="0"/>
                          <a:cs typeface="Times New Roman" pitchFamily="18" charset="0"/>
                        </a:rPr>
                        <a:t> </a:t>
                      </a:r>
                      <a:r>
                        <a:rPr kumimoji="0" lang="en-US" sz="2400" b="1" i="0" u="none" strike="noStrike" cap="none" normalizeH="0" baseline="0" dirty="0" err="1">
                          <a:ln>
                            <a:noFill/>
                          </a:ln>
                          <a:solidFill>
                            <a:schemeClr val="tx1"/>
                          </a:solidFill>
                          <a:effectLst/>
                          <a:latin typeface="Times New Roman" pitchFamily="18" charset="0"/>
                          <a:cs typeface="Times New Roman" pitchFamily="18" charset="0"/>
                        </a:rPr>
                        <a:t>suối</a:t>
                      </a:r>
                      <a:r>
                        <a:rPr kumimoji="0" lang="en-US" sz="2400" b="1" i="0" u="none" strike="noStrike" cap="none" normalizeH="0" baseline="0" dirty="0">
                          <a:ln>
                            <a:noFill/>
                          </a:ln>
                          <a:solidFill>
                            <a:schemeClr val="tx1"/>
                          </a:solidFill>
                          <a:effectLst/>
                          <a:latin typeface="Times New Roman" pitchFamily="18" charset="0"/>
                          <a:cs typeface="Times New Roman" pitchFamily="18" charset="0"/>
                        </a:rPr>
                        <a:t>, </a:t>
                      </a:r>
                      <a:r>
                        <a:rPr kumimoji="0" lang="en-US" sz="2400" b="1" i="0" u="none" strike="noStrike" cap="none" normalizeH="0" baseline="0" dirty="0" err="1">
                          <a:ln>
                            <a:noFill/>
                          </a:ln>
                          <a:solidFill>
                            <a:schemeClr val="tx1"/>
                          </a:solidFill>
                          <a:effectLst/>
                          <a:latin typeface="Times New Roman" pitchFamily="18" charset="0"/>
                          <a:cs typeface="Times New Roman" pitchFamily="18" charset="0"/>
                        </a:rPr>
                        <a:t>tuổi</a:t>
                      </a:r>
                      <a:r>
                        <a:rPr kumimoji="0" lang="en-US" sz="2400" b="1" i="0" u="none" strike="noStrike" cap="none" normalizeH="0" baseline="0" dirty="0">
                          <a:ln>
                            <a:noFill/>
                          </a:ln>
                          <a:solidFill>
                            <a:schemeClr val="tx1"/>
                          </a:solidFill>
                          <a:effectLst/>
                          <a:latin typeface="Times New Roman" pitchFamily="18" charset="0"/>
                          <a:cs typeface="Times New Roman" pitchFamily="18" charset="0"/>
                        </a:rPr>
                        <a:t> </a:t>
                      </a:r>
                      <a:r>
                        <a:rPr kumimoji="0" lang="en-US" sz="2400" b="1" i="0" u="none" strike="noStrike" cap="none" normalizeH="0" baseline="0" dirty="0" err="1">
                          <a:ln>
                            <a:noFill/>
                          </a:ln>
                          <a:solidFill>
                            <a:schemeClr val="tx1"/>
                          </a:solidFill>
                          <a:effectLst/>
                          <a:latin typeface="Times New Roman" pitchFamily="18" charset="0"/>
                          <a:cs typeface="Times New Roman" pitchFamily="18" charset="0"/>
                        </a:rPr>
                        <a:t>thơ</a:t>
                      </a:r>
                      <a:r>
                        <a:rPr kumimoji="0" lang="en-US" sz="2400" b="1" i="0" u="none" strike="noStrike" cap="none" normalizeH="0" baseline="0" dirty="0">
                          <a:ln>
                            <a:noFill/>
                          </a:ln>
                          <a:solidFill>
                            <a:schemeClr val="tx1"/>
                          </a:solidFill>
                          <a:effectLst/>
                          <a:latin typeface="Times New Roman" pitchFamily="18" charset="0"/>
                          <a:cs typeface="Times New Roman" pitchFamily="18" charset="0"/>
                        </a:rPr>
                        <a:t>,….</a:t>
                      </a:r>
                    </a:p>
                  </a:txBody>
                  <a:tcPr marT="45678" marB="45678"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cxnSp>
        <p:nvCxnSpPr>
          <p:cNvPr id="3" name="Straight Connector 2">
            <a:extLst>
              <a:ext uri="{FF2B5EF4-FFF2-40B4-BE49-F238E27FC236}">
                <a16:creationId xmlns:a16="http://schemas.microsoft.com/office/drawing/2014/main" id="{5348C017-D49B-4B2F-A14C-DEDF06132767}"/>
              </a:ext>
            </a:extLst>
          </p:cNvPr>
          <p:cNvCxnSpPr/>
          <p:nvPr/>
        </p:nvCxnSpPr>
        <p:spPr>
          <a:xfrm>
            <a:off x="3429000" y="2362200"/>
            <a:ext cx="1066800" cy="0"/>
          </a:xfrm>
          <a:prstGeom prst="line">
            <a:avLst/>
          </a:prstGeom>
          <a:ln w="28575">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9D80F1DA-9501-4BB5-8FD8-13DF929814F4}"/>
              </a:ext>
            </a:extLst>
          </p:cNvPr>
          <p:cNvCxnSpPr/>
          <p:nvPr/>
        </p:nvCxnSpPr>
        <p:spPr>
          <a:xfrm>
            <a:off x="4800600" y="2362200"/>
            <a:ext cx="914400" cy="0"/>
          </a:xfrm>
          <a:prstGeom prst="line">
            <a:avLst/>
          </a:prstGeom>
          <a:ln w="28575">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94FF2A83-B1DA-4ACE-9AE5-5020506C3600}"/>
              </a:ext>
            </a:extLst>
          </p:cNvPr>
          <p:cNvCxnSpPr/>
          <p:nvPr/>
        </p:nvCxnSpPr>
        <p:spPr>
          <a:xfrm>
            <a:off x="6705600" y="2362200"/>
            <a:ext cx="1066800" cy="0"/>
          </a:xfrm>
          <a:prstGeom prst="line">
            <a:avLst/>
          </a:prstGeom>
          <a:ln w="28575">
            <a:solidFill>
              <a:srgbClr val="00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randombar(horizontal)">
                                      <p:cBhvr>
                                        <p:cTn id="12" dur="500"/>
                                        <p:tgtEl>
                                          <p:spTgt spid="11"/>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arn(inVertical)">
                                      <p:cBhvr>
                                        <p:cTn id="17" dur="500"/>
                                        <p:tgtEl>
                                          <p:spTgt spid="3"/>
                                        </p:tgtEl>
                                      </p:cBhvr>
                                    </p:animEffect>
                                  </p:childTnLst>
                                </p:cTn>
                              </p:par>
                              <p:par>
                                <p:cTn id="18" presetID="16" presetClass="entr" presetSubtype="21" fill="hold" nodeType="withEffect">
                                  <p:stCondLst>
                                    <p:cond delay="0"/>
                                  </p:stCondLst>
                                  <p:childTnLst>
                                    <p:set>
                                      <p:cBhvr>
                                        <p:cTn id="19" dur="1" fill="hold">
                                          <p:stCondLst>
                                            <p:cond delay="0"/>
                                          </p:stCondLst>
                                        </p:cTn>
                                        <p:tgtEl>
                                          <p:spTgt spid="12"/>
                                        </p:tgtEl>
                                        <p:attrNameLst>
                                          <p:attrName>style.visibility</p:attrName>
                                        </p:attrNameLst>
                                      </p:cBhvr>
                                      <p:to>
                                        <p:strVal val="visible"/>
                                      </p:to>
                                    </p:set>
                                    <p:animEffect transition="in" filter="barn(inVertical)">
                                      <p:cBhvr>
                                        <p:cTn id="20" dur="500"/>
                                        <p:tgtEl>
                                          <p:spTgt spid="12"/>
                                        </p:tgtEl>
                                      </p:cBhvr>
                                    </p:animEffect>
                                  </p:childTnLst>
                                </p:cTn>
                              </p:par>
                              <p:par>
                                <p:cTn id="21" presetID="16" presetClass="entr" presetSubtype="21" fill="hold" nodeType="withEffect">
                                  <p:stCondLst>
                                    <p:cond delay="0"/>
                                  </p:stCondLst>
                                  <p:childTnLst>
                                    <p:set>
                                      <p:cBhvr>
                                        <p:cTn id="22" dur="1" fill="hold">
                                          <p:stCondLst>
                                            <p:cond delay="0"/>
                                          </p:stCondLst>
                                        </p:cTn>
                                        <p:tgtEl>
                                          <p:spTgt spid="13"/>
                                        </p:tgtEl>
                                        <p:attrNameLst>
                                          <p:attrName>style.visibility</p:attrName>
                                        </p:attrNameLst>
                                      </p:cBhvr>
                                      <p:to>
                                        <p:strVal val="visible"/>
                                      </p:to>
                                    </p:set>
                                    <p:animEffect transition="in" filter="barn(inVertical)">
                                      <p:cBhvr>
                                        <p:cTn id="23" dur="500"/>
                                        <p:tgtEl>
                                          <p:spTgt spid="13"/>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2" presetClass="entr" presetSubtype="4" fill="hold" nodeType="clickEffect">
                                  <p:stCondLst>
                                    <p:cond delay="0"/>
                                  </p:stCondLst>
                                  <p:childTnLst>
                                    <p:set>
                                      <p:cBhvr>
                                        <p:cTn id="27" dur="1" fill="hold">
                                          <p:stCondLst>
                                            <p:cond delay="0"/>
                                          </p:stCondLst>
                                        </p:cTn>
                                        <p:tgtEl>
                                          <p:spTgt spid="15"/>
                                        </p:tgtEl>
                                        <p:attrNameLst>
                                          <p:attrName>style.visibility</p:attrName>
                                        </p:attrNameLst>
                                      </p:cBhvr>
                                      <p:to>
                                        <p:strVal val="visible"/>
                                      </p:to>
                                    </p:set>
                                    <p:anim calcmode="lin" valueType="num">
                                      <p:cBhvr additive="base">
                                        <p:cTn id="28" dur="500" fill="hold"/>
                                        <p:tgtEl>
                                          <p:spTgt spid="15"/>
                                        </p:tgtEl>
                                        <p:attrNameLst>
                                          <p:attrName>ppt_x</p:attrName>
                                        </p:attrNameLst>
                                      </p:cBhvr>
                                      <p:tavLst>
                                        <p:tav tm="0">
                                          <p:val>
                                            <p:strVal val="#ppt_x"/>
                                          </p:val>
                                        </p:tav>
                                        <p:tav tm="100000">
                                          <p:val>
                                            <p:strVal val="#ppt_x"/>
                                          </p:val>
                                        </p:tav>
                                      </p:tavLst>
                                    </p:anim>
                                    <p:anim calcmode="lin" valueType="num">
                                      <p:cBhvr additive="base">
                                        <p:cTn id="29"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7" name="Text Box 9">
            <a:extLst>
              <a:ext uri="{FF2B5EF4-FFF2-40B4-BE49-F238E27FC236}">
                <a16:creationId xmlns:a16="http://schemas.microsoft.com/office/drawing/2014/main" id="{0644C26E-88DC-4209-AD61-C1BDCBD8F627}"/>
              </a:ext>
            </a:extLst>
          </p:cNvPr>
          <p:cNvSpPr txBox="1">
            <a:spLocks noChangeArrowheads="1"/>
          </p:cNvSpPr>
          <p:nvPr/>
        </p:nvSpPr>
        <p:spPr bwMode="auto">
          <a:xfrm>
            <a:off x="1752600" y="1600200"/>
            <a:ext cx="89154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0" fontAlgn="base" hangingPunct="0">
              <a:spcBef>
                <a:spcPct val="50000"/>
              </a:spcBef>
              <a:spcAft>
                <a:spcPct val="0"/>
              </a:spcAft>
            </a:pPr>
            <a:r>
              <a:rPr lang="en-US" altLang="en-US" sz="3200" b="1">
                <a:solidFill>
                  <a:prstClr val="black"/>
                </a:solidFill>
              </a:rPr>
              <a:t>Bài 3a) : Tìm các từ chứa tiếng bắt </a:t>
            </a:r>
            <a:r>
              <a:rPr lang="en-US" altLang="en-US" sz="3600" b="1">
                <a:solidFill>
                  <a:prstClr val="black"/>
                </a:solidFill>
              </a:rPr>
              <a:t>đầu d, gi hoặc r có nghĩa như sau : </a:t>
            </a:r>
          </a:p>
        </p:txBody>
      </p:sp>
      <p:sp>
        <p:nvSpPr>
          <p:cNvPr id="12299" name="Text Box 11">
            <a:extLst>
              <a:ext uri="{FF2B5EF4-FFF2-40B4-BE49-F238E27FC236}">
                <a16:creationId xmlns:a16="http://schemas.microsoft.com/office/drawing/2014/main" id="{FBF8A6F4-2008-4C7A-9573-20A98B8AAFCD}"/>
              </a:ext>
            </a:extLst>
          </p:cNvPr>
          <p:cNvSpPr txBox="1">
            <a:spLocks noChangeArrowheads="1"/>
          </p:cNvSpPr>
          <p:nvPr/>
        </p:nvSpPr>
        <p:spPr bwMode="auto">
          <a:xfrm>
            <a:off x="2286000" y="2895601"/>
            <a:ext cx="7620000" cy="1077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0" fontAlgn="base" hangingPunct="0">
              <a:spcBef>
                <a:spcPct val="50000"/>
              </a:spcBef>
              <a:spcAft>
                <a:spcPct val="0"/>
              </a:spcAft>
            </a:pPr>
            <a:r>
              <a:rPr lang="en-US" altLang="en-US" sz="3200" b="1">
                <a:solidFill>
                  <a:prstClr val="black"/>
                </a:solidFill>
              </a:rPr>
              <a:t>- Có nét mặt, hình dáng, tính nết, màu sắc, …gần như nhau.</a:t>
            </a:r>
          </a:p>
        </p:txBody>
      </p:sp>
      <p:sp>
        <p:nvSpPr>
          <p:cNvPr id="12300" name="Text Box 12">
            <a:extLst>
              <a:ext uri="{FF2B5EF4-FFF2-40B4-BE49-F238E27FC236}">
                <a16:creationId xmlns:a16="http://schemas.microsoft.com/office/drawing/2014/main" id="{B584D27F-FBA4-4EC9-A499-F53430875852}"/>
              </a:ext>
            </a:extLst>
          </p:cNvPr>
          <p:cNvSpPr txBox="1">
            <a:spLocks noChangeArrowheads="1"/>
          </p:cNvSpPr>
          <p:nvPr/>
        </p:nvSpPr>
        <p:spPr bwMode="auto">
          <a:xfrm>
            <a:off x="1905000" y="4191000"/>
            <a:ext cx="67818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0" fontAlgn="base" hangingPunct="0">
              <a:spcBef>
                <a:spcPct val="50000"/>
              </a:spcBef>
              <a:spcAft>
                <a:spcPct val="0"/>
              </a:spcAft>
            </a:pPr>
            <a:r>
              <a:rPr lang="en-US" altLang="en-US" sz="3200" b="1">
                <a:solidFill>
                  <a:prstClr val="black"/>
                </a:solidFill>
              </a:rPr>
              <a:t>- Phần còn lại của cây lúa sau khi gặt.</a:t>
            </a:r>
          </a:p>
        </p:txBody>
      </p:sp>
      <p:sp>
        <p:nvSpPr>
          <p:cNvPr id="12301" name="Text Box 13">
            <a:extLst>
              <a:ext uri="{FF2B5EF4-FFF2-40B4-BE49-F238E27FC236}">
                <a16:creationId xmlns:a16="http://schemas.microsoft.com/office/drawing/2014/main" id="{6421D4F8-0FAF-48DD-9489-4300EDD698E9}"/>
              </a:ext>
            </a:extLst>
          </p:cNvPr>
          <p:cNvSpPr txBox="1">
            <a:spLocks noChangeArrowheads="1"/>
          </p:cNvSpPr>
          <p:nvPr/>
        </p:nvSpPr>
        <p:spPr bwMode="auto">
          <a:xfrm>
            <a:off x="1981200" y="5029201"/>
            <a:ext cx="6629400" cy="1077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0" fontAlgn="base" hangingPunct="0">
              <a:spcBef>
                <a:spcPct val="50000"/>
              </a:spcBef>
              <a:spcAft>
                <a:spcPct val="0"/>
              </a:spcAft>
            </a:pPr>
            <a:r>
              <a:rPr lang="en-US" altLang="en-US" sz="3200" b="1">
                <a:solidFill>
                  <a:prstClr val="black"/>
                </a:solidFill>
              </a:rPr>
              <a:t>- Truyền lại kiến thức, kinh nghiệm cho người khác.</a:t>
            </a:r>
          </a:p>
        </p:txBody>
      </p:sp>
      <p:sp>
        <p:nvSpPr>
          <p:cNvPr id="12302" name="Text Box 14">
            <a:extLst>
              <a:ext uri="{FF2B5EF4-FFF2-40B4-BE49-F238E27FC236}">
                <a16:creationId xmlns:a16="http://schemas.microsoft.com/office/drawing/2014/main" id="{CB4291F1-0714-4F64-970B-E8B08F8D8D2C}"/>
              </a:ext>
            </a:extLst>
          </p:cNvPr>
          <p:cNvSpPr txBox="1">
            <a:spLocks noChangeArrowheads="1"/>
          </p:cNvSpPr>
          <p:nvPr/>
        </p:nvSpPr>
        <p:spPr bwMode="auto">
          <a:xfrm>
            <a:off x="9601200" y="2895601"/>
            <a:ext cx="14478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0" fontAlgn="base" hangingPunct="0">
              <a:spcBef>
                <a:spcPct val="50000"/>
              </a:spcBef>
              <a:spcAft>
                <a:spcPct val="0"/>
              </a:spcAft>
            </a:pPr>
            <a:r>
              <a:rPr lang="en-US" altLang="en-US" sz="2400" b="1">
                <a:solidFill>
                  <a:srgbClr val="3D20E8"/>
                </a:solidFill>
              </a:rPr>
              <a:t>giống</a:t>
            </a:r>
          </a:p>
        </p:txBody>
      </p:sp>
      <p:sp>
        <p:nvSpPr>
          <p:cNvPr id="12303" name="Text Box 15">
            <a:extLst>
              <a:ext uri="{FF2B5EF4-FFF2-40B4-BE49-F238E27FC236}">
                <a16:creationId xmlns:a16="http://schemas.microsoft.com/office/drawing/2014/main" id="{662B6712-7B4C-4460-8C39-9E12BEB8683F}"/>
              </a:ext>
            </a:extLst>
          </p:cNvPr>
          <p:cNvSpPr txBox="1">
            <a:spLocks noChangeArrowheads="1"/>
          </p:cNvSpPr>
          <p:nvPr/>
        </p:nvSpPr>
        <p:spPr bwMode="auto">
          <a:xfrm>
            <a:off x="9448800" y="4378326"/>
            <a:ext cx="8382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0" fontAlgn="base" hangingPunct="0">
              <a:spcBef>
                <a:spcPct val="50000"/>
              </a:spcBef>
              <a:spcAft>
                <a:spcPct val="0"/>
              </a:spcAft>
            </a:pPr>
            <a:r>
              <a:rPr lang="en-US" altLang="en-US" sz="2400" b="1">
                <a:solidFill>
                  <a:srgbClr val="0000FF"/>
                </a:solidFill>
              </a:rPr>
              <a:t>rạ</a:t>
            </a:r>
            <a:r>
              <a:rPr lang="en-US" altLang="en-US" sz="2400" b="1">
                <a:solidFill>
                  <a:prstClr val="black"/>
                </a:solidFill>
              </a:rPr>
              <a:t> </a:t>
            </a:r>
          </a:p>
        </p:txBody>
      </p:sp>
      <p:sp>
        <p:nvSpPr>
          <p:cNvPr id="12304" name="Text Box 16">
            <a:extLst>
              <a:ext uri="{FF2B5EF4-FFF2-40B4-BE49-F238E27FC236}">
                <a16:creationId xmlns:a16="http://schemas.microsoft.com/office/drawing/2014/main" id="{ADC18BDB-E793-462A-B836-B1598DB7E867}"/>
              </a:ext>
            </a:extLst>
          </p:cNvPr>
          <p:cNvSpPr txBox="1">
            <a:spLocks noChangeArrowheads="1"/>
          </p:cNvSpPr>
          <p:nvPr/>
        </p:nvSpPr>
        <p:spPr bwMode="auto">
          <a:xfrm>
            <a:off x="8839200" y="5486401"/>
            <a:ext cx="20574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0" fontAlgn="base" hangingPunct="0">
              <a:spcBef>
                <a:spcPct val="50000"/>
              </a:spcBef>
              <a:spcAft>
                <a:spcPct val="0"/>
              </a:spcAft>
            </a:pPr>
            <a:r>
              <a:rPr lang="en-US" altLang="en-US" sz="2400" b="1">
                <a:solidFill>
                  <a:srgbClr val="0000FF"/>
                </a:solidFill>
              </a:rPr>
              <a:t>      dạy</a:t>
            </a:r>
          </a:p>
        </p:txBody>
      </p:sp>
      <p:sp>
        <p:nvSpPr>
          <p:cNvPr id="10249" name="TextBox 14">
            <a:extLst>
              <a:ext uri="{FF2B5EF4-FFF2-40B4-BE49-F238E27FC236}">
                <a16:creationId xmlns:a16="http://schemas.microsoft.com/office/drawing/2014/main" id="{58B63D72-9770-48BC-8C64-2F1CCDB23267}"/>
              </a:ext>
            </a:extLst>
          </p:cNvPr>
          <p:cNvSpPr txBox="1">
            <a:spLocks noChangeArrowheads="1"/>
          </p:cNvSpPr>
          <p:nvPr/>
        </p:nvSpPr>
        <p:spPr bwMode="auto">
          <a:xfrm>
            <a:off x="2362200" y="762001"/>
            <a:ext cx="55626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0" fontAlgn="base" hangingPunct="0">
              <a:spcBef>
                <a:spcPct val="0"/>
              </a:spcBef>
              <a:spcAft>
                <a:spcPct val="0"/>
              </a:spcAft>
            </a:pPr>
            <a:r>
              <a:rPr lang="en-US" altLang="en-US" sz="4000" b="1">
                <a:solidFill>
                  <a:prstClr val="black"/>
                </a:solidFill>
              </a:rPr>
              <a:t> Bài tập</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12297">
                                            <p:txEl>
                                              <p:pRg st="0" end="0"/>
                                            </p:txEl>
                                          </p:spTgt>
                                        </p:tgtEl>
                                        <p:attrNameLst>
                                          <p:attrName>style.visibility</p:attrName>
                                        </p:attrNameLst>
                                      </p:cBhvr>
                                      <p:to>
                                        <p:strVal val="visible"/>
                                      </p:to>
                                    </p:set>
                                    <p:animEffect transition="in" filter="fade">
                                      <p:cBhvr>
                                        <p:cTn id="7" dur="1000"/>
                                        <p:tgtEl>
                                          <p:spTgt spid="12297">
                                            <p:txEl>
                                              <p:pRg st="0" end="0"/>
                                            </p:txEl>
                                          </p:spTgt>
                                        </p:tgtEl>
                                      </p:cBhvr>
                                    </p:animEffect>
                                    <p:anim calcmode="lin" valueType="num">
                                      <p:cBhvr>
                                        <p:cTn id="8" dur="1000" fill="hold"/>
                                        <p:tgtEl>
                                          <p:spTgt spid="1229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229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7" presetClass="entr" presetSubtype="0" fill="hold" nodeType="clickEffect">
                                  <p:stCondLst>
                                    <p:cond delay="0"/>
                                  </p:stCondLst>
                                  <p:childTnLst>
                                    <p:set>
                                      <p:cBhvr>
                                        <p:cTn id="13" dur="1" fill="hold">
                                          <p:stCondLst>
                                            <p:cond delay="0"/>
                                          </p:stCondLst>
                                        </p:cTn>
                                        <p:tgtEl>
                                          <p:spTgt spid="12299">
                                            <p:txEl>
                                              <p:pRg st="0" end="0"/>
                                            </p:txEl>
                                          </p:spTgt>
                                        </p:tgtEl>
                                        <p:attrNameLst>
                                          <p:attrName>style.visibility</p:attrName>
                                        </p:attrNameLst>
                                      </p:cBhvr>
                                      <p:to>
                                        <p:strVal val="visible"/>
                                      </p:to>
                                    </p:set>
                                    <p:animEffect transition="in" filter="fade">
                                      <p:cBhvr>
                                        <p:cTn id="14" dur="1000"/>
                                        <p:tgtEl>
                                          <p:spTgt spid="12299">
                                            <p:txEl>
                                              <p:pRg st="0" end="0"/>
                                            </p:txEl>
                                          </p:spTgt>
                                        </p:tgtEl>
                                      </p:cBhvr>
                                    </p:animEffect>
                                    <p:anim calcmode="lin" valueType="num">
                                      <p:cBhvr>
                                        <p:cTn id="15" dur="1000" fill="hold"/>
                                        <p:tgtEl>
                                          <p:spTgt spid="12299">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1229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7" presetClass="entr" presetSubtype="0" fill="hold" nodeType="clickEffect">
                                  <p:stCondLst>
                                    <p:cond delay="0"/>
                                  </p:stCondLst>
                                  <p:childTnLst>
                                    <p:set>
                                      <p:cBhvr>
                                        <p:cTn id="20" dur="1" fill="hold">
                                          <p:stCondLst>
                                            <p:cond delay="0"/>
                                          </p:stCondLst>
                                        </p:cTn>
                                        <p:tgtEl>
                                          <p:spTgt spid="12300">
                                            <p:txEl>
                                              <p:pRg st="0" end="0"/>
                                            </p:txEl>
                                          </p:spTgt>
                                        </p:tgtEl>
                                        <p:attrNameLst>
                                          <p:attrName>style.visibility</p:attrName>
                                        </p:attrNameLst>
                                      </p:cBhvr>
                                      <p:to>
                                        <p:strVal val="visible"/>
                                      </p:to>
                                    </p:set>
                                    <p:animEffect transition="in" filter="fade">
                                      <p:cBhvr>
                                        <p:cTn id="21" dur="1000"/>
                                        <p:tgtEl>
                                          <p:spTgt spid="12300">
                                            <p:txEl>
                                              <p:pRg st="0" end="0"/>
                                            </p:txEl>
                                          </p:spTgt>
                                        </p:tgtEl>
                                      </p:cBhvr>
                                    </p:animEffect>
                                    <p:anim calcmode="lin" valueType="num">
                                      <p:cBhvr>
                                        <p:cTn id="22" dur="1000" fill="hold"/>
                                        <p:tgtEl>
                                          <p:spTgt spid="12300">
                                            <p:txEl>
                                              <p:pRg st="0" end="0"/>
                                            </p:txEl>
                                          </p:spTgt>
                                        </p:tgtEl>
                                        <p:attrNameLst>
                                          <p:attrName>ppt_x</p:attrName>
                                        </p:attrNameLst>
                                      </p:cBhvr>
                                      <p:tavLst>
                                        <p:tav tm="0">
                                          <p:val>
                                            <p:strVal val="#ppt_x"/>
                                          </p:val>
                                        </p:tav>
                                        <p:tav tm="100000">
                                          <p:val>
                                            <p:strVal val="#ppt_x"/>
                                          </p:val>
                                        </p:tav>
                                      </p:tavLst>
                                    </p:anim>
                                    <p:anim calcmode="lin" valueType="num">
                                      <p:cBhvr>
                                        <p:cTn id="23" dur="1000" fill="hold"/>
                                        <p:tgtEl>
                                          <p:spTgt spid="12300">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7" presetClass="entr" presetSubtype="0" fill="hold" nodeType="clickEffect">
                                  <p:stCondLst>
                                    <p:cond delay="0"/>
                                  </p:stCondLst>
                                  <p:childTnLst>
                                    <p:set>
                                      <p:cBhvr>
                                        <p:cTn id="27" dur="1" fill="hold">
                                          <p:stCondLst>
                                            <p:cond delay="0"/>
                                          </p:stCondLst>
                                        </p:cTn>
                                        <p:tgtEl>
                                          <p:spTgt spid="12301">
                                            <p:txEl>
                                              <p:pRg st="0" end="0"/>
                                            </p:txEl>
                                          </p:spTgt>
                                        </p:tgtEl>
                                        <p:attrNameLst>
                                          <p:attrName>style.visibility</p:attrName>
                                        </p:attrNameLst>
                                      </p:cBhvr>
                                      <p:to>
                                        <p:strVal val="visible"/>
                                      </p:to>
                                    </p:set>
                                    <p:animEffect transition="in" filter="fade">
                                      <p:cBhvr>
                                        <p:cTn id="28" dur="1000"/>
                                        <p:tgtEl>
                                          <p:spTgt spid="12301">
                                            <p:txEl>
                                              <p:pRg st="0" end="0"/>
                                            </p:txEl>
                                          </p:spTgt>
                                        </p:tgtEl>
                                      </p:cBhvr>
                                    </p:animEffect>
                                    <p:anim calcmode="lin" valueType="num">
                                      <p:cBhvr>
                                        <p:cTn id="29" dur="1000" fill="hold"/>
                                        <p:tgtEl>
                                          <p:spTgt spid="12301">
                                            <p:txEl>
                                              <p:pRg st="0" end="0"/>
                                            </p:txEl>
                                          </p:spTgt>
                                        </p:tgtEl>
                                        <p:attrNameLst>
                                          <p:attrName>ppt_x</p:attrName>
                                        </p:attrNameLst>
                                      </p:cBhvr>
                                      <p:tavLst>
                                        <p:tav tm="0">
                                          <p:val>
                                            <p:strVal val="#ppt_x"/>
                                          </p:val>
                                        </p:tav>
                                        <p:tav tm="100000">
                                          <p:val>
                                            <p:strVal val="#ppt_x"/>
                                          </p:val>
                                        </p:tav>
                                      </p:tavLst>
                                    </p:anim>
                                    <p:anim calcmode="lin" valueType="num">
                                      <p:cBhvr>
                                        <p:cTn id="30" dur="1000" fill="hold"/>
                                        <p:tgtEl>
                                          <p:spTgt spid="1230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42" presetClass="entr" presetSubtype="0" fill="hold" nodeType="clickEffect">
                                  <p:stCondLst>
                                    <p:cond delay="0"/>
                                  </p:stCondLst>
                                  <p:childTnLst>
                                    <p:set>
                                      <p:cBhvr>
                                        <p:cTn id="34" dur="1" fill="hold">
                                          <p:stCondLst>
                                            <p:cond delay="0"/>
                                          </p:stCondLst>
                                        </p:cTn>
                                        <p:tgtEl>
                                          <p:spTgt spid="12302">
                                            <p:txEl>
                                              <p:pRg st="0" end="0"/>
                                            </p:txEl>
                                          </p:spTgt>
                                        </p:tgtEl>
                                        <p:attrNameLst>
                                          <p:attrName>style.visibility</p:attrName>
                                        </p:attrNameLst>
                                      </p:cBhvr>
                                      <p:to>
                                        <p:strVal val="visible"/>
                                      </p:to>
                                    </p:set>
                                    <p:animEffect transition="in" filter="fade">
                                      <p:cBhvr>
                                        <p:cTn id="35" dur="1000"/>
                                        <p:tgtEl>
                                          <p:spTgt spid="12302">
                                            <p:txEl>
                                              <p:pRg st="0" end="0"/>
                                            </p:txEl>
                                          </p:spTgt>
                                        </p:tgtEl>
                                      </p:cBhvr>
                                    </p:animEffect>
                                    <p:anim calcmode="lin" valueType="num">
                                      <p:cBhvr>
                                        <p:cTn id="36" dur="1000" fill="hold"/>
                                        <p:tgtEl>
                                          <p:spTgt spid="12302">
                                            <p:txEl>
                                              <p:pRg st="0" end="0"/>
                                            </p:txEl>
                                          </p:spTgt>
                                        </p:tgtEl>
                                        <p:attrNameLst>
                                          <p:attrName>ppt_x</p:attrName>
                                        </p:attrNameLst>
                                      </p:cBhvr>
                                      <p:tavLst>
                                        <p:tav tm="0">
                                          <p:val>
                                            <p:strVal val="#ppt_x"/>
                                          </p:val>
                                        </p:tav>
                                        <p:tav tm="100000">
                                          <p:val>
                                            <p:strVal val="#ppt_x"/>
                                          </p:val>
                                        </p:tav>
                                      </p:tavLst>
                                    </p:anim>
                                    <p:anim calcmode="lin" valueType="num">
                                      <p:cBhvr>
                                        <p:cTn id="37" dur="1000" fill="hold"/>
                                        <p:tgtEl>
                                          <p:spTgt spid="1230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38" fill="hold" nodeType="clickPar">
                      <p:stCondLst>
                        <p:cond delay="indefinite"/>
                      </p:stCondLst>
                      <p:childTnLst>
                        <p:par>
                          <p:cTn id="39" fill="hold" nodeType="withGroup">
                            <p:stCondLst>
                              <p:cond delay="0"/>
                            </p:stCondLst>
                            <p:childTnLst>
                              <p:par>
                                <p:cTn id="40" presetID="42" presetClass="entr" presetSubtype="0" fill="hold" nodeType="clickEffect">
                                  <p:stCondLst>
                                    <p:cond delay="0"/>
                                  </p:stCondLst>
                                  <p:childTnLst>
                                    <p:set>
                                      <p:cBhvr>
                                        <p:cTn id="41" dur="1" fill="hold">
                                          <p:stCondLst>
                                            <p:cond delay="0"/>
                                          </p:stCondLst>
                                        </p:cTn>
                                        <p:tgtEl>
                                          <p:spTgt spid="12303">
                                            <p:txEl>
                                              <p:pRg st="0" end="0"/>
                                            </p:txEl>
                                          </p:spTgt>
                                        </p:tgtEl>
                                        <p:attrNameLst>
                                          <p:attrName>style.visibility</p:attrName>
                                        </p:attrNameLst>
                                      </p:cBhvr>
                                      <p:to>
                                        <p:strVal val="visible"/>
                                      </p:to>
                                    </p:set>
                                    <p:animEffect transition="in" filter="fade">
                                      <p:cBhvr>
                                        <p:cTn id="42" dur="1000"/>
                                        <p:tgtEl>
                                          <p:spTgt spid="12303">
                                            <p:txEl>
                                              <p:pRg st="0" end="0"/>
                                            </p:txEl>
                                          </p:spTgt>
                                        </p:tgtEl>
                                      </p:cBhvr>
                                    </p:animEffect>
                                    <p:anim calcmode="lin" valueType="num">
                                      <p:cBhvr>
                                        <p:cTn id="43" dur="1000" fill="hold"/>
                                        <p:tgtEl>
                                          <p:spTgt spid="12303">
                                            <p:txEl>
                                              <p:pRg st="0" end="0"/>
                                            </p:txEl>
                                          </p:spTgt>
                                        </p:tgtEl>
                                        <p:attrNameLst>
                                          <p:attrName>ppt_x</p:attrName>
                                        </p:attrNameLst>
                                      </p:cBhvr>
                                      <p:tavLst>
                                        <p:tav tm="0">
                                          <p:val>
                                            <p:strVal val="#ppt_x"/>
                                          </p:val>
                                        </p:tav>
                                        <p:tav tm="100000">
                                          <p:val>
                                            <p:strVal val="#ppt_x"/>
                                          </p:val>
                                        </p:tav>
                                      </p:tavLst>
                                    </p:anim>
                                    <p:anim calcmode="lin" valueType="num">
                                      <p:cBhvr>
                                        <p:cTn id="44" dur="1000" fill="hold"/>
                                        <p:tgtEl>
                                          <p:spTgt spid="1230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42" presetClass="entr" presetSubtype="0" fill="hold" nodeType="clickEffect">
                                  <p:stCondLst>
                                    <p:cond delay="0"/>
                                  </p:stCondLst>
                                  <p:childTnLst>
                                    <p:set>
                                      <p:cBhvr>
                                        <p:cTn id="48" dur="1" fill="hold">
                                          <p:stCondLst>
                                            <p:cond delay="0"/>
                                          </p:stCondLst>
                                        </p:cTn>
                                        <p:tgtEl>
                                          <p:spTgt spid="12304">
                                            <p:txEl>
                                              <p:pRg st="0" end="0"/>
                                            </p:txEl>
                                          </p:spTgt>
                                        </p:tgtEl>
                                        <p:attrNameLst>
                                          <p:attrName>style.visibility</p:attrName>
                                        </p:attrNameLst>
                                      </p:cBhvr>
                                      <p:to>
                                        <p:strVal val="visible"/>
                                      </p:to>
                                    </p:set>
                                    <p:animEffect transition="in" filter="fade">
                                      <p:cBhvr>
                                        <p:cTn id="49" dur="1000"/>
                                        <p:tgtEl>
                                          <p:spTgt spid="12304">
                                            <p:txEl>
                                              <p:pRg st="0" end="0"/>
                                            </p:txEl>
                                          </p:spTgt>
                                        </p:tgtEl>
                                      </p:cBhvr>
                                    </p:animEffect>
                                    <p:anim calcmode="lin" valueType="num">
                                      <p:cBhvr>
                                        <p:cTn id="50" dur="1000" fill="hold"/>
                                        <p:tgtEl>
                                          <p:spTgt spid="12304">
                                            <p:txEl>
                                              <p:pRg st="0" end="0"/>
                                            </p:txEl>
                                          </p:spTgt>
                                        </p:tgtEl>
                                        <p:attrNameLst>
                                          <p:attrName>ppt_x</p:attrName>
                                        </p:attrNameLst>
                                      </p:cBhvr>
                                      <p:tavLst>
                                        <p:tav tm="0">
                                          <p:val>
                                            <p:strVal val="#ppt_x"/>
                                          </p:val>
                                        </p:tav>
                                        <p:tav tm="100000">
                                          <p:val>
                                            <p:strVal val="#ppt_x"/>
                                          </p:val>
                                        </p:tav>
                                      </p:tavLst>
                                    </p:anim>
                                    <p:anim calcmode="lin" valueType="num">
                                      <p:cBhvr>
                                        <p:cTn id="51" dur="1000" fill="hold"/>
                                        <p:tgtEl>
                                          <p:spTgt spid="12304">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425</Words>
  <Application>Microsoft Office PowerPoint</Application>
  <PresentationFormat>Widescreen</PresentationFormat>
  <Paragraphs>53</Paragraphs>
  <Slides>10</Slides>
  <Notes>1</Notes>
  <HiddenSlides>0</HiddenSlides>
  <MMClips>1</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Times New Roman</vt:lpstr>
      <vt:lpstr>Wingdings</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OanhTu</dc:creator>
  <cp:lastModifiedBy>OanhTu</cp:lastModifiedBy>
  <cp:revision>1</cp:revision>
  <dcterms:created xsi:type="dcterms:W3CDTF">2020-12-22T14:10:38Z</dcterms:created>
  <dcterms:modified xsi:type="dcterms:W3CDTF">2020-12-22T14:11:03Z</dcterms:modified>
</cp:coreProperties>
</file>