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7" r:id="rId6"/>
    <p:sldId id="268" r:id="rId7"/>
    <p:sldId id="264" r:id="rId8"/>
    <p:sldId id="266" r:id="rId9"/>
    <p:sldId id="269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8F"/>
    <a:srgbClr val="6C4B41"/>
    <a:srgbClr val="A5632E"/>
    <a:srgbClr val="DF8D52"/>
    <a:srgbClr val="6A3D45"/>
    <a:srgbClr val="7F4953"/>
    <a:srgbClr val="EF2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>
      <p:cViewPr varScale="1">
        <p:scale>
          <a:sx n="70" d="100"/>
          <a:sy n="70" d="100"/>
        </p:scale>
        <p:origin x="-7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289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3256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C4B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8932636" cy="285273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932636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C4B4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4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1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2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5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/>
          <p:cNvSpPr/>
          <p:nvPr userDrawn="1"/>
        </p:nvSpPr>
        <p:spPr>
          <a:xfrm rot="16200000">
            <a:off x="-1602459" y="2487803"/>
            <a:ext cx="2811084" cy="393524"/>
          </a:xfrm>
          <a:prstGeom prst="round1Rect">
            <a:avLst>
              <a:gd name="adj" fmla="val 50000"/>
            </a:avLst>
          </a:prstGeom>
          <a:solidFill>
            <a:srgbClr val="EF2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89611"/>
            <a:ext cx="10515600" cy="438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fld id="{276D79ED-3FA7-4EF8-964B-EB8BCFAB02F8}" type="datetimeFigureOut">
              <a:rPr lang="en-US" smtClean="0"/>
              <a:pPr/>
              <a:t>09/11/2020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fld id="{C6F12CB2-7F2C-47B9-AE70-22A94B49F2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-1608328" y="2515288"/>
            <a:ext cx="281108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s-Latn-BA" sz="1600" b="1" baseline="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free-ppt-templates.com</a:t>
            </a:r>
            <a:endParaRPr lang="en-US" sz="16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73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u="none" kern="1200">
          <a:solidFill>
            <a:srgbClr val="00838F"/>
          </a:solidFill>
          <a:effectLst/>
          <a:latin typeface="Microsoft YaHei" charset="-122"/>
          <a:ea typeface="Microsoft YaHei" charset="-122"/>
          <a:cs typeface="Microsoft YaHei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C4B41"/>
          </a:solidFill>
          <a:latin typeface="Microsoft YaHei" charset="-122"/>
          <a:ea typeface="Microsoft YaHei" charset="-122"/>
          <a:cs typeface="Microsoft YaHei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C4B41"/>
          </a:solidFill>
          <a:latin typeface="Microsoft YaHei" charset="-122"/>
          <a:ea typeface="Microsoft YaHei" charset="-122"/>
          <a:cs typeface="Microsoft YaHei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C4B41"/>
          </a:solidFill>
          <a:latin typeface="Microsoft YaHei" charset="-122"/>
          <a:ea typeface="Microsoft YaHei" charset="-122"/>
          <a:cs typeface="Microsoft YaHei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4B41"/>
          </a:solidFill>
          <a:latin typeface="Microsoft YaHei" charset="-122"/>
          <a:ea typeface="Microsoft YaHei" charset="-122"/>
          <a:cs typeface="Microsoft YaHei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4B41"/>
          </a:solidFill>
          <a:latin typeface="Microsoft YaHei" charset="-122"/>
          <a:ea typeface="Microsoft YaHei" charset="-122"/>
          <a:cs typeface="Microsoft YaHei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THẦY CÔ VỀ DỰ GIỜ TIẾT THỂ DỤC LỚP 5A3!</a:t>
            </a:r>
          </a:p>
        </p:txBody>
      </p:sp>
    </p:spTree>
    <p:extLst>
      <p:ext uri="{BB962C8B-B14F-4D97-AF65-F5344CB8AC3E}">
        <p14:creationId xmlns:p14="http://schemas.microsoft.com/office/powerpoint/2010/main" val="205997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0504"/>
            <a:ext cx="9144000" cy="2387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CHUYÊN ĐỀ KHỐI 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33307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19. ĐỘNG TÁC VẶN MÌNH.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 “LĂN BÓNG BẰNG TAY”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</a:t>
            </a:r>
          </a:p>
          <a:p>
            <a:pPr algn="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Thuấn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568FBF-B152-4BD0-ABB3-FF6CF269C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66" y="735295"/>
            <a:ext cx="6553470" cy="5400000"/>
          </a:xfrm>
          <a:prstGeom prst="rect">
            <a:avLst/>
          </a:prstGeom>
          <a:ln w="38100">
            <a:solidFill>
              <a:srgbClr val="00838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0ACF3C-DB8D-4588-A441-68E260B465CE}"/>
              </a:ext>
            </a:extLst>
          </p:cNvPr>
          <p:cNvSpPr txBox="1"/>
          <p:nvPr/>
        </p:nvSpPr>
        <p:spPr>
          <a:xfrm>
            <a:off x="156000" y="0"/>
            <a:ext cx="11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" name="khoi dong">
            <a:hlinkClick r:id="" action="ppaction://media"/>
            <a:extLst>
              <a:ext uri="{FF2B5EF4-FFF2-40B4-BE49-F238E27FC236}">
                <a16:creationId xmlns="" xmlns:a16="http://schemas.microsoft.com/office/drawing/2014/main" id="{762E82C9-3C76-48EB-BD65-F8F2FB40F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0ACF3C-DB8D-4588-A441-68E260B465CE}"/>
              </a:ext>
            </a:extLst>
          </p:cNvPr>
          <p:cNvSpPr txBox="1"/>
          <p:nvPr/>
        </p:nvSpPr>
        <p:spPr>
          <a:xfrm>
            <a:off x="156000" y="0"/>
            <a:ext cx="11880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TÁC VẶN MÌNH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1147FF-46A9-4544-8178-D3A17FF92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328" y="1052736"/>
            <a:ext cx="6240000" cy="4680000"/>
          </a:xfrm>
          <a:prstGeom prst="rect">
            <a:avLst/>
          </a:prstGeom>
          <a:ln w="38100">
            <a:solidFill>
              <a:srgbClr val="00838F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5A2409-9048-4A0E-9C39-97438F7D57DE}"/>
              </a:ext>
            </a:extLst>
          </p:cNvPr>
          <p:cNvSpPr txBox="1"/>
          <p:nvPr/>
        </p:nvSpPr>
        <p:spPr>
          <a:xfrm>
            <a:off x="2711624" y="4581128"/>
            <a:ext cx="1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TTCB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07448A-CBF3-4835-9876-71845FA78A3E}"/>
              </a:ext>
            </a:extLst>
          </p:cNvPr>
          <p:cNvSpPr txBox="1"/>
          <p:nvPr/>
        </p:nvSpPr>
        <p:spPr>
          <a:xfrm>
            <a:off x="3935760" y="4581128"/>
            <a:ext cx="1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</a:rPr>
              <a:t>Nhịp</a:t>
            </a:r>
            <a:r>
              <a:rPr lang="en-US" sz="2000" dirty="0">
                <a:solidFill>
                  <a:srgbClr val="FFFF00"/>
                </a:solidFill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760339-EB5F-4913-B478-15F98F3AF4FE}"/>
              </a:ext>
            </a:extLst>
          </p:cNvPr>
          <p:cNvSpPr txBox="1"/>
          <p:nvPr/>
        </p:nvSpPr>
        <p:spPr>
          <a:xfrm>
            <a:off x="5376040" y="4581128"/>
            <a:ext cx="1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</a:rPr>
              <a:t>Nhịp</a:t>
            </a:r>
            <a:r>
              <a:rPr lang="en-US" sz="2000" dirty="0">
                <a:solidFill>
                  <a:srgbClr val="FFFF00"/>
                </a:solidFill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B6A4CA6-7AF9-4C97-B3BE-4B5ACFFEF096}"/>
              </a:ext>
            </a:extLst>
          </p:cNvPr>
          <p:cNvSpPr txBox="1"/>
          <p:nvPr/>
        </p:nvSpPr>
        <p:spPr>
          <a:xfrm>
            <a:off x="6888208" y="4581128"/>
            <a:ext cx="1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</a:rPr>
              <a:t>Nhịp</a:t>
            </a:r>
            <a:r>
              <a:rPr lang="en-US" sz="2000" dirty="0">
                <a:solidFill>
                  <a:srgbClr val="FFFF00"/>
                </a:solidFill>
              </a:rPr>
              <a:t>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A5C6EA-B959-4D7A-9550-26E2626A1052}"/>
              </a:ext>
            </a:extLst>
          </p:cNvPr>
          <p:cNvSpPr txBox="1"/>
          <p:nvPr/>
        </p:nvSpPr>
        <p:spPr>
          <a:xfrm>
            <a:off x="8112344" y="4581128"/>
            <a:ext cx="1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</a:rPr>
              <a:t>Nhịp</a:t>
            </a:r>
            <a:r>
              <a:rPr lang="en-US" sz="2000" dirty="0">
                <a:solidFill>
                  <a:srgbClr val="FFFF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68214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0ACF3C-DB8D-4588-A441-68E260B465CE}"/>
              </a:ext>
            </a:extLst>
          </p:cNvPr>
          <p:cNvSpPr txBox="1"/>
          <p:nvPr/>
        </p:nvSpPr>
        <p:spPr>
          <a:xfrm>
            <a:off x="156000" y="0"/>
            <a:ext cx="11880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TÁC VẶN MÌNH</a:t>
            </a:r>
          </a:p>
        </p:txBody>
      </p:sp>
      <p:pic>
        <p:nvPicPr>
          <p:cNvPr id="5" name="video-download-1604564939213-1604592682965_31ppRnW2_4OBY">
            <a:hlinkClick r:id="" action="ppaction://media"/>
            <a:extLst>
              <a:ext uri="{FF2B5EF4-FFF2-40B4-BE49-F238E27FC236}">
                <a16:creationId xmlns="" xmlns:a16="http://schemas.microsoft.com/office/drawing/2014/main" id="{BE038C14-6E91-4D34-84A0-C8D1C3DEAB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908720"/>
            <a:ext cx="3048000" cy="5422900"/>
          </a:xfrm>
          <a:prstGeom prst="rect">
            <a:avLst/>
          </a:prstGeom>
          <a:ln w="38100">
            <a:solidFill>
              <a:srgbClr val="00838F"/>
            </a:solidFill>
          </a:ln>
        </p:spPr>
      </p:pic>
    </p:spTree>
    <p:extLst>
      <p:ext uri="{BB962C8B-B14F-4D97-AF65-F5344CB8AC3E}">
        <p14:creationId xmlns:p14="http://schemas.microsoft.com/office/powerpoint/2010/main" val="13289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0ACF3C-DB8D-4588-A441-68E260B465CE}"/>
              </a:ext>
            </a:extLst>
          </p:cNvPr>
          <p:cNvSpPr txBox="1"/>
          <p:nvPr/>
        </p:nvSpPr>
        <p:spPr>
          <a:xfrm>
            <a:off x="156000" y="0"/>
            <a:ext cx="11880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TẬP LUYỆN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FF82F9B-C497-4617-A2DF-49C30ECF100B}"/>
              </a:ext>
            </a:extLst>
          </p:cNvPr>
          <p:cNvSpPr/>
          <p:nvPr/>
        </p:nvSpPr>
        <p:spPr>
          <a:xfrm>
            <a:off x="5375920" y="980728"/>
            <a:ext cx="1440160" cy="1440000"/>
          </a:xfrm>
          <a:prstGeom prst="ellipse">
            <a:avLst/>
          </a:prstGeom>
          <a:noFill/>
          <a:ln w="38100">
            <a:solidFill>
              <a:srgbClr val="008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A7F3CFD8-EAB0-4B80-8F08-F82BBF1483C3}"/>
              </a:ext>
            </a:extLst>
          </p:cNvPr>
          <p:cNvSpPr/>
          <p:nvPr/>
        </p:nvSpPr>
        <p:spPr>
          <a:xfrm>
            <a:off x="5375920" y="4437272"/>
            <a:ext cx="1440160" cy="1440000"/>
          </a:xfrm>
          <a:prstGeom prst="ellipse">
            <a:avLst/>
          </a:prstGeom>
          <a:noFill/>
          <a:ln w="38100">
            <a:solidFill>
              <a:srgbClr val="008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E2D24C67-1A9B-4195-842D-4CEFAA4A291E}"/>
              </a:ext>
            </a:extLst>
          </p:cNvPr>
          <p:cNvSpPr/>
          <p:nvPr/>
        </p:nvSpPr>
        <p:spPr>
          <a:xfrm>
            <a:off x="2711624" y="2709000"/>
            <a:ext cx="1440160" cy="1440000"/>
          </a:xfrm>
          <a:prstGeom prst="ellipse">
            <a:avLst/>
          </a:prstGeom>
          <a:noFill/>
          <a:ln w="38100">
            <a:solidFill>
              <a:srgbClr val="008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D935F2DC-4007-4FCE-95FC-DE6AEDBF9360}"/>
              </a:ext>
            </a:extLst>
          </p:cNvPr>
          <p:cNvSpPr/>
          <p:nvPr/>
        </p:nvSpPr>
        <p:spPr>
          <a:xfrm>
            <a:off x="8112224" y="2708920"/>
            <a:ext cx="1440160" cy="1440000"/>
          </a:xfrm>
          <a:prstGeom prst="ellipse">
            <a:avLst/>
          </a:prstGeom>
          <a:noFill/>
          <a:ln w="38100">
            <a:solidFill>
              <a:srgbClr val="0083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0816F32-A664-45FB-BF2A-004B399BF035}"/>
              </a:ext>
            </a:extLst>
          </p:cNvPr>
          <p:cNvSpPr txBox="1"/>
          <p:nvPr/>
        </p:nvSpPr>
        <p:spPr>
          <a:xfrm>
            <a:off x="5592064" y="1434842"/>
            <a:ext cx="10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66FFAC8-B60E-4CE3-A44D-C124D8D43419}"/>
              </a:ext>
            </a:extLst>
          </p:cNvPr>
          <p:cNvSpPr txBox="1"/>
          <p:nvPr/>
        </p:nvSpPr>
        <p:spPr>
          <a:xfrm>
            <a:off x="5591944" y="4891226"/>
            <a:ext cx="10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2F91799-A47C-438B-ACB0-48ACD382C60A}"/>
              </a:ext>
            </a:extLst>
          </p:cNvPr>
          <p:cNvSpPr txBox="1"/>
          <p:nvPr/>
        </p:nvSpPr>
        <p:spPr>
          <a:xfrm>
            <a:off x="8256240" y="3140968"/>
            <a:ext cx="10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E3EB4A2-7570-4249-AFAD-EF50A9C5A1CB}"/>
              </a:ext>
            </a:extLst>
          </p:cNvPr>
          <p:cNvSpPr txBox="1"/>
          <p:nvPr/>
        </p:nvSpPr>
        <p:spPr>
          <a:xfrm>
            <a:off x="2855640" y="3140968"/>
            <a:ext cx="108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037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709BEC-6E0C-4693-A96A-2D60DDD49AC1}"/>
              </a:ext>
            </a:extLst>
          </p:cNvPr>
          <p:cNvSpPr txBox="1"/>
          <p:nvPr/>
        </p:nvSpPr>
        <p:spPr>
          <a:xfrm>
            <a:off x="156000" y="0"/>
            <a:ext cx="11880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“LĂN BÓNG BẰNG TAY”</a:t>
            </a:r>
          </a:p>
        </p:txBody>
      </p:sp>
      <p:pic>
        <p:nvPicPr>
          <p:cNvPr id="2" name="tro choi">
            <a:hlinkClick r:id="" action="ppaction://media"/>
            <a:extLst>
              <a:ext uri="{FF2B5EF4-FFF2-40B4-BE49-F238E27FC236}">
                <a16:creationId xmlns="" xmlns:a16="http://schemas.microsoft.com/office/drawing/2014/main" id="{F8D53218-3AD5-4BD2-971E-3A709176F3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2750" y="1089000"/>
            <a:ext cx="8326500" cy="4680000"/>
          </a:xfrm>
          <a:prstGeom prst="rect">
            <a:avLst/>
          </a:prstGeom>
          <a:ln w="38100">
            <a:solidFill>
              <a:srgbClr val="00838F"/>
            </a:solidFill>
          </a:ln>
        </p:spPr>
      </p:pic>
    </p:spTree>
    <p:extLst>
      <p:ext uri="{BB962C8B-B14F-4D97-AF65-F5344CB8AC3E}">
        <p14:creationId xmlns:p14="http://schemas.microsoft.com/office/powerpoint/2010/main" val="13106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C709BEC-6E0C-4693-A96A-2D60DDD49AC1}"/>
              </a:ext>
            </a:extLst>
          </p:cNvPr>
          <p:cNvSpPr txBox="1"/>
          <p:nvPr/>
        </p:nvSpPr>
        <p:spPr>
          <a:xfrm>
            <a:off x="156000" y="0"/>
            <a:ext cx="11880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4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000" dirty="0">
                <a:solidFill>
                  <a:srgbClr val="008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Mot Con Vit">
            <a:hlinkClick r:id="" action="ppaction://media"/>
            <a:extLst>
              <a:ext uri="{FF2B5EF4-FFF2-40B4-BE49-F238E27FC236}">
                <a16:creationId xmlns="" xmlns:a16="http://schemas.microsoft.com/office/drawing/2014/main" id="{C5083224-36B6-41B2-A4A1-F8D9DF2B1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8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KÍNH CHÚC CÁC THẦY CÔ MẠNH KHOẺ!</a:t>
            </a:r>
          </a:p>
        </p:txBody>
      </p:sp>
    </p:spTree>
    <p:extLst>
      <p:ext uri="{BB962C8B-B14F-4D97-AF65-F5344CB8AC3E}">
        <p14:creationId xmlns:p14="http://schemas.microsoft.com/office/powerpoint/2010/main" val="25734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NHIỆT LIỆT CHÀO MỪNG CÁC THẦY CÔ VỀ DỰ GIỜ TIẾT THỂ DỤC LỚP 5A3!&amp;quot;&quot;/&gt;&lt;property id=&quot;20307&quot; value=&quot;257&quot;/&gt;&lt;/object&gt;&lt;object type=&quot;3&quot; unique_id=&quot;10004&quot;&gt;&lt;property id=&quot;20148&quot; value=&quot;5&quot;/&gt;&lt;property id=&quot;20300&quot; value=&quot;Slide 2 - &amp;quot;CHUYÊN ĐỀ KHỐI 5&amp;quot;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8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6&quot;/&gt;&lt;/object&gt;&lt;object type=&quot;3&quot; unique_id=&quot;10011&quot;&gt;&lt;property id=&quot;20148&quot; value=&quot;5&quot;/&gt;&lt;property id=&quot;20300&quot; value=&quot;Slide 9 - &amp;quot;KÍNH CHÚC CÁC THẦY CÔ MẠNH KHOẺ!&amp;quot;&quot;/&gt;&lt;property id=&quot;20307&quot; value=&quot;269&quot;/&gt;&lt;/object&gt;&lt;/object&gt;&lt;object type=&quot;8&quot; unique_id=&quot;1002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urple-PowerPoint-Template" id="{08CEAF02-7EA4-E241-BA76-36F69941C3EF}" vid="{8A83FF39-BA87-224F-847F-97B5845C540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lop 1</Template>
  <TotalTime>98</TotalTime>
  <Words>99</Words>
  <Application>Microsoft Office PowerPoint</Application>
  <PresentationFormat>Custom</PresentationFormat>
  <Paragraphs>23</Paragraphs>
  <Slides>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NHIỆT LIỆT CHÀO MỪNG CÁC THẦY CÔ VỀ DỰ GIỜ TIẾT THỂ DỤC LỚP 5A3!</vt:lpstr>
      <vt:lpstr>CHUYÊN ĐỀ KHỐI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KÍNH CHÚC CÁC THẦY CÔ MẠNH KHOẺ!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CHUYÊN ĐỀ KHỐI 1</dc:title>
  <dc:creator>Docta X</dc:creator>
  <cp:lastModifiedBy>MTC</cp:lastModifiedBy>
  <cp:revision>35</cp:revision>
  <dcterms:created xsi:type="dcterms:W3CDTF">2020-10-03T04:54:16Z</dcterms:created>
  <dcterms:modified xsi:type="dcterms:W3CDTF">2020-11-09T02:20:37Z</dcterms:modified>
</cp:coreProperties>
</file>