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59055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Chào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mừng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em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đến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với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tiết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thể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dục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lớp</a:t>
            </a:r>
            <a:r>
              <a:rPr lang="en-US" sz="3600" dirty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3782" y="2724150"/>
            <a:ext cx="51815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      BÀI 1: TƯ THẾ ĐỨNG NGHIÊM, ĐỨNG NGHỈ</a:t>
            </a:r>
          </a:p>
          <a:p>
            <a:endParaRPr lang="en-US" sz="2000" b="1" dirty="0"/>
          </a:p>
          <a:p>
            <a:r>
              <a:rPr lang="en-US" sz="2000" b="1" dirty="0"/>
              <a:t>           </a:t>
            </a:r>
            <a:r>
              <a:rPr lang="en-US" sz="2000" b="1" dirty="0">
                <a:solidFill>
                  <a:srgbClr val="00B050"/>
                </a:solidFill>
              </a:rPr>
              <a:t>GV THỰC HIỆN: NGUYỄN HOÀNG THUẤN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224858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CHỦ ĐỀ 1: ĐỘI HÌNH ĐỘI NGŨ</a:t>
            </a:r>
            <a:endParaRPr lang="en-US" sz="28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I. Mục tiêu bài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Về phẩm chất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 dirty="0"/>
              <a:t> </a:t>
            </a:r>
            <a:r>
              <a:rPr lang="en-US" b="1" dirty="0"/>
              <a:t>* </a:t>
            </a:r>
            <a:r>
              <a:rPr lang="vi-VN" dirty="0"/>
              <a:t>Bài 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II. Các hoạt động dạy học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366512"/>
            <a:ext cx="7228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Khởi</a:t>
            </a:r>
            <a:r>
              <a:rPr lang="en-US" sz="2400" b="1" dirty="0"/>
              <a:t> </a:t>
            </a:r>
            <a:r>
              <a:rPr lang="en-US" sz="2400" b="1" dirty="0" err="1"/>
              <a:t>động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khớp</a:t>
            </a:r>
            <a:r>
              <a:rPr lang="en-US" sz="2400" b="1" dirty="0"/>
              <a:t>: </a:t>
            </a:r>
            <a:r>
              <a:rPr lang="en-US" sz="2400" b="1" dirty="0" err="1"/>
              <a:t>cổ</a:t>
            </a:r>
            <a:r>
              <a:rPr lang="en-US" sz="2400" b="1" dirty="0"/>
              <a:t> </a:t>
            </a:r>
            <a:r>
              <a:rPr lang="en-US" sz="2400" b="1" dirty="0" err="1"/>
              <a:t>tay</a:t>
            </a:r>
            <a:r>
              <a:rPr lang="en-US" sz="2400" b="1" dirty="0"/>
              <a:t> </a:t>
            </a:r>
            <a:r>
              <a:rPr lang="en-US" sz="2400" b="1" dirty="0" err="1"/>
              <a:t>kết</a:t>
            </a:r>
            <a:r>
              <a:rPr lang="en-US" sz="2400" b="1" dirty="0"/>
              <a:t> </a:t>
            </a:r>
            <a:r>
              <a:rPr lang="en-US" sz="2400" b="1" dirty="0" err="1"/>
              <a:t>hợp</a:t>
            </a:r>
            <a:r>
              <a:rPr lang="en-US" sz="2400" b="1" dirty="0"/>
              <a:t> </a:t>
            </a:r>
            <a:r>
              <a:rPr lang="en-US" sz="2400" b="1" dirty="0" err="1"/>
              <a:t>cổ</a:t>
            </a:r>
            <a:r>
              <a:rPr lang="en-US" sz="2400" b="1" dirty="0"/>
              <a:t> </a:t>
            </a:r>
            <a:r>
              <a:rPr lang="en-US" sz="2400" b="1" dirty="0" err="1"/>
              <a:t>chân</a:t>
            </a:r>
            <a:r>
              <a:rPr lang="en-US" sz="2400" b="1" dirty="0"/>
              <a:t>, </a:t>
            </a:r>
            <a:r>
              <a:rPr lang="en-US" sz="2400" b="1" dirty="0" err="1"/>
              <a:t>khớp</a:t>
            </a:r>
            <a:r>
              <a:rPr lang="en-US" sz="2400" b="1" dirty="0"/>
              <a:t> </a:t>
            </a:r>
            <a:r>
              <a:rPr lang="en-US" sz="2400" b="1" dirty="0" err="1"/>
              <a:t>khủy</a:t>
            </a:r>
            <a:r>
              <a:rPr lang="en-US" sz="2400" b="1" dirty="0"/>
              <a:t> </a:t>
            </a:r>
            <a:r>
              <a:rPr lang="en-US" sz="2400" b="1" dirty="0" err="1"/>
              <a:t>tay</a:t>
            </a:r>
            <a:r>
              <a:rPr lang="en-US" sz="2400" b="1" dirty="0"/>
              <a:t>, </a:t>
            </a:r>
            <a:r>
              <a:rPr lang="en-US" sz="2400" b="1" dirty="0" err="1"/>
              <a:t>khớp</a:t>
            </a:r>
            <a:r>
              <a:rPr lang="en-US" sz="2400" b="1" dirty="0"/>
              <a:t> </a:t>
            </a:r>
            <a:r>
              <a:rPr lang="en-US" sz="2400" b="1" dirty="0" err="1"/>
              <a:t>vai</a:t>
            </a:r>
            <a:r>
              <a:rPr lang="en-US" sz="2400" b="1" dirty="0"/>
              <a:t>, </a:t>
            </a:r>
            <a:r>
              <a:rPr lang="en-US" sz="2400" b="1" dirty="0" err="1"/>
              <a:t>khớp</a:t>
            </a:r>
            <a:r>
              <a:rPr lang="en-US" sz="2400" b="1" dirty="0"/>
              <a:t> </a:t>
            </a:r>
            <a:r>
              <a:rPr lang="en-US" sz="2400" b="1" dirty="0" err="1"/>
              <a:t>hông</a:t>
            </a:r>
            <a:r>
              <a:rPr lang="en-US" sz="2400" b="1" dirty="0"/>
              <a:t>, </a:t>
            </a:r>
            <a:r>
              <a:rPr lang="en-US" sz="2400" b="1" dirty="0" err="1"/>
              <a:t>khớp</a:t>
            </a:r>
            <a:r>
              <a:rPr lang="en-US" sz="2400" b="1" dirty="0"/>
              <a:t> </a:t>
            </a:r>
            <a:r>
              <a:rPr lang="en-US" sz="2400" b="1" dirty="0" err="1"/>
              <a:t>gối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Hoạt động mở đầu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nghiêm</a:t>
            </a:r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4876800" y="1498928"/>
            <a:ext cx="2423983" cy="27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3. Hoạt động luyện tập</a:t>
            </a: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4. Hoạt động vận dụng</a:t>
            </a: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 </a:t>
            </a:r>
            <a:r>
              <a:rPr lang="en-US" sz="2400"/>
              <a:t>Quan sát hình dưới đây và cho cô biết khẩu lệnh nào tương ứng với hình?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III. Kết Thúc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Thả lỏng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355</Words>
  <Application>Microsoft Office PowerPoint</Application>
  <PresentationFormat>On-screen Show (16:9)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ADMIN</cp:lastModifiedBy>
  <cp:revision>25</cp:revision>
  <dcterms:created xsi:type="dcterms:W3CDTF">2021-08-19T13:42:00Z</dcterms:created>
  <dcterms:modified xsi:type="dcterms:W3CDTF">2022-09-19T02:10:14Z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