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8"/>
  </p:notesMasterIdLst>
  <p:sldIdLst>
    <p:sldId id="315" r:id="rId2"/>
    <p:sldId id="320" r:id="rId3"/>
    <p:sldId id="356" r:id="rId4"/>
    <p:sldId id="366" r:id="rId5"/>
    <p:sldId id="367" r:id="rId6"/>
    <p:sldId id="335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08" d="100"/>
          <a:sy n="108" d="100"/>
        </p:scale>
        <p:origin x="1349" y="7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679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919" y="1808206"/>
            <a:ext cx="1708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noProof="0" dirty="0">
                <a:solidFill>
                  <a:srgbClr val="FB5B53"/>
                </a:solidFill>
                <a:latin typeface="UTM Cookies" panose="02040603050506020204" pitchFamily="18" charset="0"/>
              </a:rPr>
              <a:t>GDTC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ĐH ĐN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395071" y="578414"/>
            <a:ext cx="1613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1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322453" y="354757"/>
            <a:ext cx="5365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accent2"/>
                </a:solidFill>
                <a:latin typeface="+mj-lt"/>
              </a:rPr>
              <a:t>Tư thế đứng nghiêm, đứng nghỉ </a:t>
            </a:r>
          </a:p>
          <a:p>
            <a:pPr algn="ctr"/>
            <a:r>
              <a:rPr lang="vi-VN" sz="2400" b="1" dirty="0">
                <a:solidFill>
                  <a:schemeClr val="accent2"/>
                </a:solidFill>
                <a:latin typeface="+mj-lt"/>
              </a:rPr>
              <a:t>Tập hợp hàng dọc dóng hàng điểm số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53DCE-7638-7788-36C4-D874B52AE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053" y="1371656"/>
            <a:ext cx="4713300" cy="3417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Hình ảnh 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436E80-BD27-7E99-28B3-D290CFC61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81" y="585262"/>
            <a:ext cx="6407889" cy="4558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13C5EC-6638-376D-27B3-D716A96B255F}"/>
              </a:ext>
            </a:extLst>
          </p:cNvPr>
          <p:cNvSpPr/>
          <p:nvPr/>
        </p:nvSpPr>
        <p:spPr>
          <a:xfrm>
            <a:off x="382772" y="333153"/>
            <a:ext cx="1261729" cy="1290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LUYỆN TẬP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C98D0-DA3F-F45B-12CD-371EBFEF0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3" r="4847" b="2705"/>
          <a:stretch/>
        </p:blipFill>
        <p:spPr>
          <a:xfrm>
            <a:off x="1467719" y="1364525"/>
            <a:ext cx="4649546" cy="34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3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52C35D-5DE8-94D1-4F23-9ED187115482}"/>
              </a:ext>
            </a:extLst>
          </p:cNvPr>
          <p:cNvSpPr/>
          <p:nvPr/>
        </p:nvSpPr>
        <p:spPr>
          <a:xfrm>
            <a:off x="382773" y="311888"/>
            <a:ext cx="1268818" cy="133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VẬN DỤNG 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3F969-E3AE-11B3-8C80-A866D0B7E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9" t="2624" r="5581" b="3678"/>
          <a:stretch/>
        </p:blipFill>
        <p:spPr>
          <a:xfrm>
            <a:off x="900223" y="1762944"/>
            <a:ext cx="4841359" cy="290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Kết thúc bài học 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BAEB4-34A3-094F-A565-83DD9CE8A4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366889" y="335183"/>
            <a:ext cx="1285274" cy="1290285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9CD6CD-2D4D-34FD-16EC-D195A13D8C2E}"/>
              </a:ext>
            </a:extLst>
          </p:cNvPr>
          <p:cNvSpPr txBox="1"/>
          <p:nvPr/>
        </p:nvSpPr>
        <p:spPr>
          <a:xfrm>
            <a:off x="1205023" y="2197395"/>
            <a:ext cx="4749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GV dặn dò hs luyện tập thêm tại nhà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40</Words>
  <Application>Microsoft Office PowerPoint</Application>
  <PresentationFormat>Custom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Kalam</vt:lpstr>
      <vt:lpstr>UTM Cookies</vt:lpstr>
      <vt:lpstr>Montserrat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84353259995</cp:lastModifiedBy>
  <cp:revision>188</cp:revision>
  <dcterms:modified xsi:type="dcterms:W3CDTF">2022-09-19T03:36:11Z</dcterms:modified>
</cp:coreProperties>
</file>