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1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5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15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97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4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05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5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 khoi dong (vide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3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88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1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751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</cp:revision>
  <dcterms:created xsi:type="dcterms:W3CDTF">2006-08-16T00:00:00Z</dcterms:created>
  <dcterms:modified xsi:type="dcterms:W3CDTF">2021-10-11T16:23:50Z</dcterms:modified>
</cp:coreProperties>
</file>