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5" r:id="rId8"/>
    <p:sldId id="264" r:id="rId9"/>
    <p:sldId id="267" r:id="rId10"/>
    <p:sldId id="271" r:id="rId11"/>
    <p:sldId id="270" r:id="rId12"/>
    <p:sldId id="272" r:id="rId13"/>
    <p:sldId id="273" r:id="rId14"/>
    <p:sldId id="276" r:id="rId15"/>
    <p:sldId id="279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D3E1-DE30-4352-981F-0E36138A6A0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3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D3E1-DE30-4352-981F-0E36138A6A0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1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D3E1-DE30-4352-981F-0E36138A6A0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3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D3E1-DE30-4352-981F-0E36138A6A0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1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D3E1-DE30-4352-981F-0E36138A6A0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D3E1-DE30-4352-981F-0E36138A6A0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7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D3E1-DE30-4352-981F-0E36138A6A0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0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D3E1-DE30-4352-981F-0E36138A6A0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7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D3E1-DE30-4352-981F-0E36138A6A0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9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D3E1-DE30-4352-981F-0E36138A6A0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8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D3E1-DE30-4352-981F-0E36138A6A0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9D3E1-DE30-4352-981F-0E36138A6A0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0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9186" y="250166"/>
            <a:ext cx="8729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 5 – TUẦN 11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8346" y="1276080"/>
            <a:ext cx="6435307" cy="19216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u="sng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DẠY</a:t>
            </a:r>
            <a:r>
              <a:rPr lang="en-U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ĐỘI HÌNH ĐỘI NGŨ </a:t>
            </a:r>
          </a:p>
          <a:p>
            <a:pPr algn="ctr">
              <a:lnSpc>
                <a:spcPct val="200000"/>
              </a:lnSpc>
            </a:pPr>
            <a:r>
              <a:rPr lang="en-U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TRÒ CHƠI “ CHẠY TIẾP SỨC”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6301" y="285750"/>
            <a:ext cx="10848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LỖI SAI THƯỜNG MẮC KHI THỰC HIỆN ĐỘNG TÁC QUAY CÁC HƯỚNG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7517" y="5567660"/>
            <a:ext cx="3266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gót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8725" y="5567660"/>
            <a:ext cx="3724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quay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3" t="3889" r="15833" b="7500"/>
          <a:stretch/>
        </p:blipFill>
        <p:spPr>
          <a:xfrm>
            <a:off x="1278254" y="1175206"/>
            <a:ext cx="3625216" cy="40936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t="5000" r="16874"/>
          <a:stretch/>
        </p:blipFill>
        <p:spPr>
          <a:xfrm>
            <a:off x="7689463" y="1175206"/>
            <a:ext cx="3340487" cy="409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50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" y="2305050"/>
            <a:ext cx="592455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TẬP LUYỆN QUAY CÁC HƯỚNG Ở NHÀ THỰC HIỆN QUAY CÁC HƯỚNG 4 LẦN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05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69524" y="2967335"/>
            <a:ext cx="8252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TRÒ CHƠI “CHẠY TIẾP SỨC”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9917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9344025" y="6438900"/>
            <a:ext cx="2400300" cy="333375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6750" y="1958161"/>
            <a:ext cx="633412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20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2867025"/>
            <a:ext cx="4733925" cy="2838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1425" y="2334102"/>
            <a:ext cx="2871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HÌNH TRÒ CHƠI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7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4201" y="2291060"/>
            <a:ext cx="3993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vi-VN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THẢ LỎNG 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24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033804">
            <a:off x="3609975" y="1122402"/>
            <a:ext cx="67151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Học sinh thực hiện bài học và ôn luyện trò chơi theo hướng dẫn. 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Phối hợp yêu cầu về dinh dưỡng và rèn luyện sức khỏe 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Vận dụng bài học hằng ngày để có sức khỏe tốt phòng tránh dịch bệnh </a:t>
            </a:r>
          </a:p>
        </p:txBody>
      </p:sp>
      <p:sp>
        <p:nvSpPr>
          <p:cNvPr id="2" name="Rectangle 1"/>
          <p:cNvSpPr/>
          <p:nvPr/>
        </p:nvSpPr>
        <p:spPr>
          <a:xfrm rot="21078481">
            <a:off x="4751280" y="300335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DẶN DÒ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5817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8617788" y="6521571"/>
            <a:ext cx="3174521" cy="33643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4136" y="534839"/>
            <a:ext cx="5693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169543" y="2218682"/>
            <a:ext cx="3493698" cy="179260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</a:rPr>
              <a:t>1</a:t>
            </a:r>
          </a:p>
          <a:p>
            <a:pPr algn="ctr"/>
            <a:r>
              <a:rPr lang="vi-VN" dirty="0" smtClean="0">
                <a:solidFill>
                  <a:srgbClr val="002060"/>
                </a:solidFill>
              </a:rPr>
              <a:t>Ôn để củng cố và nâng cao kỹ thuật động tác đội hình đội ngũ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6130505" y="2218682"/>
            <a:ext cx="3571336" cy="192538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 dirty="0" smtClean="0">
              <a:solidFill>
                <a:srgbClr val="002060"/>
              </a:solidFill>
            </a:endParaRPr>
          </a:p>
          <a:p>
            <a:pPr algn="ctr"/>
            <a:endParaRPr lang="vi-VN" sz="2800" b="1" dirty="0">
              <a:solidFill>
                <a:srgbClr val="002060"/>
              </a:solidFill>
            </a:endParaRPr>
          </a:p>
          <a:p>
            <a:pPr algn="ctr"/>
            <a:r>
              <a:rPr lang="vi-VN" sz="2400" b="1" dirty="0" smtClean="0">
                <a:solidFill>
                  <a:srgbClr val="002060"/>
                </a:solidFill>
              </a:rPr>
              <a:t>2</a:t>
            </a:r>
          </a:p>
          <a:p>
            <a:pPr algn="ctr"/>
            <a:r>
              <a:rPr lang="vi-VN" b="1" dirty="0" smtClean="0">
                <a:solidFill>
                  <a:srgbClr val="002060"/>
                </a:solidFill>
              </a:rPr>
              <a:t>Chơi trò chơi “ Chạy tiệp sưc”</a:t>
            </a:r>
          </a:p>
          <a:p>
            <a:pPr algn="ctr"/>
            <a:endParaRPr lang="vi-VN" sz="3600" b="1" dirty="0" smtClean="0">
              <a:solidFill>
                <a:srgbClr val="002060"/>
              </a:solidFill>
            </a:endParaRPr>
          </a:p>
          <a:p>
            <a:pPr algn="ctr"/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0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9420045" y="6357668"/>
            <a:ext cx="2562046" cy="405441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1630393" y="0"/>
            <a:ext cx="10429336" cy="1345721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2700065" y="1549878"/>
            <a:ext cx="897147" cy="73324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" name="Diamond 8"/>
          <p:cNvSpPr/>
          <p:nvPr/>
        </p:nvSpPr>
        <p:spPr>
          <a:xfrm>
            <a:off x="2700065" y="2695754"/>
            <a:ext cx="897147" cy="73324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0" name="Diamond 9"/>
          <p:cNvSpPr/>
          <p:nvPr/>
        </p:nvSpPr>
        <p:spPr>
          <a:xfrm>
            <a:off x="2700065" y="3946315"/>
            <a:ext cx="897147" cy="73324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2700065" y="5235334"/>
            <a:ext cx="897147" cy="73324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3597212" y="1566053"/>
            <a:ext cx="7851838" cy="73324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3597212" y="2728821"/>
            <a:ext cx="7851838" cy="73324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3597212" y="3922232"/>
            <a:ext cx="7851838" cy="73324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3597212" y="5235334"/>
            <a:ext cx="7851838" cy="73324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722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54/7e/02/547e02bb98ded6b15c3e663bbbec8d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05510" y="3950898"/>
            <a:ext cx="7677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dirty="0" smtClean="0">
                <a:solidFill>
                  <a:srgbClr val="002060"/>
                </a:solidFill>
                <a:latin typeface="+mj-lt"/>
              </a:rPr>
              <a:t>KHỞI ĐỘNG </a:t>
            </a:r>
            <a:endParaRPr lang="en-US" sz="9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2102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663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5112" y="466725"/>
            <a:ext cx="6581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HOC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2524125" y="2305050"/>
            <a:ext cx="828675" cy="781050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629150" y="2305050"/>
            <a:ext cx="6048375" cy="85725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4675" y="3524250"/>
            <a:ext cx="7743825" cy="14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7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205898" y="74622"/>
            <a:ext cx="70375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52" b="48514" l="33220" r="72402">
                        <a14:foregroundMark x1="39864" y1="36082" x2="39267" y2="47362"/>
                        <a14:foregroundMark x1="39353" y1="40206" x2="44634" y2="39478"/>
                        <a14:foregroundMark x1="36882" y1="36810" x2="38075" y2="36628"/>
                        <a14:foregroundMark x1="47359" y1="36143" x2="47274" y2="47605"/>
                        <a14:foregroundMark x1="39097" y1="47726" x2="40630" y2="47908"/>
                        <a14:foregroundMark x1="45571" y1="47787" x2="47189" y2="47787"/>
                        <a14:foregroundMark x1="45826" y1="47241" x2="46934" y2="46877"/>
                        <a14:foregroundMark x1="51193" y1="36689" x2="53663" y2="47544"/>
                        <a14:foregroundMark x1="51789" y1="40570" x2="51959" y2="42389"/>
                        <a14:foregroundMark x1="51278" y1="47362" x2="53578" y2="47423"/>
                        <a14:foregroundMark x1="57496" y1="36446" x2="58262" y2="47241"/>
                        <a14:foregroundMark x1="57666" y1="39478" x2="57070" y2="41844"/>
                        <a14:foregroundMark x1="56644" y1="47119" x2="57922" y2="46877"/>
                        <a14:foregroundMark x1="56985" y1="47908" x2="59029" y2="47241"/>
                        <a14:foregroundMark x1="61755" y1="36628" x2="65758" y2="36507"/>
                        <a14:foregroundMark x1="62606" y1="36992" x2="64055" y2="47423"/>
                        <a14:foregroundMark x1="62606" y1="39297" x2="62606" y2="41662"/>
                        <a14:foregroundMark x1="61755" y1="47362" x2="63969" y2="47241"/>
                        <a14:foregroundMark x1="66951" y1="35779" x2="69250" y2="38023"/>
                        <a14:foregroundMark x1="68995" y1="38751" x2="68910" y2="47787"/>
                        <a14:foregroundMark x1="68569" y1="38933" x2="68484" y2="42025"/>
                        <a14:foregroundMark x1="67547" y1="47726" x2="68739" y2="47423"/>
                        <a14:foregroundMark x1="46252" y1="37295" x2="46763" y2="38751"/>
                        <a14:foregroundMark x1="46593" y1="39478" x2="46593" y2="41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19" t="25555" r="27370" b="51112"/>
          <a:stretch/>
        </p:blipFill>
        <p:spPr>
          <a:xfrm>
            <a:off x="7631259" y="1139248"/>
            <a:ext cx="3751115" cy="2171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27084" r="66581" b="26389"/>
          <a:stretch/>
        </p:blipFill>
        <p:spPr>
          <a:xfrm>
            <a:off x="4315323" y="997358"/>
            <a:ext cx="2920887" cy="5010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4" t="48472" b="23055"/>
          <a:stretch/>
        </p:blipFill>
        <p:spPr>
          <a:xfrm>
            <a:off x="7603450" y="3502791"/>
            <a:ext cx="4514851" cy="26473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00195" y="6150113"/>
            <a:ext cx="77396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Học</a:t>
            </a:r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sinh</a:t>
            </a:r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chú</a:t>
            </a:r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ý </a:t>
            </a:r>
            <a:r>
              <a:rPr lang="en-US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quan</a:t>
            </a:r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sát</a:t>
            </a:r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tranh</a:t>
            </a:r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ảnh</a:t>
            </a:r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862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0"/>
            <a:ext cx="12192000" cy="6750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224948" y="151479"/>
            <a:ext cx="70375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72778" r="66777" b="1528"/>
          <a:stretch/>
        </p:blipFill>
        <p:spPr>
          <a:xfrm>
            <a:off x="3690083" y="1318795"/>
            <a:ext cx="3358417" cy="4615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8" t="76586" r="15862" b="2222"/>
          <a:stretch/>
        </p:blipFill>
        <p:spPr>
          <a:xfrm>
            <a:off x="7313812" y="1552574"/>
            <a:ext cx="4878188" cy="30575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74048" y="5808730"/>
            <a:ext cx="77396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Học</a:t>
            </a:r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sinh</a:t>
            </a:r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chú</a:t>
            </a:r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ý </a:t>
            </a:r>
            <a:r>
              <a:rPr lang="en-US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quan</a:t>
            </a:r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sát</a:t>
            </a:r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tranh</a:t>
            </a:r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ảnh</a:t>
            </a:r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362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1905" y="31492"/>
            <a:ext cx="7678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Đứng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nghỉ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 ,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đứng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nghiêm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8" r="47074" b="75278"/>
          <a:stretch/>
        </p:blipFill>
        <p:spPr>
          <a:xfrm>
            <a:off x="10117180" y="1047975"/>
            <a:ext cx="1906170" cy="3609557"/>
          </a:xfrm>
          <a:prstGeom prst="rect">
            <a:avLst/>
          </a:prstGeom>
        </p:spPr>
      </p:pic>
      <p:sp>
        <p:nvSpPr>
          <p:cNvPr id="5" name="Hexagon 4"/>
          <p:cNvSpPr/>
          <p:nvPr/>
        </p:nvSpPr>
        <p:spPr>
          <a:xfrm>
            <a:off x="10209955" y="4975652"/>
            <a:ext cx="1676400" cy="12954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Đứng</a:t>
            </a:r>
            <a:r>
              <a:rPr lang="en-US" dirty="0" smtClean="0"/>
              <a:t> </a:t>
            </a:r>
            <a:r>
              <a:rPr lang="en-US" dirty="0" err="1" smtClean="0"/>
              <a:t>nghiêm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Hexagon 6"/>
          <p:cNvSpPr/>
          <p:nvPr/>
        </p:nvSpPr>
        <p:spPr>
          <a:xfrm>
            <a:off x="524569" y="4975652"/>
            <a:ext cx="1676400" cy="12954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Đứng</a:t>
            </a:r>
            <a:r>
              <a:rPr lang="en-US" dirty="0" smtClean="0"/>
              <a:t> </a:t>
            </a:r>
            <a:r>
              <a:rPr lang="en-US" dirty="0" err="1" smtClean="0"/>
              <a:t>nghỉ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96" b="24621" l="52811" r="67802">
                        <a14:foregroundMark x1="56644" y1="10734" x2="56048" y2="23954"/>
                        <a14:foregroundMark x1="55196" y1="23772" x2="55196" y2="23772"/>
                        <a14:foregroundMark x1="55196" y1="24257" x2="57666" y2="24075"/>
                        <a14:foregroundMark x1="57666" y1="14494" x2="57666" y2="17586"/>
                        <a14:foregroundMark x1="55196" y1="15464" x2="55537" y2="17647"/>
                        <a14:foregroundMark x1="55963" y1="13705" x2="54855" y2="15282"/>
                        <a14:foregroundMark x1="54855" y1="15403" x2="54855" y2="19770"/>
                        <a14:foregroundMark x1="54940" y1="19709" x2="54685" y2="23651"/>
                        <a14:foregroundMark x1="57411" y1="13645" x2="58262" y2="17708"/>
                        <a14:foregroundMark x1="58262" y1="10916" x2="58944" y2="12917"/>
                        <a14:foregroundMark x1="58262" y1="14554" x2="58944" y2="13099"/>
                        <a14:foregroundMark x1="55537" y1="10734" x2="54174" y2="12735"/>
                        <a14:foregroundMark x1="54685" y1="11280" x2="54259" y2="12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31" t="1250" r="31858" b="74583"/>
          <a:stretch/>
        </p:blipFill>
        <p:spPr>
          <a:xfrm>
            <a:off x="680756" y="1259773"/>
            <a:ext cx="1828800" cy="34261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8142" y="1342252"/>
            <a:ext cx="327785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250000"/>
              </a:lnSpc>
            </a:pP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7986" y="1172974"/>
            <a:ext cx="34237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300000"/>
              </a:lnSpc>
            </a:pP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34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105025" y="0"/>
            <a:ext cx="7886700" cy="942975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PHẢI, QUAY TRÁI, QUAY SAU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2388" y="4393405"/>
            <a:ext cx="1800225" cy="17335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QUAY PHẢI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458322" y="4900608"/>
            <a:ext cx="1800225" cy="17335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QUAY SAU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" y="1062036"/>
            <a:ext cx="1800225" cy="17335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QUAY TRÁI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7362" r="4469" b="63610"/>
          <a:stretch/>
        </p:blipFill>
        <p:spPr>
          <a:xfrm>
            <a:off x="1966910" y="966778"/>
            <a:ext cx="4876801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38889" r="2310" b="32083"/>
          <a:stretch/>
        </p:blipFill>
        <p:spPr>
          <a:xfrm>
            <a:off x="1966911" y="4114800"/>
            <a:ext cx="4876801" cy="2290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3056" r="2849"/>
          <a:stretch/>
        </p:blipFill>
        <p:spPr>
          <a:xfrm>
            <a:off x="7239000" y="2038341"/>
            <a:ext cx="4953000" cy="28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2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429</Words>
  <Application>Microsoft Office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53</cp:revision>
  <dcterms:created xsi:type="dcterms:W3CDTF">2021-11-11T14:46:13Z</dcterms:created>
  <dcterms:modified xsi:type="dcterms:W3CDTF">2021-11-23T06:56:22Z</dcterms:modified>
</cp:coreProperties>
</file>