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63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59"/>
            <p14:sldId id="260"/>
            <p14:sldId id="261"/>
            <p14:sldId id="262"/>
            <p14:sldId id="264"/>
            <p14:sldId id="269"/>
          </p14:sldIdLst>
        </p14:section>
        <p14:section name="Tiết 2" id="{296681D4-24D5-4E6B-BA02-9A1D8E4D5F1E}">
          <p14:sldIdLst>
            <p14:sldId id="263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-912" y="-96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700849" y="1660307"/>
            <a:ext cx="5742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ep</a:t>
            </a:r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êp</a:t>
            </a:r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ip</a:t>
            </a:r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up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2471862" y="3431861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Phạm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Thị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Minh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Phương</a:t>
            </a:r>
            <a:endParaRPr lang="zh-CN" altLang="en-U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698507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56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7" y="777966"/>
            <a:ext cx="7749842" cy="2442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390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27" y="421105"/>
            <a:ext cx="7658718" cy="366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4470"/>
            <a:ext cx="9144000" cy="151903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087217" y="4350855"/>
            <a:ext cx="3114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42522" y="4346671"/>
            <a:ext cx="357808" cy="4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09252" y="4346671"/>
            <a:ext cx="3710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74834" y="4346671"/>
            <a:ext cx="3379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525079" y="4651513"/>
            <a:ext cx="364434" cy="90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39339" y="4660581"/>
            <a:ext cx="344557" cy="24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d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79474" y="299693"/>
            <a:ext cx="487363" cy="48736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292087" y="4068375"/>
            <a:ext cx="3114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43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7" y="445167"/>
            <a:ext cx="7367450" cy="4499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>
            <a:extLst>
              <a:ext uri="{FF2B5EF4-FFF2-40B4-BE49-F238E27FC236}">
                <a16:creationId xmlns=""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2514695" y="1755572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374610" y="718197"/>
            <a:ext cx="666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ep</a:t>
            </a:r>
            <a:r>
              <a:rPr lang="en-US" sz="36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êp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ip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up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5444940" y="1755572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ưa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633799" y="3656354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文本框 3">
            <a:extLst>
              <a:ext uri="{FF2B5EF4-FFF2-40B4-BE49-F238E27FC236}">
                <a16:creationId xmlns=""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884023" y="1706027"/>
            <a:ext cx="1499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ep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=""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2865350" y="1691578"/>
            <a:ext cx="1499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</a:t>
            </a:r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文本框 3">
            <a:extLst>
              <a:ext uri="{FF2B5EF4-FFF2-40B4-BE49-F238E27FC236}">
                <a16:creationId xmlns=""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4846677" y="1706027"/>
            <a:ext cx="1499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ip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=""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6536934" y="1691580"/>
            <a:ext cx="1499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up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9" y="523513"/>
            <a:ext cx="8121192" cy="3912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894945" y="4261118"/>
            <a:ext cx="7951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bếp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lũ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cún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múp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míp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nép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vào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bên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096227" y="4261118"/>
            <a:ext cx="74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êp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088555" y="4261118"/>
            <a:ext cx="74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ep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5538631" y="4261118"/>
            <a:ext cx="74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720608" y="4262412"/>
            <a:ext cx="74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up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0" name="nhan bi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87363" y="12365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3504704" y="407045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990203" y="395681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CD2AB861-30B1-41B3-A725-81654835B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685" y="1398845"/>
            <a:ext cx="3641216" cy="197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107693" y="3293622"/>
            <a:ext cx="6927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kẹp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nẹp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nếp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xếp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2107693" y="4109851"/>
            <a:ext cx="7114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kịp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nhịp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búp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30" y="45320"/>
            <a:ext cx="2032134" cy="89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368475" y="402447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=""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3801832" y="401871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5234769" y="4003894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="" xmlns:a16="http://schemas.microsoft.com/office/drawing/2014/main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2238948" y="487929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=""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3927150" y="486691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="" xmlns:a16="http://schemas.microsoft.com/office/drawing/2014/main" id="{9AFBBDC9-143E-4597-B590-376F9D2D37F0}"/>
              </a:ext>
            </a:extLst>
          </p:cNvPr>
          <p:cNvCxnSpPr>
            <a:cxnSpLocks/>
          </p:cNvCxnSpPr>
          <p:nvPr/>
        </p:nvCxnSpPr>
        <p:spPr>
          <a:xfrm>
            <a:off x="5234769" y="486691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541605" y="429675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5074912" y="407045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2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6624901" y="4003894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6772022" y="4834647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82" y="494734"/>
            <a:ext cx="1948965" cy="1542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775829" y="1990302"/>
            <a:ext cx="2224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ôi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dép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30" y="45320"/>
            <a:ext cx="2168904" cy="89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853929" y="269818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Hình ảnh 14">
            <a:extLst>
              <a:ext uri="{FF2B5EF4-FFF2-40B4-BE49-F238E27FC236}">
                <a16:creationId xmlns="" xmlns:a16="http://schemas.microsoft.com/office/drawing/2014/main" id="{E5021512-E13A-468D-88BE-D70398F32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92" y="805301"/>
            <a:ext cx="2032134" cy="1273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Hình ảnh 20">
            <a:extLst>
              <a:ext uri="{FF2B5EF4-FFF2-40B4-BE49-F238E27FC236}">
                <a16:creationId xmlns="" xmlns:a16="http://schemas.microsoft.com/office/drawing/2014/main" id="{05E2D08B-D8EB-45AF-9AD0-E56DE55C8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79" y="2778705"/>
            <a:ext cx="2032134" cy="1327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Hình ảnh 21">
            <a:extLst>
              <a:ext uri="{FF2B5EF4-FFF2-40B4-BE49-F238E27FC236}">
                <a16:creationId xmlns="" xmlns:a16="http://schemas.microsoft.com/office/drawing/2014/main" id="{42FA5AD6-6093-47B4-8207-C537AD468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905" y="2707474"/>
            <a:ext cx="2032134" cy="150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5644043" y="2070819"/>
            <a:ext cx="2069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ầu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bếp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=""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6850244" y="273556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1E3B886D-272D-451E-AC42-0A29455A0B4E}"/>
              </a:ext>
            </a:extLst>
          </p:cNvPr>
          <p:cNvSpPr txBox="1"/>
          <p:nvPr/>
        </p:nvSpPr>
        <p:spPr>
          <a:xfrm>
            <a:off x="1989387" y="4036537"/>
            <a:ext cx="210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bìm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bịp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A649D970-27FF-4E34-ADDE-9B0970A6140B}"/>
              </a:ext>
            </a:extLst>
          </p:cNvPr>
          <p:cNvSpPr txBox="1"/>
          <p:nvPr/>
        </p:nvSpPr>
        <p:spPr>
          <a:xfrm>
            <a:off x="5703913" y="4044223"/>
            <a:ext cx="223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búp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sen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7" name="Đường nối Thẳng 26">
            <a:extLst>
              <a:ext uri="{FF2B5EF4-FFF2-40B4-BE49-F238E27FC236}">
                <a16:creationId xmlns="" xmlns:a16="http://schemas.microsoft.com/office/drawing/2014/main" id="{9B06C48C-C293-40F8-B156-E6E9A5EEAB3D}"/>
              </a:ext>
            </a:extLst>
          </p:cNvPr>
          <p:cNvCxnSpPr>
            <a:cxnSpLocks/>
          </p:cNvCxnSpPr>
          <p:nvPr/>
        </p:nvCxnSpPr>
        <p:spPr>
          <a:xfrm>
            <a:off x="5942204" y="4673169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="" xmlns:a16="http://schemas.microsoft.com/office/drawing/2014/main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2952979" y="474442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9" y="636104"/>
            <a:ext cx="7839584" cy="4061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6" y="601209"/>
            <a:ext cx="7862363" cy="236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26" y="732063"/>
            <a:ext cx="4162788" cy="3846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26" y="732062"/>
            <a:ext cx="4162788" cy="3846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26" y="732061"/>
            <a:ext cx="4162788" cy="3846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26" y="735277"/>
            <a:ext cx="4162788" cy="38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0243" y="689443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2275959" y="938458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2156746" y="2748630"/>
            <a:ext cx="255069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bếp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712" y="673769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2275959" y="938458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2173004" y="2729038"/>
            <a:ext cx="255069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bịp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=""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5001742" y="938457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7">
            <a:extLst>
              <a:ext uri="{FF2B5EF4-FFF2-40B4-BE49-F238E27FC236}">
                <a16:creationId xmlns=""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4925531" y="2729038"/>
            <a:ext cx="255069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búp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83833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706</TotalTime>
  <Words>91</Words>
  <Application>Microsoft Office PowerPoint</Application>
  <PresentationFormat>On-screen Show (16:9)</PresentationFormat>
  <Paragraphs>38</Paragraphs>
  <Slides>14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MTC</cp:lastModifiedBy>
  <cp:revision>377</cp:revision>
  <dcterms:created xsi:type="dcterms:W3CDTF">2017-07-29T07:38:32Z</dcterms:created>
  <dcterms:modified xsi:type="dcterms:W3CDTF">2020-11-30T03:50:15Z</dcterms:modified>
</cp:coreProperties>
</file>