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6" r:id="rId3"/>
    <p:sldId id="258" r:id="rId4"/>
    <p:sldId id="259" r:id="rId5"/>
    <p:sldId id="260" r:id="rId6"/>
    <p:sldId id="261" r:id="rId7"/>
    <p:sldId id="270" r:id="rId8"/>
    <p:sldId id="263" r:id="rId9"/>
    <p:sldId id="269" r:id="rId10"/>
    <p:sldId id="266" r:id="rId11"/>
    <p:sldId id="267" r:id="rId12"/>
    <p:sldId id="268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70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74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&#273;&#7885;c%20bai%2052.mp3" TargetMode="Externa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nh&#7853;n%20bi&#7871;t%20bai%2052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68770" y="151595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:…………………………….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52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884618" y="4641670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79551" y="3959780"/>
            <a:ext cx="30155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36970" y="4961106"/>
            <a:ext cx="408562" cy="97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476" y="599092"/>
            <a:ext cx="6810703" cy="411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V="1">
            <a:off x="6191250" y="39528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2195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50827" y="4217547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đọc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623237" y="15262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711" y="581025"/>
            <a:ext cx="6842234" cy="40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262" y="1712075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599302" y="1795381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3731" y="1707073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578412" y="1772307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982486" y="3550593"/>
            <a:ext cx="761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bằng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điểm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5104238" y="352412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653746" y="411236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832204" y="409518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333" y="651754"/>
            <a:ext cx="7568119" cy="29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89890" y="2733472"/>
            <a:ext cx="3852153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nhận biết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924" y="931019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924" y="3210448"/>
            <a:ext cx="1903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1"/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2962969" y="449393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334989" y="3831340"/>
            <a:ext cx="6551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dứt    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mứt      nứt   sứt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173638" y="3764605"/>
            <a:ext cx="384736" cy="97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5540940" y="3752962"/>
            <a:ext cx="44310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 flipV="1">
            <a:off x="6955276" y="3742602"/>
            <a:ext cx="408561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5265750" y="439027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722599" y="3095792"/>
            <a:ext cx="6322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bụt     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hụt      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lụt     sụt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2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2154182" y="4509878"/>
            <a:ext cx="488682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4058215" y="4510032"/>
            <a:ext cx="515566" cy="170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6955276" y="4527058"/>
            <a:ext cx="454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113" y="1180288"/>
            <a:ext cx="42341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3864964" y="3775057"/>
            <a:ext cx="451034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5795141" y="4508114"/>
            <a:ext cx="464091" cy="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943588" y="3208472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chì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00035" y="3910265"/>
            <a:ext cx="480127" cy="2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303911" y="3218200"/>
            <a:ext cx="233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mứt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dừa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 flipV="1">
            <a:off x="3832698" y="3910521"/>
            <a:ext cx="486383" cy="97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6161727" y="3215333"/>
            <a:ext cx="20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nứt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nẻ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6534245" y="3898232"/>
            <a:ext cx="450215" cy="25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0" y="1631954"/>
            <a:ext cx="1665938" cy="153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73" y="1817387"/>
            <a:ext cx="2231127" cy="137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45" y="1848240"/>
            <a:ext cx="2148595" cy="130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775" y="554478"/>
            <a:ext cx="6906638" cy="363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377" y="1051257"/>
            <a:ext cx="6019371" cy="3760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2209096" y="1114833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277190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5704766" y="1166805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5704766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4" y="192747"/>
            <a:ext cx="1272345" cy="5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200400" y="1442185"/>
            <a:ext cx="266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90" y="700391"/>
            <a:ext cx="7947501" cy="28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788</TotalTime>
  <Words>61</Words>
  <Application>Microsoft Office PowerPoint</Application>
  <PresentationFormat>On-screen Show (16:9)</PresentationFormat>
  <Paragraphs>29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DFPWaWaW5-GB5</vt:lpstr>
      <vt:lpstr>HP001 4 hàng</vt:lpstr>
      <vt:lpstr>Times New Roman</vt:lpstr>
      <vt:lpstr>幼圆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BUI MINH CUONG</cp:lastModifiedBy>
  <cp:revision>386</cp:revision>
  <dcterms:created xsi:type="dcterms:W3CDTF">2017-07-29T07:38:32Z</dcterms:created>
  <dcterms:modified xsi:type="dcterms:W3CDTF">2020-08-21T07:34:01Z</dcterms:modified>
</cp:coreProperties>
</file>