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video/unknown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2"/>
  </p:notesMasterIdLst>
  <p:sldIdLst>
    <p:sldId id="256" r:id="rId5"/>
    <p:sldId id="258" r:id="rId6"/>
    <p:sldId id="288" r:id="rId7"/>
    <p:sldId id="266" r:id="rId8"/>
    <p:sldId id="290" r:id="rId9"/>
    <p:sldId id="291" r:id="rId10"/>
    <p:sldId id="303" r:id="rId11"/>
    <p:sldId id="292" r:id="rId12"/>
    <p:sldId id="293" r:id="rId13"/>
    <p:sldId id="305" r:id="rId14"/>
    <p:sldId id="295" r:id="rId15"/>
    <p:sldId id="306" r:id="rId16"/>
    <p:sldId id="297" r:id="rId17"/>
    <p:sldId id="296" r:id="rId18"/>
    <p:sldId id="267" r:id="rId19"/>
    <p:sldId id="279" r:id="rId20"/>
    <p:sldId id="298" r:id="rId21"/>
    <p:sldId id="299" r:id="rId22"/>
    <p:sldId id="300" r:id="rId23"/>
    <p:sldId id="268" r:id="rId24"/>
    <p:sldId id="307" r:id="rId25"/>
    <p:sldId id="308" r:id="rId26"/>
    <p:sldId id="281" r:id="rId27"/>
    <p:sldId id="269" r:id="rId28"/>
    <p:sldId id="282" r:id="rId29"/>
    <p:sldId id="270" r:id="rId30"/>
    <p:sldId id="283" r:id="rId31"/>
    <p:sldId id="271" r:id="rId32"/>
    <p:sldId id="284" r:id="rId33"/>
    <p:sldId id="285" r:id="rId34"/>
    <p:sldId id="272" r:id="rId35"/>
    <p:sldId id="286" r:id="rId36"/>
    <p:sldId id="273" r:id="rId37"/>
    <p:sldId id="287" r:id="rId38"/>
    <p:sldId id="301" r:id="rId39"/>
    <p:sldId id="302" r:id="rId40"/>
    <p:sldId id="274" r:id="rId41"/>
  </p:sldIdLst>
  <p:sldSz cx="9144000" cy="5143500" type="screen16x9"/>
  <p:notesSz cx="6858000" cy="9144000"/>
  <p:embeddedFontLst>
    <p:embeddedFont>
      <p:font typeface="HL Hoctro" charset="0"/>
      <p:regular r:id="rId43"/>
    </p:embeddedFont>
    <p:embeddedFont>
      <p:font typeface="宋体" pitchFamily="2" charset="-122"/>
      <p:regular r:id="rId44"/>
    </p:embeddedFont>
    <p:embeddedFont>
      <p:font typeface="HP001 4 hàng" charset="0"/>
      <p:regular r:id="rId45"/>
      <p:bold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DFPOP1-W9" charset="-128"/>
      <p:regular r:id="rId51"/>
    </p:embeddedFont>
    <p:embeddedFont>
      <p:font typeface="Arial-Rounded" charset="0"/>
      <p:regular r:id="rId52"/>
    </p:embeddedFont>
    <p:embeddedFont>
      <p:font typeface="微软雅黑" pitchFamily="34" charset="-122"/>
      <p:regular r:id="rId53"/>
      <p:bold r:id="rId54"/>
    </p:embeddedFont>
  </p:embeddedFontLst>
  <p:custDataLst>
    <p:tags r:id="rId5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291"/>
            <p14:sldId id="303"/>
            <p14:sldId id="292"/>
            <p14:sldId id="293"/>
            <p14:sldId id="305"/>
            <p14:sldId id="295"/>
            <p14:sldId id="306"/>
            <p14:sldId id="297"/>
            <p14:sldId id="296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07"/>
            <p14:sldId id="30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01"/>
            <p14:sldId id="302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6" autoAdjust="0"/>
    <p:restoredTop sz="94660"/>
  </p:normalViewPr>
  <p:slideViewPr>
    <p:cSldViewPr snapToGrid="0">
      <p:cViewPr>
        <p:scale>
          <a:sx n="100" d="100"/>
          <a:sy n="100" d="100"/>
        </p:scale>
        <p:origin x="-690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26.png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76003" y="3251545"/>
            <a:ext cx="4886404" cy="707546"/>
            <a:chOff x="2267789" y="2707316"/>
            <a:chExt cx="4886404" cy="70754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trương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7789" y="270731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68240" y="271177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62559" y="4151078"/>
            <a:ext cx="1144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5431341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800919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1690425" y="87332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8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7653" y="1807302"/>
            <a:ext cx="69738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807653" y="440864"/>
            <a:ext cx="70622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 rot="6249968" flipH="1">
            <a:off x="4068118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6249968" flipH="1">
            <a:off x="7599259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6249968" flipH="1">
            <a:off x="4405943" y="1105385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6249968" flipH="1">
            <a:off x="2550037" y="2068456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6249968" flipH="1">
            <a:off x="6645788" y="2008533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6249968" flipH="1">
            <a:off x="1831929" y="2460231"/>
            <a:ext cx="464136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6249968" flipH="1" flipV="1">
            <a:off x="1785041" y="2904115"/>
            <a:ext cx="399992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6249968" flipH="1">
            <a:off x="3197569" y="2891909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6249968" flipH="1">
            <a:off x="6321769" y="2872859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10308" y="5284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506004" y="225905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506003" y="35191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687" y="383208"/>
            <a:ext cx="734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Đẫy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đà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 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tròn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mập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mạp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69" y="1321622"/>
            <a:ext cx="1021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:      </a:t>
            </a:r>
            <a:r>
              <a:rPr lang="en-GB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nhẵn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69" y="2299105"/>
            <a:ext cx="9985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Báo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hiệu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biết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sắp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5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981" y="248143"/>
            <a:ext cx="8534221" cy="4443362"/>
            <a:chOff x="408981" y="248143"/>
            <a:chExt cx="8534221" cy="4443362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xmlns="" id="{DAECB3AA-DE44-4B2E-8E42-EC1E254E3EC5}"/>
                </a:ext>
              </a:extLst>
            </p:cNvPr>
            <p:cNvSpPr/>
            <p:nvPr/>
          </p:nvSpPr>
          <p:spPr>
            <a:xfrm>
              <a:off x="437556" y="24814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vẻ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ngoài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xmlns="" id="{D97AFF8F-506F-4519-A1B5-52D97C6C130F}"/>
                </a:ext>
              </a:extLst>
            </p:cNvPr>
            <p:cNvSpPr/>
            <p:nvPr/>
          </p:nvSpPr>
          <p:spPr>
            <a:xfrm>
              <a:off x="428031" y="777275"/>
              <a:ext cx="83755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sinh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xmlns="" id="{BEF69370-038A-4CCC-B259-2DF7CD5468DF}"/>
                </a:ext>
              </a:extLst>
            </p:cNvPr>
            <p:cNvSpPr/>
            <p:nvPr/>
          </p:nvSpPr>
          <p:spPr>
            <a:xfrm>
              <a:off x="408981" y="1343000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khai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591" y="2148410"/>
              <a:ext cx="7416000" cy="2543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83" y="2268572"/>
            <a:ext cx="69913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454230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24" y="1191354"/>
            <a:ext cx="8745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6" y="2268572"/>
            <a:ext cx="5711934" cy="25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63800" y="107042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97" y="2527021"/>
            <a:ext cx="6622888" cy="24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9717" y="41320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t-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503" y="548640"/>
            <a:ext cx="8474994" cy="4594860"/>
          </a:xfrm>
          <a:prstGeom prst="rect">
            <a:avLst/>
          </a:prstGeom>
        </p:spPr>
      </p:pic>
      <p:pic>
        <p:nvPicPr>
          <p:cNvPr id="5" name="chu 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7246" y="548640"/>
            <a:ext cx="4321743" cy="44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9717" y="79820"/>
            <a:ext cx="2767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510" y="664594"/>
            <a:ext cx="7570218" cy="4478905"/>
          </a:xfrm>
          <a:prstGeom prst="rect">
            <a:avLst/>
          </a:prstGeom>
        </p:spPr>
      </p:pic>
      <p:pic>
        <p:nvPicPr>
          <p:cNvPr id="6" name="chu 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0470" y="249530"/>
            <a:ext cx="5038775" cy="48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448985" y="2337951"/>
            <a:ext cx="80231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ằng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học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 ra vào lớp đúng giờ</a:t>
            </a:r>
            <a:r>
              <a:rPr lang="en-US" altLang="zh-CN" sz="400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xmlns="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 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xmlns="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60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sinh (…) 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776096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947542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45915" y="2042216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háo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hức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chờ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885961" y="1120439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gày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8372703" y="2042215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00895 L 0.27518 0.2663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887" t="63491"/>
          <a:stretch/>
        </p:blipFill>
        <p:spPr>
          <a:xfrm>
            <a:off x="4181059" y="2723323"/>
            <a:ext cx="4575315" cy="164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/>
          <p:cNvSpPr/>
          <p:nvPr/>
        </p:nvSpPr>
        <p:spPr>
          <a:xfrm>
            <a:off x="1510747" y="678825"/>
            <a:ext cx="5546035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112062" y="713986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ếp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427880" y="70404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ấp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3336" r="32497" b="33266"/>
          <a:stretch/>
        </p:blipFill>
        <p:spPr>
          <a:xfrm>
            <a:off x="351178" y="1478948"/>
            <a:ext cx="3932586" cy="207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6" y="757238"/>
            <a:ext cx="8180524" cy="311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85274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gần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gũi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94289" y="1976941"/>
            <a:ext cx="21673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82167" y="10175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582167" y="782301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quen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84" y="1859519"/>
            <a:ext cx="7956000" cy="26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81154" y="1854381"/>
            <a:ext cx="8505646" cy="1077218"/>
          </a:xfrm>
          <a:prstGeom prst="rect">
            <a:avLst/>
          </a:prstGeom>
          <a:solidFill>
            <a:srgbClr val="B8E67A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ang</a:t>
            </a:r>
            <a:r>
              <a:rPr lang="en-GB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an, au, </a:t>
            </a:r>
            <a:r>
              <a:rPr lang="en-GB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883485" y="1828316"/>
            <a:ext cx="1729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en-GB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0" y="821258"/>
            <a:ext cx="67877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phấn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(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215426" y="2586102"/>
            <a:ext cx="67877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“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(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56660" y="100753"/>
            <a:ext cx="3382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873546" y="3570987"/>
            <a:ext cx="2562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GB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788843" y="276509"/>
            <a:ext cx="67877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gỗ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</a:t>
            </a: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Hễ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</a:t>
            </a: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Tiễn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hè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pPr lvl="0"/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826156" y="3664166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55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262647" y="1239118"/>
            <a:ext cx="7324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endParaRPr lang="en-GB" altLang="zh-CN" sz="36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kết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en-GB" altLang="zh-CN" sz="36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r"/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459338" y="2402227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GB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ghế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6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69936" y="4338213"/>
            <a:ext cx="187667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8730" y="1431641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5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4051" y="1431641"/>
            <a:ext cx="235409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eng</a:t>
            </a:r>
            <a:endParaRPr lang="en-US" sz="54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42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5431341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800919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1690425" y="87332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2689" y="4339112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4485" y="3034652"/>
            <a:ext cx="68093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4928681" y="3048546"/>
            <a:ext cx="128729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1430" y="3836732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9063" y="3860577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937" y="404441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9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562</Words>
  <Application>Microsoft Office PowerPoint</Application>
  <PresentationFormat>On-screen Show (16:9)</PresentationFormat>
  <Paragraphs>156</Paragraphs>
  <Slides>37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HL Hoctro</vt:lpstr>
      <vt:lpstr>宋体</vt:lpstr>
      <vt:lpstr>HP001 4 hàng</vt:lpstr>
      <vt:lpstr>Times New Roman</vt:lpstr>
      <vt:lpstr>Calibri</vt:lpstr>
      <vt:lpstr>DFPOP1-W9</vt:lpstr>
      <vt:lpstr>华康少女文字W5</vt:lpstr>
      <vt:lpstr>Arial-Rounded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MTC</cp:lastModifiedBy>
  <cp:revision>80</cp:revision>
  <dcterms:created xsi:type="dcterms:W3CDTF">2020-08-13T09:19:08Z</dcterms:created>
  <dcterms:modified xsi:type="dcterms:W3CDTF">2021-03-03T01:40:28Z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