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88" r:id="rId12"/>
    <p:sldId id="289" r:id="rId13"/>
    <p:sldId id="290" r:id="rId14"/>
    <p:sldId id="291" r:id="rId15"/>
    <p:sldId id="292" r:id="rId16"/>
    <p:sldId id="267" r:id="rId17"/>
    <p:sldId id="279" r:id="rId18"/>
    <p:sldId id="268" r:id="rId19"/>
    <p:sldId id="280" r:id="rId20"/>
    <p:sldId id="293" r:id="rId21"/>
    <p:sldId id="281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272" r:id="rId30"/>
    <p:sldId id="286" r:id="rId31"/>
    <p:sldId id="273" r:id="rId32"/>
    <p:sldId id="287" r:id="rId33"/>
    <p:sldId id="274" r:id="rId34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FPOP1-W9" panose="020B0604020202020204" charset="-128"/>
      <p:regular r:id="rId41"/>
    </p:embeddedFont>
    <p:embeddedFont>
      <p:font typeface="HL Hoctro" panose="02000000000000000000" pitchFamily="2" charset="0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宋体" panose="02010600030101010101" pitchFamily="2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  <p14:sldId id="288"/>
            <p14:sldId id="289"/>
            <p14:sldId id="290"/>
            <p14:sldId id="291"/>
            <p14:sldId id="292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3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A9250B"/>
    <a:srgbClr val="4CA420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70619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Phan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61190" y="3948056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nhằm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9" y="0"/>
            <a:ext cx="7347838" cy="3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796343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di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1" y="135615"/>
            <a:ext cx="4410635" cy="3640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35615"/>
            <a:ext cx="4284324" cy="3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669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8909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845283" y="1"/>
            <a:ext cx="2148109" cy="484094"/>
          </a:xfrm>
          <a:prstGeom prst="cloudCallout">
            <a:avLst>
              <a:gd name="adj1" fmla="val -56412"/>
              <a:gd name="adj2" fmla="val 58033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45029" y="8640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" y="1758587"/>
            <a:ext cx="5787343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50" y="2019299"/>
            <a:ext cx="2844030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50697" y="1851671"/>
            <a:ext cx="3226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851058" y="1816614"/>
            <a:ext cx="430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ồi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599439" y="1071507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0892" y="1090258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189515" y="1062131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31295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185228" y="1062484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1845" y="236732"/>
            <a:ext cx="90003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" y="1639878"/>
            <a:ext cx="4231822" cy="287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639878"/>
            <a:ext cx="4311027" cy="28776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32033"/>
              </p:ext>
            </p:extLst>
          </p:nvPr>
        </p:nvGraphicFramePr>
        <p:xfrm>
          <a:off x="386576" y="869795"/>
          <a:ext cx="8166410" cy="579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166410">
                  <a:extLst>
                    <a:ext uri="{9D8B030D-6E8A-4147-A177-3AD203B41FA5}">
                      <a16:colId xmlns:a16="http://schemas.microsoft.com/office/drawing/2014/main" val="3273929529"/>
                    </a:ext>
                  </a:extLst>
                </a:gridCol>
              </a:tblGrid>
              <a:tr h="546411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ô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6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5" y="287383"/>
            <a:ext cx="8072845" cy="432380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6314708" y="774835"/>
            <a:ext cx="509838" cy="3676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0573" y="28738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846865"/>
            <a:ext cx="6818812" cy="37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839097" y="979226"/>
            <a:ext cx="7670202" cy="32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11" y="0"/>
            <a:ext cx="9334335" cy="5056094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118334"/>
            <a:ext cx="8832027" cy="60271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5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9" y="9846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032246" y="984619"/>
            <a:ext cx="372140" cy="3429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1119" y="176234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97706" y="20822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245671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416014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1117" y="327209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360790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405844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4077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832683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243636" y="2837436"/>
            <a:ext cx="1201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43636" y="4766415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8038" y="3233653"/>
            <a:ext cx="516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455511" y="942690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384783" y="1297504"/>
            <a:ext cx="89592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56176" y="1297504"/>
            <a:ext cx="146224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23" y="1655417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26324" y="1678609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482155" y="1655416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4142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58061" y="997940"/>
            <a:ext cx="98970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7143" y="997940"/>
            <a:ext cx="1493521" cy="22244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77142" y="3979601"/>
            <a:ext cx="746761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1004" y="4852764"/>
            <a:ext cx="151055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9676" y="905483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9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4" y="190500"/>
            <a:ext cx="462570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90500"/>
            <a:ext cx="42520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471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358</Words>
  <Application>Microsoft Office PowerPoint</Application>
  <PresentationFormat>On-screen Show (16:9)</PresentationFormat>
  <Paragraphs>113</Paragraphs>
  <Slides>30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华康少女文字W5</vt:lpstr>
      <vt:lpstr>Arial-Rounded</vt:lpstr>
      <vt:lpstr>Times New Roman</vt:lpstr>
      <vt:lpstr>Calibri</vt:lpstr>
      <vt:lpstr>DFPOP1-W9</vt:lpstr>
      <vt:lpstr>HL Hoctro</vt:lpstr>
      <vt:lpstr>微软雅黑</vt:lpstr>
      <vt:lpstr>Arial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48</cp:revision>
  <dcterms:created xsi:type="dcterms:W3CDTF">2020-08-13T09:19:08Z</dcterms:created>
  <dcterms:modified xsi:type="dcterms:W3CDTF">2020-08-20T12:19:16Z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