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mp4" ContentType="video/unknown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changesInfos/changesInfo1.xml" ContentType="application/vnd.ms-powerpoint.changesinfo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</p:sldMasterIdLst>
  <p:notesMasterIdLst>
    <p:notesMasterId r:id="rId37"/>
  </p:notesMasterIdLst>
  <p:sldIdLst>
    <p:sldId id="256" r:id="rId5"/>
    <p:sldId id="289" r:id="rId6"/>
    <p:sldId id="258" r:id="rId7"/>
    <p:sldId id="275" r:id="rId8"/>
    <p:sldId id="266" r:id="rId9"/>
    <p:sldId id="276" r:id="rId10"/>
    <p:sldId id="277" r:id="rId11"/>
    <p:sldId id="295" r:id="rId12"/>
    <p:sldId id="288" r:id="rId13"/>
    <p:sldId id="297" r:id="rId14"/>
    <p:sldId id="296" r:id="rId15"/>
    <p:sldId id="298" r:id="rId16"/>
    <p:sldId id="290" r:id="rId17"/>
    <p:sldId id="267" r:id="rId18"/>
    <p:sldId id="279" r:id="rId19"/>
    <p:sldId id="268" r:id="rId20"/>
    <p:sldId id="299" r:id="rId21"/>
    <p:sldId id="281" r:id="rId22"/>
    <p:sldId id="291" r:id="rId23"/>
    <p:sldId id="269" r:id="rId24"/>
    <p:sldId id="282" r:id="rId25"/>
    <p:sldId id="270" r:id="rId26"/>
    <p:sldId id="283" r:id="rId27"/>
    <p:sldId id="292" r:id="rId28"/>
    <p:sldId id="271" r:id="rId29"/>
    <p:sldId id="293" r:id="rId30"/>
    <p:sldId id="285" r:id="rId31"/>
    <p:sldId id="272" r:id="rId32"/>
    <p:sldId id="286" r:id="rId33"/>
    <p:sldId id="273" r:id="rId34"/>
    <p:sldId id="294" r:id="rId35"/>
    <p:sldId id="274" r:id="rId36"/>
  </p:sldIdLst>
  <p:sldSz cx="9144000" cy="5143500" type="screen16x9"/>
  <p:notesSz cx="6858000" cy="9144000"/>
  <p:embeddedFontLst>
    <p:embeddedFont>
      <p:font typeface="Arial-Rounded" charset="0"/>
      <p:regular r:id="rId38"/>
    </p:embeddedFont>
    <p:embeddedFont>
      <p:font typeface="HL Hoctro" charset="0"/>
      <p:regular r:id="rId39"/>
    </p:embeddedFont>
    <p:embeddedFont>
      <p:font typeface="宋体" pitchFamily="2" charset="-122"/>
      <p:regular r:id="rId40"/>
    </p:embeddedFont>
    <p:embeddedFont>
      <p:font typeface="Calibri" pitchFamily="34" charset="0"/>
      <p:regular r:id="rId41"/>
      <p:bold r:id="rId42"/>
      <p:italic r:id="rId43"/>
      <p:boldItalic r:id="rId44"/>
    </p:embeddedFont>
    <p:embeddedFont>
      <p:font typeface="DFPOP1-W9" charset="-128"/>
      <p:regular r:id="rId45"/>
    </p:embeddedFont>
    <p:embeddedFont>
      <p:font typeface="微软雅黑" pitchFamily="34" charset="-122"/>
      <p:regular r:id="rId46"/>
      <p:bold r:id="rId47"/>
    </p:embeddedFont>
  </p:embeddedFontLst>
  <p:custDataLst>
    <p:tags r:id="rId48"/>
  </p:custDataLst>
  <p:defaultTextStyle>
    <a:defPPr>
      <a:defRPr lang="zh-CN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hần Mặc định" id="{89293C27-06D2-442F-A694-0966E65ACEDD}">
          <p14:sldIdLst>
            <p14:sldId id="256"/>
            <p14:sldId id="289"/>
          </p14:sldIdLst>
        </p14:section>
        <p14:section name="Tiết 1" id="{694160BE-F2C5-4F1F-9227-A8A060926D5B}">
          <p14:sldIdLst>
            <p14:sldId id="258"/>
            <p14:sldId id="275"/>
            <p14:sldId id="266"/>
            <p14:sldId id="276"/>
            <p14:sldId id="277"/>
            <p14:sldId id="295"/>
            <p14:sldId id="288"/>
            <p14:sldId id="297"/>
            <p14:sldId id="296"/>
            <p14:sldId id="298"/>
            <p14:sldId id="290"/>
          </p14:sldIdLst>
        </p14:section>
        <p14:section name="Tiết 2" id="{47239A1A-9B72-4DA5-96A7-F8786F163078}">
          <p14:sldIdLst>
            <p14:sldId id="267"/>
            <p14:sldId id="279"/>
            <p14:sldId id="268"/>
            <p14:sldId id="299"/>
            <p14:sldId id="281"/>
            <p14:sldId id="291"/>
          </p14:sldIdLst>
        </p14:section>
        <p14:section name="Tiết 3" id="{8DB3B22B-32B6-4C3F-838D-DF98A9DBE4B7}">
          <p14:sldIdLst>
            <p14:sldId id="269"/>
            <p14:sldId id="282"/>
            <p14:sldId id="270"/>
            <p14:sldId id="283"/>
            <p14:sldId id="292"/>
          </p14:sldIdLst>
        </p14:section>
        <p14:section name="Tiết 4" id="{30D029CA-39C5-4833-936C-43C5EF842993}">
          <p14:sldIdLst>
            <p14:sldId id="271"/>
            <p14:sldId id="293"/>
            <p14:sldId id="285"/>
            <p14:sldId id="272"/>
            <p14:sldId id="286"/>
            <p14:sldId id="273"/>
            <p14:sldId id="294"/>
            <p14:sldId id="274"/>
          </p14:sldIdLst>
        </p14:section>
      </p14:sectionLst>
    </p:ex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CA420"/>
    <a:srgbClr val="F14420"/>
    <a:srgbClr val="679C31"/>
    <a:srgbClr val="920000"/>
    <a:srgbClr val="F56636"/>
    <a:srgbClr val="EF2A19"/>
    <a:srgbClr val="A9250B"/>
    <a:srgbClr val="FF6600"/>
    <a:srgbClr val="8CB823"/>
    <a:srgbClr val="C4D8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0ADC2EE-9B3C-458B-A42D-C4ACB5BF02CE}" v="893" dt="2020-08-13T12:42:42.92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93" d="100"/>
          <a:sy n="93" d="100"/>
        </p:scale>
        <p:origin x="-708" y="-9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2.fntdata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font" Target="fonts/font5.fntdata"/><Relationship Id="rId47" Type="http://schemas.openxmlformats.org/officeDocument/2006/relationships/font" Target="fonts/font10.fntdata"/><Relationship Id="rId50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font" Target="fonts/font1.fntdata"/><Relationship Id="rId46" Type="http://schemas.openxmlformats.org/officeDocument/2006/relationships/font" Target="fonts/font9.fntdata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font" Target="fonts/font4.fntdata"/><Relationship Id="rId54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notesMaster" Target="notesMasters/notesMaster1.xml"/><Relationship Id="rId40" Type="http://schemas.openxmlformats.org/officeDocument/2006/relationships/font" Target="fonts/font3.fntdata"/><Relationship Id="rId45" Type="http://schemas.openxmlformats.org/officeDocument/2006/relationships/font" Target="fonts/font8.fntdata"/><Relationship Id="rId53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font" Target="fonts/font7.fntdata"/><Relationship Id="rId52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font" Target="fonts/font6.fntdata"/><Relationship Id="rId48" Type="http://schemas.openxmlformats.org/officeDocument/2006/relationships/tags" Target="tags/tag1.xml"/><Relationship Id="rId8" Type="http://schemas.openxmlformats.org/officeDocument/2006/relationships/slide" Target="slides/slide4.xml"/><Relationship Id="rId51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ham Thi Minh Phuong" userId="59a886c1-9eb9-4e41-a264-fe10a6ee0c2c" providerId="ADAL" clId="{70ADC2EE-9B3C-458B-A42D-C4ACB5BF02CE}"/>
    <pc:docChg chg="undo custSel addSld delSld modSld sldOrd modSection">
      <pc:chgData name="Pham Thi Minh Phuong" userId="59a886c1-9eb9-4e41-a264-fe10a6ee0c2c" providerId="ADAL" clId="{70ADC2EE-9B3C-458B-A42D-C4ACB5BF02CE}" dt="2020-08-13T12:43:09.445" v="1275" actId="47"/>
      <pc:docMkLst>
        <pc:docMk/>
      </pc:docMkLst>
      <pc:sldChg chg="del">
        <pc:chgData name="Pham Thi Minh Phuong" userId="59a886c1-9eb9-4e41-a264-fe10a6ee0c2c" providerId="ADAL" clId="{70ADC2EE-9B3C-458B-A42D-C4ACB5BF02CE}" dt="2020-08-13T12:43:09.445" v="1275" actId="47"/>
        <pc:sldMkLst>
          <pc:docMk/>
          <pc:sldMk cId="0" sldId="265"/>
        </pc:sldMkLst>
      </pc:sldChg>
      <pc:sldChg chg="ord">
        <pc:chgData name="Pham Thi Minh Phuong" userId="59a886c1-9eb9-4e41-a264-fe10a6ee0c2c" providerId="ADAL" clId="{70ADC2EE-9B3C-458B-A42D-C4ACB5BF02CE}" dt="2020-08-13T12:22:30.495" v="697"/>
        <pc:sldMkLst>
          <pc:docMk/>
          <pc:sldMk cId="2825134617" sldId="270"/>
        </pc:sldMkLst>
      </pc:sldChg>
      <pc:sldChg chg="addSp delSp modSp add mod delAnim modAnim">
        <pc:chgData name="Pham Thi Minh Phuong" userId="59a886c1-9eb9-4e41-a264-fe10a6ee0c2c" providerId="ADAL" clId="{70ADC2EE-9B3C-458B-A42D-C4ACB5BF02CE}" dt="2020-08-13T12:02:50.467" v="47"/>
        <pc:sldMkLst>
          <pc:docMk/>
          <pc:sldMk cId="2645575311" sldId="280"/>
        </pc:sldMkLst>
        <pc:spChg chg="mod">
          <ac:chgData name="Pham Thi Minh Phuong" userId="59a886c1-9eb9-4e41-a264-fe10a6ee0c2c" providerId="ADAL" clId="{70ADC2EE-9B3C-458B-A42D-C4ACB5BF02CE}" dt="2020-08-13T11:43:31.795" v="30" actId="1076"/>
          <ac:spMkLst>
            <pc:docMk/>
            <pc:sldMk cId="2645575311" sldId="280"/>
            <ac:spMk id="4" creationId="{DAECB3AA-DE44-4B2E-8E42-EC1E254E3EC5}"/>
          </ac:spMkLst>
        </pc:spChg>
        <pc:spChg chg="del mod">
          <ac:chgData name="Pham Thi Minh Phuong" userId="59a886c1-9eb9-4e41-a264-fe10a6ee0c2c" providerId="ADAL" clId="{70ADC2EE-9B3C-458B-A42D-C4ACB5BF02CE}" dt="2020-08-13T11:42:41.313" v="5" actId="478"/>
          <ac:spMkLst>
            <pc:docMk/>
            <pc:sldMk cId="2645575311" sldId="280"/>
            <ac:spMk id="5" creationId="{D97AFF8F-506F-4519-A1B5-52D97C6C130F}"/>
          </ac:spMkLst>
        </pc:spChg>
        <pc:spChg chg="del mod">
          <ac:chgData name="Pham Thi Minh Phuong" userId="59a886c1-9eb9-4e41-a264-fe10a6ee0c2c" providerId="ADAL" clId="{70ADC2EE-9B3C-458B-A42D-C4ACB5BF02CE}" dt="2020-08-13T11:42:37.781" v="3" actId="478"/>
          <ac:spMkLst>
            <pc:docMk/>
            <pc:sldMk cId="2645575311" sldId="280"/>
            <ac:spMk id="6" creationId="{BEF69370-038A-4CCC-B259-2DF7CD5468DF}"/>
          </ac:spMkLst>
        </pc:spChg>
        <pc:picChg chg="del">
          <ac:chgData name="Pham Thi Minh Phuong" userId="59a886c1-9eb9-4e41-a264-fe10a6ee0c2c" providerId="ADAL" clId="{70ADC2EE-9B3C-458B-A42D-C4ACB5BF02CE}" dt="2020-08-13T11:42:34.624" v="1" actId="478"/>
          <ac:picMkLst>
            <pc:docMk/>
            <pc:sldMk cId="2645575311" sldId="280"/>
            <ac:picMk id="3" creationId="{27C78D3E-DE5B-4098-A02B-EF0192F8D4A2}"/>
          </ac:picMkLst>
        </pc:picChg>
        <pc:picChg chg="add mod modCrop">
          <ac:chgData name="Pham Thi Minh Phuong" userId="59a886c1-9eb9-4e41-a264-fe10a6ee0c2c" providerId="ADAL" clId="{70ADC2EE-9B3C-458B-A42D-C4ACB5BF02CE}" dt="2020-08-13T11:49:54.897" v="34" actId="1076"/>
          <ac:picMkLst>
            <pc:docMk/>
            <pc:sldMk cId="2645575311" sldId="280"/>
            <ac:picMk id="7" creationId="{456507CA-563C-4E84-96BC-D406D155209E}"/>
          </ac:picMkLst>
        </pc:picChg>
        <pc:picChg chg="add mod modCrop">
          <ac:chgData name="Pham Thi Minh Phuong" userId="59a886c1-9eb9-4e41-a264-fe10a6ee0c2c" providerId="ADAL" clId="{70ADC2EE-9B3C-458B-A42D-C4ACB5BF02CE}" dt="2020-08-13T12:01:26.223" v="41" actId="1076"/>
          <ac:picMkLst>
            <pc:docMk/>
            <pc:sldMk cId="2645575311" sldId="280"/>
            <ac:picMk id="8" creationId="{184C4DBE-C93C-41EF-923B-72B16638A915}"/>
          </ac:picMkLst>
        </pc:picChg>
      </pc:sldChg>
      <pc:sldChg chg="addSp delSp modSp add mod modTransition addAnim delAnim modAnim">
        <pc:chgData name="Pham Thi Minh Phuong" userId="59a886c1-9eb9-4e41-a264-fe10a6ee0c2c" providerId="ADAL" clId="{70ADC2EE-9B3C-458B-A42D-C4ACB5BF02CE}" dt="2020-08-13T12:20:36.271" v="618" actId="1076"/>
        <pc:sldMkLst>
          <pc:docMk/>
          <pc:sldMk cId="4085870559" sldId="281"/>
        </pc:sldMkLst>
        <pc:spChg chg="mod">
          <ac:chgData name="Pham Thi Minh Phuong" userId="59a886c1-9eb9-4e41-a264-fe10a6ee0c2c" providerId="ADAL" clId="{70ADC2EE-9B3C-458B-A42D-C4ACB5BF02CE}" dt="2020-08-13T12:20:36.271" v="618" actId="1076"/>
          <ac:spMkLst>
            <pc:docMk/>
            <pc:sldMk cId="4085870559" sldId="281"/>
            <ac:spMk id="4" creationId="{DAECB3AA-DE44-4B2E-8E42-EC1E254E3EC5}"/>
          </ac:spMkLst>
        </pc:spChg>
        <pc:spChg chg="add del mod">
          <ac:chgData name="Pham Thi Minh Phuong" userId="59a886c1-9eb9-4e41-a264-fe10a6ee0c2c" providerId="ADAL" clId="{70ADC2EE-9B3C-458B-A42D-C4ACB5BF02CE}" dt="2020-08-13T12:05:09.241" v="159" actId="478"/>
          <ac:spMkLst>
            <pc:docMk/>
            <pc:sldMk cId="4085870559" sldId="281"/>
            <ac:spMk id="5" creationId="{4B0C02D3-BE6B-4097-8EEA-F4160CA348FB}"/>
          </ac:spMkLst>
        </pc:spChg>
        <pc:spChg chg="add del mod">
          <ac:chgData name="Pham Thi Minh Phuong" userId="59a886c1-9eb9-4e41-a264-fe10a6ee0c2c" providerId="ADAL" clId="{70ADC2EE-9B3C-458B-A42D-C4ACB5BF02CE}" dt="2020-08-13T12:18:54.657" v="552" actId="478"/>
          <ac:spMkLst>
            <pc:docMk/>
            <pc:sldMk cId="4085870559" sldId="281"/>
            <ac:spMk id="6" creationId="{17DAEFD8-428E-45E8-A326-6B222640B924}"/>
          </ac:spMkLst>
        </pc:spChg>
        <pc:spChg chg="add del mod">
          <ac:chgData name="Pham Thi Minh Phuong" userId="59a886c1-9eb9-4e41-a264-fe10a6ee0c2c" providerId="ADAL" clId="{70ADC2EE-9B3C-458B-A42D-C4ACB5BF02CE}" dt="2020-08-13T12:19:21.928" v="590" actId="20577"/>
          <ac:spMkLst>
            <pc:docMk/>
            <pc:sldMk cId="4085870559" sldId="281"/>
            <ac:spMk id="9" creationId="{7B87E5EA-B738-483C-BD90-0802211D530F}"/>
          </ac:spMkLst>
        </pc:spChg>
        <pc:spChg chg="add mod">
          <ac:chgData name="Pham Thi Minh Phuong" userId="59a886c1-9eb9-4e41-a264-fe10a6ee0c2c" providerId="ADAL" clId="{70ADC2EE-9B3C-458B-A42D-C4ACB5BF02CE}" dt="2020-08-13T12:19:31.589" v="592" actId="1076"/>
          <ac:spMkLst>
            <pc:docMk/>
            <pc:sldMk cId="4085870559" sldId="281"/>
            <ac:spMk id="10" creationId="{6AC064CB-F32F-40DB-A8F8-D2BDF9EB5902}"/>
          </ac:spMkLst>
        </pc:spChg>
        <pc:spChg chg="add mod">
          <ac:chgData name="Pham Thi Minh Phuong" userId="59a886c1-9eb9-4e41-a264-fe10a6ee0c2c" providerId="ADAL" clId="{70ADC2EE-9B3C-458B-A42D-C4ACB5BF02CE}" dt="2020-08-13T12:20:16.844" v="616" actId="1076"/>
          <ac:spMkLst>
            <pc:docMk/>
            <pc:sldMk cId="4085870559" sldId="281"/>
            <ac:spMk id="11" creationId="{40914BD5-55B4-4A73-8F34-EF6C6547B99C}"/>
          </ac:spMkLst>
        </pc:spChg>
        <pc:picChg chg="add del mod">
          <ac:chgData name="Pham Thi Minh Phuong" userId="59a886c1-9eb9-4e41-a264-fe10a6ee0c2c" providerId="ADAL" clId="{70ADC2EE-9B3C-458B-A42D-C4ACB5BF02CE}" dt="2020-08-13T12:18:44.605" v="549" actId="478"/>
          <ac:picMkLst>
            <pc:docMk/>
            <pc:sldMk cId="4085870559" sldId="281"/>
            <ac:picMk id="3" creationId="{A67A21D7-114B-4DE2-9C48-8241812B59C5}"/>
          </ac:picMkLst>
        </pc:picChg>
        <pc:picChg chg="del">
          <ac:chgData name="Pham Thi Minh Phuong" userId="59a886c1-9eb9-4e41-a264-fe10a6ee0c2c" providerId="ADAL" clId="{70ADC2EE-9B3C-458B-A42D-C4ACB5BF02CE}" dt="2020-08-13T12:03:36.089" v="50" actId="478"/>
          <ac:picMkLst>
            <pc:docMk/>
            <pc:sldMk cId="4085870559" sldId="281"/>
            <ac:picMk id="7" creationId="{456507CA-563C-4E84-96BC-D406D155209E}"/>
          </ac:picMkLst>
        </pc:picChg>
        <pc:picChg chg="del">
          <ac:chgData name="Pham Thi Minh Phuong" userId="59a886c1-9eb9-4e41-a264-fe10a6ee0c2c" providerId="ADAL" clId="{70ADC2EE-9B3C-458B-A42D-C4ACB5BF02CE}" dt="2020-08-13T12:03:35.219" v="49" actId="478"/>
          <ac:picMkLst>
            <pc:docMk/>
            <pc:sldMk cId="4085870559" sldId="281"/>
            <ac:picMk id="8" creationId="{184C4DBE-C93C-41EF-923B-72B16638A915}"/>
          </ac:picMkLst>
        </pc:picChg>
      </pc:sldChg>
      <pc:sldChg chg="addSp delSp modSp add mod delAnim modAnim">
        <pc:chgData name="Pham Thi Minh Phuong" userId="59a886c1-9eb9-4e41-a264-fe10a6ee0c2c" providerId="ADAL" clId="{70ADC2EE-9B3C-458B-A42D-C4ACB5BF02CE}" dt="2020-08-13T12:18:05.945" v="548"/>
        <pc:sldMkLst>
          <pc:docMk/>
          <pc:sldMk cId="3398830490" sldId="282"/>
        </pc:sldMkLst>
        <pc:spChg chg="mod">
          <ac:chgData name="Pham Thi Minh Phuong" userId="59a886c1-9eb9-4e41-a264-fe10a6ee0c2c" providerId="ADAL" clId="{70ADC2EE-9B3C-458B-A42D-C4ACB5BF02CE}" dt="2020-08-13T12:10:40.993" v="358" actId="1076"/>
          <ac:spMkLst>
            <pc:docMk/>
            <pc:sldMk cId="3398830490" sldId="282"/>
            <ac:spMk id="4" creationId="{DAECB3AA-DE44-4B2E-8E42-EC1E254E3EC5}"/>
          </ac:spMkLst>
        </pc:spChg>
        <pc:spChg chg="mod">
          <ac:chgData name="Pham Thi Minh Phuong" userId="59a886c1-9eb9-4e41-a264-fe10a6ee0c2c" providerId="ADAL" clId="{70ADC2EE-9B3C-458B-A42D-C4ACB5BF02CE}" dt="2020-08-13T12:12:44.113" v="435" actId="207"/>
          <ac:spMkLst>
            <pc:docMk/>
            <pc:sldMk cId="3398830490" sldId="282"/>
            <ac:spMk id="5" creationId="{D97AFF8F-506F-4519-A1B5-52D97C6C130F}"/>
          </ac:spMkLst>
        </pc:spChg>
        <pc:spChg chg="mod">
          <ac:chgData name="Pham Thi Minh Phuong" userId="59a886c1-9eb9-4e41-a264-fe10a6ee0c2c" providerId="ADAL" clId="{70ADC2EE-9B3C-458B-A42D-C4ACB5BF02CE}" dt="2020-08-13T12:17:56.132" v="546" actId="1076"/>
          <ac:spMkLst>
            <pc:docMk/>
            <pc:sldMk cId="3398830490" sldId="282"/>
            <ac:spMk id="6" creationId="{BEF69370-038A-4CCC-B259-2DF7CD5468DF}"/>
          </ac:spMkLst>
        </pc:spChg>
        <pc:spChg chg="add mod ord">
          <ac:chgData name="Pham Thi Minh Phuong" userId="59a886c1-9eb9-4e41-a264-fe10a6ee0c2c" providerId="ADAL" clId="{70ADC2EE-9B3C-458B-A42D-C4ACB5BF02CE}" dt="2020-08-13T12:11:58.156" v="411" actId="14100"/>
          <ac:spMkLst>
            <pc:docMk/>
            <pc:sldMk cId="3398830490" sldId="282"/>
            <ac:spMk id="8" creationId="{63EAF4D1-AA65-4EFA-BD15-B31C71E1FD91}"/>
          </ac:spMkLst>
        </pc:spChg>
        <pc:spChg chg="add mod">
          <ac:chgData name="Pham Thi Minh Phuong" userId="59a886c1-9eb9-4e41-a264-fe10a6ee0c2c" providerId="ADAL" clId="{70ADC2EE-9B3C-458B-A42D-C4ACB5BF02CE}" dt="2020-08-13T12:12:37.912" v="434" actId="207"/>
          <ac:spMkLst>
            <pc:docMk/>
            <pc:sldMk cId="3398830490" sldId="282"/>
            <ac:spMk id="9" creationId="{DB9B755B-9E32-4739-B22C-9B8497B3881F}"/>
          </ac:spMkLst>
        </pc:spChg>
        <pc:spChg chg="add mod">
          <ac:chgData name="Pham Thi Minh Phuong" userId="59a886c1-9eb9-4e41-a264-fe10a6ee0c2c" providerId="ADAL" clId="{70ADC2EE-9B3C-458B-A42D-C4ACB5BF02CE}" dt="2020-08-13T12:14:32.834" v="531" actId="1076"/>
          <ac:spMkLst>
            <pc:docMk/>
            <pc:sldMk cId="3398830490" sldId="282"/>
            <ac:spMk id="10" creationId="{A2F459A0-6A26-4DA5-B309-4C38E867922B}"/>
          </ac:spMkLst>
        </pc:spChg>
        <pc:picChg chg="del mod modCrop">
          <ac:chgData name="Pham Thi Minh Phuong" userId="59a886c1-9eb9-4e41-a264-fe10a6ee0c2c" providerId="ADAL" clId="{70ADC2EE-9B3C-458B-A42D-C4ACB5BF02CE}" dt="2020-08-13T12:09:50.004" v="254" actId="478"/>
          <ac:picMkLst>
            <pc:docMk/>
            <pc:sldMk cId="3398830490" sldId="282"/>
            <ac:picMk id="3" creationId="{27C78D3E-DE5B-4098-A02B-EF0192F8D4A2}"/>
          </ac:picMkLst>
        </pc:picChg>
        <pc:picChg chg="add del mod">
          <ac:chgData name="Pham Thi Minh Phuong" userId="59a886c1-9eb9-4e41-a264-fe10a6ee0c2c" providerId="ADAL" clId="{70ADC2EE-9B3C-458B-A42D-C4ACB5BF02CE}" dt="2020-08-13T12:10:15.206" v="259" actId="478"/>
          <ac:picMkLst>
            <pc:docMk/>
            <pc:sldMk cId="3398830490" sldId="282"/>
            <ac:picMk id="7" creationId="{DE9E3206-D168-4D6E-AFDF-845914F93695}"/>
          </ac:picMkLst>
        </pc:picChg>
      </pc:sldChg>
      <pc:sldChg chg="delSp modSp add mod delAnim modAnim">
        <pc:chgData name="Pham Thi Minh Phuong" userId="59a886c1-9eb9-4e41-a264-fe10a6ee0c2c" providerId="ADAL" clId="{70ADC2EE-9B3C-458B-A42D-C4ACB5BF02CE}" dt="2020-08-13T12:22:48.521" v="703"/>
        <pc:sldMkLst>
          <pc:docMk/>
          <pc:sldMk cId="2837296450" sldId="283"/>
        </pc:sldMkLst>
        <pc:spChg chg="mod">
          <ac:chgData name="Pham Thi Minh Phuong" userId="59a886c1-9eb9-4e41-a264-fe10a6ee0c2c" providerId="ADAL" clId="{70ADC2EE-9B3C-458B-A42D-C4ACB5BF02CE}" dt="2020-08-13T12:22:18.764" v="695" actId="20577"/>
          <ac:spMkLst>
            <pc:docMk/>
            <pc:sldMk cId="2837296450" sldId="283"/>
            <ac:spMk id="4" creationId="{DAECB3AA-DE44-4B2E-8E42-EC1E254E3EC5}"/>
          </ac:spMkLst>
        </pc:spChg>
        <pc:spChg chg="del">
          <ac:chgData name="Pham Thi Minh Phuong" userId="59a886c1-9eb9-4e41-a264-fe10a6ee0c2c" providerId="ADAL" clId="{70ADC2EE-9B3C-458B-A42D-C4ACB5BF02CE}" dt="2020-08-13T12:21:39.465" v="625" actId="478"/>
          <ac:spMkLst>
            <pc:docMk/>
            <pc:sldMk cId="2837296450" sldId="283"/>
            <ac:spMk id="5" creationId="{D97AFF8F-506F-4519-A1B5-52D97C6C130F}"/>
          </ac:spMkLst>
        </pc:spChg>
        <pc:spChg chg="del mod">
          <ac:chgData name="Pham Thi Minh Phuong" userId="59a886c1-9eb9-4e41-a264-fe10a6ee0c2c" providerId="ADAL" clId="{70ADC2EE-9B3C-458B-A42D-C4ACB5BF02CE}" dt="2020-08-13T12:21:37.552" v="624" actId="478"/>
          <ac:spMkLst>
            <pc:docMk/>
            <pc:sldMk cId="2837296450" sldId="283"/>
            <ac:spMk id="6" creationId="{BEF69370-038A-4CCC-B259-2DF7CD5468DF}"/>
          </ac:spMkLst>
        </pc:spChg>
        <pc:picChg chg="mod modCrop">
          <ac:chgData name="Pham Thi Minh Phuong" userId="59a886c1-9eb9-4e41-a264-fe10a6ee0c2c" providerId="ADAL" clId="{70ADC2EE-9B3C-458B-A42D-C4ACB5BF02CE}" dt="2020-08-13T12:22:41.978" v="701" actId="1076"/>
          <ac:picMkLst>
            <pc:docMk/>
            <pc:sldMk cId="2837296450" sldId="283"/>
            <ac:picMk id="3" creationId="{27C78D3E-DE5B-4098-A02B-EF0192F8D4A2}"/>
          </ac:picMkLst>
        </pc:picChg>
      </pc:sldChg>
      <pc:sldChg chg="addSp modSp add mod modAnim">
        <pc:chgData name="Pham Thi Minh Phuong" userId="59a886c1-9eb9-4e41-a264-fe10a6ee0c2c" providerId="ADAL" clId="{70ADC2EE-9B3C-458B-A42D-C4ACB5BF02CE}" dt="2020-08-13T12:26:49.807" v="739" actId="571"/>
        <pc:sldMkLst>
          <pc:docMk/>
          <pc:sldMk cId="2088887311" sldId="284"/>
        </pc:sldMkLst>
        <pc:spChg chg="add mod">
          <ac:chgData name="Pham Thi Minh Phuong" userId="59a886c1-9eb9-4e41-a264-fe10a6ee0c2c" providerId="ADAL" clId="{70ADC2EE-9B3C-458B-A42D-C4ACB5BF02CE}" dt="2020-08-13T12:26:15.831" v="734" actId="1582"/>
          <ac:spMkLst>
            <pc:docMk/>
            <pc:sldMk cId="2088887311" sldId="284"/>
            <ac:spMk id="2" creationId="{AA025045-4BEC-4053-AD7F-BB20DBF8B4FF}"/>
          </ac:spMkLst>
        </pc:spChg>
        <pc:spChg chg="mod">
          <ac:chgData name="Pham Thi Minh Phuong" userId="59a886c1-9eb9-4e41-a264-fe10a6ee0c2c" providerId="ADAL" clId="{70ADC2EE-9B3C-458B-A42D-C4ACB5BF02CE}" dt="2020-08-13T12:23:40.053" v="721" actId="14100"/>
          <ac:spMkLst>
            <pc:docMk/>
            <pc:sldMk cId="2088887311" sldId="284"/>
            <ac:spMk id="4" creationId="{DAECB3AA-DE44-4B2E-8E42-EC1E254E3EC5}"/>
          </ac:spMkLst>
        </pc:spChg>
        <pc:spChg chg="add mod">
          <ac:chgData name="Pham Thi Minh Phuong" userId="59a886c1-9eb9-4e41-a264-fe10a6ee0c2c" providerId="ADAL" clId="{70ADC2EE-9B3C-458B-A42D-C4ACB5BF02CE}" dt="2020-08-13T12:26:42.600" v="738" actId="14100"/>
          <ac:spMkLst>
            <pc:docMk/>
            <pc:sldMk cId="2088887311" sldId="284"/>
            <ac:spMk id="5" creationId="{4D1F74B1-A493-4F90-83D0-FFDCD4969EF8}"/>
          </ac:spMkLst>
        </pc:spChg>
        <pc:spChg chg="add mod">
          <ac:chgData name="Pham Thi Minh Phuong" userId="59a886c1-9eb9-4e41-a264-fe10a6ee0c2c" providerId="ADAL" clId="{70ADC2EE-9B3C-458B-A42D-C4ACB5BF02CE}" dt="2020-08-13T12:26:49.807" v="739" actId="571"/>
          <ac:spMkLst>
            <pc:docMk/>
            <pc:sldMk cId="2088887311" sldId="284"/>
            <ac:spMk id="6" creationId="{6E86600A-260E-4EDA-8C1F-2E79C8D20FB9}"/>
          </ac:spMkLst>
        </pc:spChg>
        <pc:picChg chg="mod modCrop">
          <ac:chgData name="Pham Thi Minh Phuong" userId="59a886c1-9eb9-4e41-a264-fe10a6ee0c2c" providerId="ADAL" clId="{70ADC2EE-9B3C-458B-A42D-C4ACB5BF02CE}" dt="2020-08-13T12:25:00.564" v="730" actId="1076"/>
          <ac:picMkLst>
            <pc:docMk/>
            <pc:sldMk cId="2088887311" sldId="284"/>
            <ac:picMk id="3" creationId="{27C78D3E-DE5B-4098-A02B-EF0192F8D4A2}"/>
          </ac:picMkLst>
        </pc:picChg>
      </pc:sldChg>
      <pc:sldChg chg="delSp modSp add mod">
        <pc:chgData name="Pham Thi Minh Phuong" userId="59a886c1-9eb9-4e41-a264-fe10a6ee0c2c" providerId="ADAL" clId="{70ADC2EE-9B3C-458B-A42D-C4ACB5BF02CE}" dt="2020-08-13T12:30:22.459" v="746" actId="1076"/>
        <pc:sldMkLst>
          <pc:docMk/>
          <pc:sldMk cId="3112488098" sldId="285"/>
        </pc:sldMkLst>
        <pc:spChg chg="del">
          <ac:chgData name="Pham Thi Minh Phuong" userId="59a886c1-9eb9-4e41-a264-fe10a6ee0c2c" providerId="ADAL" clId="{70ADC2EE-9B3C-458B-A42D-C4ACB5BF02CE}" dt="2020-08-13T12:30:05.836" v="741" actId="478"/>
          <ac:spMkLst>
            <pc:docMk/>
            <pc:sldMk cId="3112488098" sldId="285"/>
            <ac:spMk id="4" creationId="{DAECB3AA-DE44-4B2E-8E42-EC1E254E3EC5}"/>
          </ac:spMkLst>
        </pc:spChg>
        <pc:picChg chg="mod">
          <ac:chgData name="Pham Thi Minh Phuong" userId="59a886c1-9eb9-4e41-a264-fe10a6ee0c2c" providerId="ADAL" clId="{70ADC2EE-9B3C-458B-A42D-C4ACB5BF02CE}" dt="2020-08-13T12:30:22.459" v="746" actId="1076"/>
          <ac:picMkLst>
            <pc:docMk/>
            <pc:sldMk cId="3112488098" sldId="285"/>
            <ac:picMk id="3" creationId="{27C78D3E-DE5B-4098-A02B-EF0192F8D4A2}"/>
          </ac:picMkLst>
        </pc:picChg>
      </pc:sldChg>
      <pc:sldChg chg="addSp delSp modSp add mod delAnim modAnim">
        <pc:chgData name="Pham Thi Minh Phuong" userId="59a886c1-9eb9-4e41-a264-fe10a6ee0c2c" providerId="ADAL" clId="{70ADC2EE-9B3C-458B-A42D-C4ACB5BF02CE}" dt="2020-08-13T12:38:44.387" v="952" actId="20577"/>
        <pc:sldMkLst>
          <pc:docMk/>
          <pc:sldMk cId="2323096739" sldId="286"/>
        </pc:sldMkLst>
        <pc:spChg chg="add mod">
          <ac:chgData name="Pham Thi Minh Phuong" userId="59a886c1-9eb9-4e41-a264-fe10a6ee0c2c" providerId="ADAL" clId="{70ADC2EE-9B3C-458B-A42D-C4ACB5BF02CE}" dt="2020-08-13T12:35:26.650" v="846" actId="207"/>
          <ac:spMkLst>
            <pc:docMk/>
            <pc:sldMk cId="2323096739" sldId="286"/>
            <ac:spMk id="2" creationId="{112FC4F9-6254-446C-A408-9B87763FFC3D}"/>
          </ac:spMkLst>
        </pc:spChg>
        <pc:spChg chg="mod">
          <ac:chgData name="Pham Thi Minh Phuong" userId="59a886c1-9eb9-4e41-a264-fe10a6ee0c2c" providerId="ADAL" clId="{70ADC2EE-9B3C-458B-A42D-C4ACB5BF02CE}" dt="2020-08-13T12:33:36.556" v="813" actId="1076"/>
          <ac:spMkLst>
            <pc:docMk/>
            <pc:sldMk cId="2323096739" sldId="286"/>
            <ac:spMk id="4" creationId="{DAECB3AA-DE44-4B2E-8E42-EC1E254E3EC5}"/>
          </ac:spMkLst>
        </pc:spChg>
        <pc:spChg chg="add mod">
          <ac:chgData name="Pham Thi Minh Phuong" userId="59a886c1-9eb9-4e41-a264-fe10a6ee0c2c" providerId="ADAL" clId="{70ADC2EE-9B3C-458B-A42D-C4ACB5BF02CE}" dt="2020-08-13T12:36:16.184" v="863" actId="207"/>
          <ac:spMkLst>
            <pc:docMk/>
            <pc:sldMk cId="2323096739" sldId="286"/>
            <ac:spMk id="5" creationId="{E70D5203-C913-4D7A-BAE1-08A9F14E5A39}"/>
          </ac:spMkLst>
        </pc:spChg>
        <pc:spChg chg="add mod">
          <ac:chgData name="Pham Thi Minh Phuong" userId="59a886c1-9eb9-4e41-a264-fe10a6ee0c2c" providerId="ADAL" clId="{70ADC2EE-9B3C-458B-A42D-C4ACB5BF02CE}" dt="2020-08-13T12:36:38.406" v="877" actId="1076"/>
          <ac:spMkLst>
            <pc:docMk/>
            <pc:sldMk cId="2323096739" sldId="286"/>
            <ac:spMk id="6" creationId="{B95B6E9E-E64A-4DCE-A748-3BFC97161753}"/>
          </ac:spMkLst>
        </pc:spChg>
        <pc:spChg chg="add del mod">
          <ac:chgData name="Pham Thi Minh Phuong" userId="59a886c1-9eb9-4e41-a264-fe10a6ee0c2c" providerId="ADAL" clId="{70ADC2EE-9B3C-458B-A42D-C4ACB5BF02CE}" dt="2020-08-13T12:36:54.027" v="880" actId="478"/>
          <ac:spMkLst>
            <pc:docMk/>
            <pc:sldMk cId="2323096739" sldId="286"/>
            <ac:spMk id="7" creationId="{4DCDB8D1-E32A-4FBE-A792-EFB28FD7C8D9}"/>
          </ac:spMkLst>
        </pc:spChg>
        <pc:spChg chg="add mod">
          <ac:chgData name="Pham Thi Minh Phuong" userId="59a886c1-9eb9-4e41-a264-fe10a6ee0c2c" providerId="ADAL" clId="{70ADC2EE-9B3C-458B-A42D-C4ACB5BF02CE}" dt="2020-08-13T12:38:17.195" v="937" actId="1038"/>
          <ac:spMkLst>
            <pc:docMk/>
            <pc:sldMk cId="2323096739" sldId="286"/>
            <ac:spMk id="8" creationId="{CBBFFB9C-BE2C-49E6-A050-4CD40B5FD726}"/>
          </ac:spMkLst>
        </pc:spChg>
        <pc:spChg chg="add mod">
          <ac:chgData name="Pham Thi Minh Phuong" userId="59a886c1-9eb9-4e41-a264-fe10a6ee0c2c" providerId="ADAL" clId="{70ADC2EE-9B3C-458B-A42D-C4ACB5BF02CE}" dt="2020-08-13T12:38:07.998" v="925" actId="20577"/>
          <ac:spMkLst>
            <pc:docMk/>
            <pc:sldMk cId="2323096739" sldId="286"/>
            <ac:spMk id="9" creationId="{BF504A1A-8443-494E-BC4E-32D77EFC1CE9}"/>
          </ac:spMkLst>
        </pc:spChg>
        <pc:spChg chg="add del mod">
          <ac:chgData name="Pham Thi Minh Phuong" userId="59a886c1-9eb9-4e41-a264-fe10a6ee0c2c" providerId="ADAL" clId="{70ADC2EE-9B3C-458B-A42D-C4ACB5BF02CE}" dt="2020-08-13T12:38:26.983" v="940" actId="478"/>
          <ac:spMkLst>
            <pc:docMk/>
            <pc:sldMk cId="2323096739" sldId="286"/>
            <ac:spMk id="10" creationId="{B8D60F63-3909-4B38-8CA3-C56FD2E8F0F7}"/>
          </ac:spMkLst>
        </pc:spChg>
        <pc:spChg chg="add mod">
          <ac:chgData name="Pham Thi Minh Phuong" userId="59a886c1-9eb9-4e41-a264-fe10a6ee0c2c" providerId="ADAL" clId="{70ADC2EE-9B3C-458B-A42D-C4ACB5BF02CE}" dt="2020-08-13T12:38:44.387" v="952" actId="20577"/>
          <ac:spMkLst>
            <pc:docMk/>
            <pc:sldMk cId="2323096739" sldId="286"/>
            <ac:spMk id="11" creationId="{34226D4E-3F01-4C02-81D6-DF350CD10A44}"/>
          </ac:spMkLst>
        </pc:spChg>
        <pc:picChg chg="mod modCrop">
          <ac:chgData name="Pham Thi Minh Phuong" userId="59a886c1-9eb9-4e41-a264-fe10a6ee0c2c" providerId="ADAL" clId="{70ADC2EE-9B3C-458B-A42D-C4ACB5BF02CE}" dt="2020-08-13T12:33:08.040" v="762" actId="14100"/>
          <ac:picMkLst>
            <pc:docMk/>
            <pc:sldMk cId="2323096739" sldId="286"/>
            <ac:picMk id="3" creationId="{27C78D3E-DE5B-4098-A02B-EF0192F8D4A2}"/>
          </ac:picMkLst>
        </pc:picChg>
      </pc:sldChg>
      <pc:sldChg chg="addSp modSp add mod modAnim">
        <pc:chgData name="Pham Thi Minh Phuong" userId="59a886c1-9eb9-4e41-a264-fe10a6ee0c2c" providerId="ADAL" clId="{70ADC2EE-9B3C-458B-A42D-C4ACB5BF02CE}" dt="2020-08-13T12:42:42.922" v="1274" actId="207"/>
        <pc:sldMkLst>
          <pc:docMk/>
          <pc:sldMk cId="3456317301" sldId="287"/>
        </pc:sldMkLst>
        <pc:spChg chg="mod">
          <ac:chgData name="Pham Thi Minh Phuong" userId="59a886c1-9eb9-4e41-a264-fe10a6ee0c2c" providerId="ADAL" clId="{70ADC2EE-9B3C-458B-A42D-C4ACB5BF02CE}" dt="2020-08-13T12:40:29.960" v="1027" actId="1076"/>
          <ac:spMkLst>
            <pc:docMk/>
            <pc:sldMk cId="3456317301" sldId="287"/>
            <ac:spMk id="4" creationId="{DAECB3AA-DE44-4B2E-8E42-EC1E254E3EC5}"/>
          </ac:spMkLst>
        </pc:spChg>
        <pc:spChg chg="add mod">
          <ac:chgData name="Pham Thi Minh Phuong" userId="59a886c1-9eb9-4e41-a264-fe10a6ee0c2c" providerId="ADAL" clId="{70ADC2EE-9B3C-458B-A42D-C4ACB5BF02CE}" dt="2020-08-13T12:41:04.432" v="1067" actId="14100"/>
          <ac:spMkLst>
            <pc:docMk/>
            <pc:sldMk cId="3456317301" sldId="287"/>
            <ac:spMk id="5" creationId="{8EE7D316-1524-4456-B263-AED08A2F4A8F}"/>
          </ac:spMkLst>
        </pc:spChg>
        <pc:spChg chg="add mod">
          <ac:chgData name="Pham Thi Minh Phuong" userId="59a886c1-9eb9-4e41-a264-fe10a6ee0c2c" providerId="ADAL" clId="{70ADC2EE-9B3C-458B-A42D-C4ACB5BF02CE}" dt="2020-08-13T12:42:42.922" v="1274" actId="207"/>
          <ac:spMkLst>
            <pc:docMk/>
            <pc:sldMk cId="3456317301" sldId="287"/>
            <ac:spMk id="6" creationId="{FD33C0DE-D76D-49EC-9F5F-2EB09012767C}"/>
          </ac:spMkLst>
        </pc:spChg>
        <pc:picChg chg="mod modCrop">
          <ac:chgData name="Pham Thi Minh Phuong" userId="59a886c1-9eb9-4e41-a264-fe10a6ee0c2c" providerId="ADAL" clId="{70ADC2EE-9B3C-458B-A42D-C4ACB5BF02CE}" dt="2020-08-13T12:40:05.376" v="964" actId="14100"/>
          <ac:picMkLst>
            <pc:docMk/>
            <pc:sldMk cId="3456317301" sldId="287"/>
            <ac:picMk id="3" creationId="{27C78D3E-DE5B-4098-A02B-EF0192F8D4A2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662ACC-35BD-4150-8E45-CFF6493109C7}" type="datetimeFigureOut">
              <a:rPr lang="zh-CN" altLang="en-US" smtClean="0"/>
              <a:pPr/>
              <a:t>2021/1/21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D4C845-2BE2-4423-97B3-49F88020EF3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97566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/>
              <a:t>更多模板请关注：https://haosc.taobao.com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pPr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255403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pPr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02263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FF47F6-D8A5-40FE-87C1-D178FDD67C27}" type="slidenum">
              <a:rPr lang="zh-CN" altLang="en-US" smtClean="0"/>
              <a:pPr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201949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pPr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972947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pPr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7125858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pPr/>
              <a:t>30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757267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pPr/>
              <a:t>32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872107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FF47F6-D8A5-40FE-87C1-D178FDD67C27}" type="slidenum">
              <a:rPr lang="zh-CN" altLang="en-US" smtClean="0"/>
              <a:pPr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20194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pPr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33685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pPr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85952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FF47F6-D8A5-40FE-87C1-D178FDD67C27}" type="slidenum">
              <a:rPr lang="zh-CN" altLang="en-US" smtClean="0"/>
              <a:pPr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20194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pPr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79146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pPr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712081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FF47F6-D8A5-40FE-87C1-D178FDD67C27}" type="slidenum">
              <a:rPr lang="zh-CN" altLang="en-US" smtClean="0"/>
              <a:pPr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20194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pPr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28729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pPr/>
              <a:t>2021/1/21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pPr/>
              <a:t>2021/1/21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pPr/>
              <a:t>2021/1/21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pPr/>
              <a:t>2021/1/21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pPr/>
              <a:t>2021/1/21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pPr/>
              <a:t>2021/1/21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pPr/>
              <a:t>2021/1/21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pPr/>
              <a:t>2021/1/21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pPr/>
              <a:t>2021/1/21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93027" y="3505218"/>
            <a:ext cx="9130145" cy="121561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017444"/>
            <a:ext cx="9157856" cy="1126056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>
            <a:off x="175605" y="3190604"/>
            <a:ext cx="694959" cy="1329039"/>
            <a:chOff x="181346" y="1761375"/>
            <a:chExt cx="1517253" cy="290159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pPr/>
              <a:t>2021/1/21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pPr/>
              <a:t>2021/1/21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pPr/>
              <a:t>‹#›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392537"/>
            <a:ext cx="9613558" cy="150803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2107" y="3505218"/>
            <a:ext cx="9130145" cy="121561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4583"/>
            <a:ext cx="9144000" cy="1238917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27"/>
          <a:stretch>
            <a:fillRect/>
          </a:stretch>
        </p:blipFill>
        <p:spPr>
          <a:xfrm>
            <a:off x="-13856" y="4178075"/>
            <a:ext cx="9613558" cy="856150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 b="8110"/>
          <a:stretch>
            <a:fillRect/>
          </a:stretch>
        </p:blipFill>
        <p:spPr>
          <a:xfrm>
            <a:off x="7455" y="3987533"/>
            <a:ext cx="9130145" cy="1117030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642338"/>
            <a:ext cx="9155017" cy="5011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294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E82ED4-375F-4F08-A54B-E5C986F28C77}" type="datetimeFigureOut">
              <a:rPr lang="zh-CN" altLang="en-US" smtClean="0"/>
              <a:pPr/>
              <a:t>2021/1/21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BA53EF-2EDB-4BAB-8ED2-F5C2309472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1" r:id="rId9"/>
    <p:sldLayoutId id="2147483657" r:id="rId10"/>
    <p:sldLayoutId id="2147483658" r:id="rId11"/>
    <p:sldLayoutId id="2147483659" r:id="rId12"/>
    <p:sldLayoutId id="2147483660" r:id="rId13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.png"/><Relationship Id="rId12" Type="http://schemas.openxmlformats.org/officeDocument/2006/relationships/image" Target="../media/image13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.png"/><Relationship Id="rId11" Type="http://schemas.openxmlformats.org/officeDocument/2006/relationships/image" Target="../media/image12.png"/><Relationship Id="rId5" Type="http://schemas.openxmlformats.org/officeDocument/2006/relationships/image" Target="../media/image10.png"/><Relationship Id="rId15" Type="http://schemas.openxmlformats.org/officeDocument/2006/relationships/image" Target="../media/image16.png"/><Relationship Id="rId10" Type="http://schemas.openxmlformats.org/officeDocument/2006/relationships/image" Target="../media/image3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9.png"/><Relationship Id="rId14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png"/><Relationship Id="rId4" Type="http://schemas.openxmlformats.org/officeDocument/2006/relationships/image" Target="../media/image18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png"/><Relationship Id="rId4" Type="http://schemas.openxmlformats.org/officeDocument/2006/relationships/image" Target="../media/image18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png"/><Relationship Id="rId4" Type="http://schemas.openxmlformats.org/officeDocument/2006/relationships/image" Target="../media/image18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png"/><Relationship Id="rId4" Type="http://schemas.openxmlformats.org/officeDocument/2006/relationships/image" Target="../media/image18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file:///C:\Users\Admin\Desktop\CT%202018\GIAO%20AN%20DIEN%20TU%202020\3.%20Vo%20thi%20thanh%20h&#7891;ng%20x\TV2-KN-Chu&#777;%20&#273;&#234;&#768;%201-%20Ba&#768;i%205%20-%20Sinh%20nh&#7853;t%20c&#7911;a%20voi%20con\&#273;o&#803;c%20ba&#768;i%205.mp3" TargetMode="External"/><Relationship Id="rId1" Type="http://schemas.microsoft.com/office/2007/relationships/media" Target="file:///C:\Users\Admin\Desktop\CT%202018\GIAO%20AN%20DIEN%20TU%202020\3.%20Vo%20thi%20thanh%20h&#7891;ng%20x\TV2-KN-Chu&#777;%20&#273;&#234;&#768;%201-%20Ba&#768;i%205%20-%20Sinh%20nh&#7853;t%20c&#7911;a%20voi%20con\&#273;o&#803;c%20ba&#768;i%205.mp3" TargetMode="Externa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70" y="528041"/>
            <a:ext cx="1996233" cy="668625"/>
          </a:xfrm>
          <a:prstGeom prst="rect">
            <a:avLst/>
          </a:prstGeom>
        </p:spPr>
      </p:pic>
      <p:pic>
        <p:nvPicPr>
          <p:cNvPr id="81" name="图片 8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82" name="图片 8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572" y="321272"/>
            <a:ext cx="9248571" cy="8019887"/>
          </a:xfrm>
          <a:prstGeom prst="rect">
            <a:avLst/>
          </a:prstGeom>
        </p:spPr>
      </p:pic>
      <p:sp>
        <p:nvSpPr>
          <p:cNvPr id="26" name="任意多边形 25"/>
          <p:cNvSpPr/>
          <p:nvPr/>
        </p:nvSpPr>
        <p:spPr>
          <a:xfrm>
            <a:off x="1436915" y="1401208"/>
            <a:ext cx="6253677" cy="3444184"/>
          </a:xfrm>
          <a:custGeom>
            <a:avLst/>
            <a:gdLst>
              <a:gd name="connsiteX0" fmla="*/ 2693773 w 5387546"/>
              <a:gd name="connsiteY0" fmla="*/ 0 h 2967166"/>
              <a:gd name="connsiteX1" fmla="*/ 5387546 w 5387546"/>
              <a:gd name="connsiteY1" fmla="*/ 2693773 h 2967166"/>
              <a:gd name="connsiteX2" fmla="*/ 5373741 w 5387546"/>
              <a:gd name="connsiteY2" fmla="*/ 2967166 h 2967166"/>
              <a:gd name="connsiteX3" fmla="*/ 13805 w 5387546"/>
              <a:gd name="connsiteY3" fmla="*/ 2967166 h 2967166"/>
              <a:gd name="connsiteX4" fmla="*/ 0 w 5387546"/>
              <a:gd name="connsiteY4" fmla="*/ 2693773 h 2967166"/>
              <a:gd name="connsiteX5" fmla="*/ 2693773 w 5387546"/>
              <a:gd name="connsiteY5" fmla="*/ 0 h 2967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7546" h="2967166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grpSp>
        <p:nvGrpSpPr>
          <p:cNvPr id="100" name="组合 99"/>
          <p:cNvGrpSpPr/>
          <p:nvPr/>
        </p:nvGrpSpPr>
        <p:grpSpPr>
          <a:xfrm>
            <a:off x="2140100" y="2546786"/>
            <a:ext cx="4882520" cy="690185"/>
            <a:chOff x="2271673" y="2724677"/>
            <a:chExt cx="4882520" cy="690185"/>
          </a:xfrm>
        </p:grpSpPr>
        <p:sp>
          <p:nvSpPr>
            <p:cNvPr id="93" name="文本框 92"/>
            <p:cNvSpPr txBox="1"/>
            <p:nvPr/>
          </p:nvSpPr>
          <p:spPr>
            <a:xfrm>
              <a:off x="2281392" y="2727523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r>
                <a:rPr lang="en-US" altLang="zh-CN" sz="3600" dirty="0" smtClean="0">
                  <a:ln w="1016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Times New Roman" pitchFamily="18" charset="0"/>
                  <a:ea typeface="Arial-Rounded" panose="020B0500000000000000" pitchFamily="34" charset="-93"/>
                  <a:cs typeface="Times New Roman" pitchFamily="18" charset="0"/>
                  <a:sym typeface="+mn-lt"/>
                </a:rPr>
                <a:t>SINH NHẬT CỦA VOI CON</a:t>
              </a:r>
              <a:endParaRPr lang="zh-CN" altLang="en-US" sz="3600" dirty="0">
                <a:ln w="10160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endParaRPr>
            </a:p>
          </p:txBody>
        </p:sp>
        <p:sp>
          <p:nvSpPr>
            <p:cNvPr id="95" name="文本框 94"/>
            <p:cNvSpPr txBox="1"/>
            <p:nvPr/>
          </p:nvSpPr>
          <p:spPr>
            <a:xfrm>
              <a:off x="2273579" y="2724736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r>
                <a:rPr lang="en-US" altLang="zh-CN" sz="3600" dirty="0" smtClean="0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Times New Roman" pitchFamily="18" charset="0"/>
                  <a:ea typeface="Arial-Rounded" panose="020B0500000000000000" pitchFamily="34" charset="-93"/>
                  <a:cs typeface="Times New Roman" pitchFamily="18" charset="0"/>
                  <a:sym typeface="+mn-lt"/>
                </a:rPr>
                <a:t>SINH NHẬT CỦA VOI CON</a:t>
              </a:r>
              <a:endParaRPr lang="zh-CN" altLang="en-US" sz="3600" dirty="0">
                <a:ln>
                  <a:solidFill>
                    <a:schemeClr val="accent2">
                      <a:lumMod val="75000"/>
                    </a:schemeClr>
                  </a:solidFill>
                </a:ln>
                <a:noFill/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endParaRPr>
            </a:p>
          </p:txBody>
        </p:sp>
        <p:sp>
          <p:nvSpPr>
            <p:cNvPr id="96" name="文本框 95"/>
            <p:cNvSpPr txBox="1"/>
            <p:nvPr/>
          </p:nvSpPr>
          <p:spPr>
            <a:xfrm>
              <a:off x="2271673" y="2724677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r>
                <a:rPr lang="en-US" altLang="zh-CN" sz="3600" dirty="0" smtClean="0">
                  <a:solidFill>
                    <a:srgbClr val="FF6600"/>
                  </a:solidFill>
                  <a:latin typeface="Times New Roman" pitchFamily="18" charset="0"/>
                  <a:ea typeface="Arial-Rounded" panose="020B0500000000000000" pitchFamily="34" charset="-93"/>
                  <a:cs typeface="Times New Roman" pitchFamily="18" charset="0"/>
                  <a:sym typeface="+mn-lt"/>
                </a:rPr>
                <a:t>SINH NHẬT CỦA VOI CON</a:t>
              </a:r>
              <a:endParaRPr lang="zh-CN" altLang="en-US" sz="3600" dirty="0">
                <a:solidFill>
                  <a:srgbClr val="FF660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endParaRPr>
            </a:p>
          </p:txBody>
        </p:sp>
      </p:grpSp>
      <p:grpSp>
        <p:nvGrpSpPr>
          <p:cNvPr id="99" name="组合 98"/>
          <p:cNvGrpSpPr/>
          <p:nvPr/>
        </p:nvGrpSpPr>
        <p:grpSpPr>
          <a:xfrm>
            <a:off x="3803919" y="1687972"/>
            <a:ext cx="1630685" cy="940423"/>
            <a:chOff x="3286198" y="1815065"/>
            <a:chExt cx="1630685" cy="940423"/>
          </a:xfrm>
        </p:grpSpPr>
        <p:sp>
          <p:nvSpPr>
            <p:cNvPr id="94" name="矩形 93"/>
            <p:cNvSpPr/>
            <p:nvPr/>
          </p:nvSpPr>
          <p:spPr>
            <a:xfrm>
              <a:off x="3295926" y="1815065"/>
              <a:ext cx="1620957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5400" b="1" dirty="0" err="1">
                  <a:ln w="10795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</a:t>
              </a:r>
              <a:r>
                <a:rPr lang="en-US" altLang="zh-CN" sz="5400" b="1" dirty="0">
                  <a:ln w="10795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5400" b="1" dirty="0" smtClean="0">
                  <a:ln w="10795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5</a:t>
              </a:r>
              <a:endParaRPr lang="zh-CN" altLang="en-US" sz="4800" b="1" dirty="0">
                <a:ln w="10795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7" name="矩形 96"/>
            <p:cNvSpPr/>
            <p:nvPr/>
          </p:nvSpPr>
          <p:spPr>
            <a:xfrm>
              <a:off x="3286198" y="1832158"/>
              <a:ext cx="1620957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5400" b="1" dirty="0" err="1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</a:t>
              </a:r>
              <a:r>
                <a:rPr lang="en-US" altLang="zh-CN" sz="5400" b="1" dirty="0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5400" b="1" dirty="0" smtClean="0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5</a:t>
              </a:r>
              <a:endParaRPr lang="zh-CN" altLang="en-US" sz="4800" b="1" dirty="0">
                <a:ln>
                  <a:solidFill>
                    <a:schemeClr val="accent2">
                      <a:lumMod val="75000"/>
                    </a:schemeClr>
                  </a:solidFill>
                </a:ln>
                <a:noFill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8" name="矩形 97"/>
            <p:cNvSpPr/>
            <p:nvPr/>
          </p:nvSpPr>
          <p:spPr>
            <a:xfrm>
              <a:off x="3292083" y="1828176"/>
              <a:ext cx="1620957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l"/>
              <a:r>
                <a:rPr lang="en-US" altLang="zh-CN" sz="5400" b="1" dirty="0" err="1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</a:t>
              </a:r>
              <a:r>
                <a:rPr lang="en-US" altLang="zh-CN" sz="5400" b="1" dirty="0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5400" b="1" dirty="0" smtClean="0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5</a:t>
              </a:r>
              <a:endParaRPr lang="zh-CN" altLang="en-US" sz="4800" b="1" dirty="0">
                <a:solidFill>
                  <a:srgbClr val="FF66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</p:grpSp>
      <p:pic>
        <p:nvPicPr>
          <p:cNvPr id="89" name="图片 88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80" name="图片 79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7432"/>
          <a:stretch>
            <a:fillRect/>
          </a:stretch>
        </p:blipFill>
        <p:spPr>
          <a:xfrm>
            <a:off x="0" y="3630617"/>
            <a:ext cx="2063578" cy="1215615"/>
          </a:xfrm>
          <a:prstGeom prst="rect">
            <a:avLst/>
          </a:prstGeom>
        </p:spPr>
      </p:pic>
      <p:grpSp>
        <p:nvGrpSpPr>
          <p:cNvPr id="108" name="组合 107"/>
          <p:cNvGrpSpPr/>
          <p:nvPr/>
        </p:nvGrpSpPr>
        <p:grpSpPr>
          <a:xfrm>
            <a:off x="479780" y="2610930"/>
            <a:ext cx="1053959" cy="2015590"/>
            <a:chOff x="181346" y="1761375"/>
            <a:chExt cx="1517253" cy="2901593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86" name="图片 85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62"/>
          <a:stretch>
            <a:fillRect/>
          </a:stretch>
        </p:blipFill>
        <p:spPr>
          <a:xfrm>
            <a:off x="7055708" y="3600543"/>
            <a:ext cx="2088292" cy="1215615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7252679" y="2497731"/>
            <a:ext cx="1632418" cy="2532923"/>
          </a:xfrm>
          <a:prstGeom prst="rect">
            <a:avLst/>
          </a:prstGeom>
        </p:spPr>
      </p:pic>
      <p:sp>
        <p:nvSpPr>
          <p:cNvPr id="92" name="任意多边形 91"/>
          <p:cNvSpPr/>
          <p:nvPr/>
        </p:nvSpPr>
        <p:spPr>
          <a:xfrm>
            <a:off x="-4933" y="4626519"/>
            <a:ext cx="9144000" cy="51466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1" name="任意多边形 110"/>
          <p:cNvSpPr/>
          <p:nvPr/>
        </p:nvSpPr>
        <p:spPr>
          <a:xfrm>
            <a:off x="-4933" y="4718797"/>
            <a:ext cx="9144000" cy="42677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2" name="任意多边形 111"/>
          <p:cNvSpPr/>
          <p:nvPr/>
        </p:nvSpPr>
        <p:spPr>
          <a:xfrm>
            <a:off x="-4933" y="4865599"/>
            <a:ext cx="9144000" cy="274229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3" name="7 Princess-甜蜜的爱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900"/>
                </p14:media>
              </p:ext>
            </p:extLst>
          </p:nvPr>
        </p:nvPicPr>
        <p:blipFill>
          <a:blip r:embed="rId15" cstate="print"/>
          <a:stretch>
            <a:fillRect/>
          </a:stretch>
        </p:blipFill>
        <p:spPr>
          <a:xfrm>
            <a:off x="9308757" y="-766706"/>
            <a:ext cx="609600" cy="60960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3075226" y="4073598"/>
            <a:ext cx="976549" cy="37683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400" b="1" kern="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Giáo</a:t>
            </a:r>
            <a:r>
              <a:rPr lang="en-US" altLang="zh-CN" sz="1400" b="1" kern="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1400" b="1" kern="0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viên</a:t>
            </a:r>
            <a:r>
              <a:rPr lang="en-US" altLang="zh-CN" sz="1400" b="1" kern="0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:</a:t>
            </a:r>
            <a:endParaRPr lang="zh-CN" altLang="zh-CN" sz="1100" kern="100" dirty="0"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3" decel="506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6" dur="1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53" presetClass="entr" presetSubtype="52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4" presetClass="entr" presetSubtype="5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2" dur="1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4" presetClass="entr" presetSubtype="5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5" dur="1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37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75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75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675" decel="100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37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75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75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675" decel="100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6" grpId="0" animBg="1"/>
      <p:bldP spid="92" grpId="0" animBg="1"/>
      <p:bldP spid="111" grpId="0" animBg="1"/>
      <p:bldP spid="11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d1 bai 5.1.png"/>
          <p:cNvPicPr>
            <a:picLocks noChangeAspect="1"/>
          </p:cNvPicPr>
          <p:nvPr/>
        </p:nvPicPr>
        <p:blipFill>
          <a:blip r:embed="rId2"/>
          <a:srcRect l="17023" t="39048" r="59151" b="44090"/>
          <a:stretch>
            <a:fillRect/>
          </a:stretch>
        </p:blipFill>
        <p:spPr>
          <a:xfrm>
            <a:off x="1909171" y="442127"/>
            <a:ext cx="5184949" cy="3526971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576935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8">
            <a:extLst>
              <a:ext uri="{FF2B5EF4-FFF2-40B4-BE49-F238E27FC236}">
                <a16:creationId xmlns:a16="http://schemas.microsoft.com/office/drawing/2014/main" xmlns="" id="{97CDA310-DDA7-47C0-8950-DB78C5D823B7}"/>
              </a:ext>
            </a:extLst>
          </p:cNvPr>
          <p:cNvSpPr/>
          <p:nvPr/>
        </p:nvSpPr>
        <p:spPr>
          <a:xfrm>
            <a:off x="1" y="-334508"/>
            <a:ext cx="9143999" cy="5788819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sz="3200" b="1" dirty="0" smtClean="0">
                <a:solidFill>
                  <a:srgbClr val="F1442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SINH  NHẬT CỦA VOI CON</a:t>
            </a:r>
            <a:endParaRPr lang="en-US" altLang="zh-CN" sz="3200" b="1" dirty="0">
              <a:solidFill>
                <a:srgbClr val="F14420"/>
              </a:solidFill>
              <a:latin typeface="Arial-Rounded" pitchFamily="34" charset="0"/>
              <a:ea typeface="Arial-Rounded" pitchFamily="34" charset="0"/>
              <a:cs typeface="Arial-Rounded" pitchFamily="34" charset="0"/>
              <a:sym typeface="+mn-lt"/>
            </a:endParaRPr>
          </a:p>
          <a:p>
            <a:pPr algn="just"/>
            <a:r>
              <a:rPr lang="en-US" altLang="zh-CN" sz="3200" dirty="0">
                <a:solidFill>
                  <a:srgbClr val="679C3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	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Hôm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nay là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sinh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nhật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của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voi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con,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nhưng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nó bị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ốm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.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Đang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buồn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ba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̃,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bỗng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voi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con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nghe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tiếng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gọi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.  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Thi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̀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ra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các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bạn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đến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chúc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mừng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sinh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nhật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voi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.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Tho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̉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trắng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mang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cà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rốt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.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Gấu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đen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ngoạm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nguyên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một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nải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chuối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.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Khi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̉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vàng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va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̀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sóc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nâu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tặng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voi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tiết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mục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“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ngúc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ngoắc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đuôi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”.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Vẹt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mỏ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khoằm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thay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mặt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các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bạn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nói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những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lời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chúc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tốt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đẹp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.</a:t>
            </a:r>
            <a:endParaRPr lang="en-US" altLang="zh-CN" sz="3000" dirty="0">
              <a:solidFill>
                <a:schemeClr val="tx1"/>
              </a:solidFill>
              <a:latin typeface="Arial-Rounded" pitchFamily="34" charset="0"/>
              <a:ea typeface="Arial-Rounded" pitchFamily="34" charset="0"/>
              <a:cs typeface="Arial-Rounded" pitchFamily="34" charset="0"/>
              <a:sym typeface="+mn-lt"/>
            </a:endParaRPr>
          </a:p>
          <a:p>
            <a:pPr algn="just"/>
            <a:r>
              <a:rPr lang="en-US" altLang="zh-CN" sz="30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	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Voi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con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vui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ơi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là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vui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. Nó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huơ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vòi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mấy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vòng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đê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̉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cảm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ơn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các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bạn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.</a:t>
            </a:r>
          </a:p>
          <a:p>
            <a:pPr algn="just"/>
            <a:r>
              <a:rPr lang="en-US" altLang="zh-CN" sz="3000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                                                                (</a:t>
            </a:r>
            <a:r>
              <a:rPr lang="en-US" altLang="zh-CN" sz="3000" dirty="0" err="1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Lâm</a:t>
            </a:r>
            <a:r>
              <a:rPr lang="en-US" altLang="zh-CN" sz="3000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Anh</a:t>
            </a:r>
            <a:r>
              <a:rPr lang="en-US" altLang="zh-CN" sz="3000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)</a:t>
            </a:r>
            <a:endParaRPr lang="zh-CN" altLang="en-US" sz="30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  <a:sym typeface="+mn-lt"/>
            </a:endParaRPr>
          </a:p>
        </p:txBody>
      </p:sp>
      <p:sp>
        <p:nvSpPr>
          <p:cNvPr id="17" name="Lưu đồ: Đường kết nối 5">
            <a:extLst>
              <a:ext uri="{FF2B5EF4-FFF2-40B4-BE49-F238E27FC236}">
                <a16:creationId xmlns:a16="http://schemas.microsoft.com/office/drawing/2014/main" xmlns="" id="{BB31C7CE-3A00-464D-89B3-1755B3BAA779}"/>
              </a:ext>
            </a:extLst>
          </p:cNvPr>
          <p:cNvSpPr/>
          <p:nvPr/>
        </p:nvSpPr>
        <p:spPr>
          <a:xfrm>
            <a:off x="636144" y="3772939"/>
            <a:ext cx="361507" cy="311875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Lưu đồ: Đường kết nối 5">
            <a:extLst>
              <a:ext uri="{FF2B5EF4-FFF2-40B4-BE49-F238E27FC236}">
                <a16:creationId xmlns:a16="http://schemas.microsoft.com/office/drawing/2014/main" xmlns="" id="{BB31C7CE-3A00-464D-89B3-1755B3BAA779}"/>
              </a:ext>
            </a:extLst>
          </p:cNvPr>
          <p:cNvSpPr/>
          <p:nvPr/>
        </p:nvSpPr>
        <p:spPr>
          <a:xfrm>
            <a:off x="636144" y="621178"/>
            <a:ext cx="361507" cy="311875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 flipV="1">
            <a:off x="5004078" y="2381459"/>
            <a:ext cx="1175658" cy="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V="1">
            <a:off x="6472812" y="2825262"/>
            <a:ext cx="1175658" cy="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V="1">
            <a:off x="303124" y="3307582"/>
            <a:ext cx="1175658" cy="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V="1">
            <a:off x="7929820" y="2833636"/>
            <a:ext cx="962968" cy="167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V="1">
            <a:off x="3267388" y="3265714"/>
            <a:ext cx="1746739" cy="167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flipV="1">
            <a:off x="5236865" y="4181790"/>
            <a:ext cx="1175658" cy="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79730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8">
            <a:extLst>
              <a:ext uri="{FF2B5EF4-FFF2-40B4-BE49-F238E27FC236}">
                <a16:creationId xmlns:a16="http://schemas.microsoft.com/office/drawing/2014/main" xmlns="" id="{97CDA310-DDA7-47C0-8950-DB78C5D823B7}"/>
              </a:ext>
            </a:extLst>
          </p:cNvPr>
          <p:cNvSpPr/>
          <p:nvPr/>
        </p:nvSpPr>
        <p:spPr>
          <a:xfrm>
            <a:off x="1" y="-334508"/>
            <a:ext cx="9143999" cy="5788819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sz="3200" b="1" dirty="0" smtClean="0">
                <a:solidFill>
                  <a:srgbClr val="F1442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SINH  NHẬT CỦA VOI CON</a:t>
            </a:r>
            <a:endParaRPr lang="en-US" altLang="zh-CN" sz="3200" b="1" dirty="0">
              <a:solidFill>
                <a:srgbClr val="F14420"/>
              </a:solidFill>
              <a:latin typeface="Arial-Rounded" pitchFamily="34" charset="0"/>
              <a:ea typeface="Arial-Rounded" pitchFamily="34" charset="0"/>
              <a:cs typeface="Arial-Rounded" pitchFamily="34" charset="0"/>
              <a:sym typeface="+mn-lt"/>
            </a:endParaRPr>
          </a:p>
          <a:p>
            <a:pPr algn="just"/>
            <a:r>
              <a:rPr lang="en-US" altLang="zh-CN" sz="3200" dirty="0">
                <a:solidFill>
                  <a:srgbClr val="679C3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	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Hôm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nay là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sinh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nhật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của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voi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con,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nhưng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nó bị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ốm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.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Đang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buồn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ba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̃,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bỗng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voi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con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nghe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tiếng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gọi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.  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Thi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̀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ra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các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bạn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đến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chúc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mừng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sinh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nhật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voi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.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Tho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̉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trắng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mang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cà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rốt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.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Gấu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đen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ngoạm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nguyên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một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nải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chuối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.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Khi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̉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vàng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va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̀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sóc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nâu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tặng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voi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tiết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mục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“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ngúc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ngoắc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đuôi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”.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Vẹt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mỏ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khoằm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thay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mặt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các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bạn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nói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những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lời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chúc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tốt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đẹp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.</a:t>
            </a:r>
            <a:endParaRPr lang="en-US" altLang="zh-CN" sz="3000" dirty="0">
              <a:solidFill>
                <a:schemeClr val="tx1"/>
              </a:solidFill>
              <a:latin typeface="Arial-Rounded" pitchFamily="34" charset="0"/>
              <a:ea typeface="Arial-Rounded" pitchFamily="34" charset="0"/>
              <a:cs typeface="Arial-Rounded" pitchFamily="34" charset="0"/>
              <a:sym typeface="+mn-lt"/>
            </a:endParaRPr>
          </a:p>
          <a:p>
            <a:pPr algn="just"/>
            <a:r>
              <a:rPr lang="en-US" altLang="zh-CN" sz="30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	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Voi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con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vui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ơi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là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vui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. Nó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huơ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vòi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mấy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vòng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đê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̉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cảm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ơn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các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bạn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.</a:t>
            </a:r>
          </a:p>
          <a:p>
            <a:pPr algn="just"/>
            <a:r>
              <a:rPr lang="en-US" altLang="zh-CN" sz="3000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                                                                (</a:t>
            </a:r>
            <a:r>
              <a:rPr lang="en-US" altLang="zh-CN" sz="3000" dirty="0" err="1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Lâm</a:t>
            </a:r>
            <a:r>
              <a:rPr lang="en-US" altLang="zh-CN" sz="3000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Anh</a:t>
            </a:r>
            <a:r>
              <a:rPr lang="en-US" altLang="zh-CN" sz="3000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)</a:t>
            </a:r>
            <a:endParaRPr lang="zh-CN" altLang="en-US" sz="30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  <a:sym typeface="+mn-lt"/>
            </a:endParaRPr>
          </a:p>
        </p:txBody>
      </p:sp>
      <p:sp>
        <p:nvSpPr>
          <p:cNvPr id="17" name="Lưu đồ: Đường kết nối 5">
            <a:extLst>
              <a:ext uri="{FF2B5EF4-FFF2-40B4-BE49-F238E27FC236}">
                <a16:creationId xmlns:a16="http://schemas.microsoft.com/office/drawing/2014/main" xmlns="" id="{BB31C7CE-3A00-464D-89B3-1755B3BAA779}"/>
              </a:ext>
            </a:extLst>
          </p:cNvPr>
          <p:cNvSpPr/>
          <p:nvPr/>
        </p:nvSpPr>
        <p:spPr>
          <a:xfrm>
            <a:off x="636144" y="3772939"/>
            <a:ext cx="361507" cy="311875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Lưu đồ: Đường kết nối 5">
            <a:extLst>
              <a:ext uri="{FF2B5EF4-FFF2-40B4-BE49-F238E27FC236}">
                <a16:creationId xmlns:a16="http://schemas.microsoft.com/office/drawing/2014/main" xmlns="" id="{BB31C7CE-3A00-464D-89B3-1755B3BAA779}"/>
              </a:ext>
            </a:extLst>
          </p:cNvPr>
          <p:cNvSpPr/>
          <p:nvPr/>
        </p:nvSpPr>
        <p:spPr>
          <a:xfrm>
            <a:off x="636144" y="621178"/>
            <a:ext cx="361507" cy="311875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9730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>
            <a:extLst>
              <a:ext uri="{FF2B5EF4-FFF2-40B4-BE49-F238E27FC236}">
                <a16:creationId xmlns:a16="http://schemas.microsoft.com/office/drawing/2014/main" xmlns="" id="{AC2D3647-B4A8-4223-98C7-FAF6AAB615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7406" y="342341"/>
            <a:ext cx="3505200" cy="3366814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xmlns="" id="{92AD1C1A-755B-40E8-83FF-B0D421B01833}"/>
              </a:ext>
            </a:extLst>
          </p:cNvPr>
          <p:cNvSpPr txBox="1"/>
          <p:nvPr/>
        </p:nvSpPr>
        <p:spPr>
          <a:xfrm>
            <a:off x="3562397" y="1442185"/>
            <a:ext cx="20152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dirty="0" err="1">
                <a:solidFill>
                  <a:srgbClr val="9CBE5B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Tiết</a:t>
            </a:r>
            <a:r>
              <a:rPr lang="en-US" altLang="zh-CN" sz="6000" dirty="0">
                <a:solidFill>
                  <a:srgbClr val="9CBE5B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6000" dirty="0" smtClean="0">
                <a:solidFill>
                  <a:srgbClr val="9CBE5B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2</a:t>
            </a:r>
            <a:endParaRPr lang="zh-CN" altLang="en-US" sz="6000" dirty="0">
              <a:solidFill>
                <a:srgbClr val="9CBE5B"/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7C54DA5F-A229-41CC-92BA-7D38A00E8BDC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4"/>
          <a:srcRect l="32794" r="16079" b="94184"/>
          <a:stretch/>
        </p:blipFill>
        <p:spPr>
          <a:xfrm flipH="1">
            <a:off x="3273615" y="1351232"/>
            <a:ext cx="2304000" cy="36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F04E01A1-76CE-4498-8BF7-8DF675BBEC6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065" y="2280080"/>
            <a:ext cx="1371913" cy="285815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E215F3FE-BEF2-4F53-BF30-EA6185713F1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47035" y="2285349"/>
            <a:ext cx="1371913" cy="2858151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9D369A16-B1AD-448B-8F65-F2FCB61E3875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4"/>
          <a:srcRect l="32794" r="16079" b="94184"/>
          <a:stretch/>
        </p:blipFill>
        <p:spPr>
          <a:xfrm>
            <a:off x="3449882" y="2685653"/>
            <a:ext cx="2304000" cy="3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0511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Trả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lời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</a:p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hỏi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3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074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20988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>
            <a:extLst>
              <a:ext uri="{FF2B5EF4-FFF2-40B4-BE49-F238E27FC236}">
                <a16:creationId xmlns:a16="http://schemas.microsoft.com/office/drawing/2014/main" xmlns="" id="{DAECB3AA-DE44-4B2E-8E42-EC1E254E3EC5}"/>
              </a:ext>
            </a:extLst>
          </p:cNvPr>
          <p:cNvSpPr/>
          <p:nvPr/>
        </p:nvSpPr>
        <p:spPr>
          <a:xfrm>
            <a:off x="723493" y="878264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a.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Những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bạn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nào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đến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dư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̣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sinh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nhật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của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voi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con?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5" name="矩形 8">
            <a:extLst>
              <a:ext uri="{FF2B5EF4-FFF2-40B4-BE49-F238E27FC236}">
                <a16:creationId xmlns:a16="http://schemas.microsoft.com/office/drawing/2014/main" xmlns="" id="{D97AFF8F-506F-4519-A1B5-52D97C6C130F}"/>
              </a:ext>
            </a:extLst>
          </p:cNvPr>
          <p:cNvSpPr/>
          <p:nvPr/>
        </p:nvSpPr>
        <p:spPr>
          <a:xfrm>
            <a:off x="723487" y="878270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b.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Voi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con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làm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̀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đê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̉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cảm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ơn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các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bạn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6" name="矩形 8">
            <a:extLst>
              <a:ext uri="{FF2B5EF4-FFF2-40B4-BE49-F238E27FC236}">
                <a16:creationId xmlns:a16="http://schemas.microsoft.com/office/drawing/2014/main" xmlns="" id="{BEF69370-038A-4CCC-B259-2DF7CD5468DF}"/>
              </a:ext>
            </a:extLst>
          </p:cNvPr>
          <p:cNvSpPr/>
          <p:nvPr/>
        </p:nvSpPr>
        <p:spPr>
          <a:xfrm>
            <a:off x="638354" y="878263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c.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Sinh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nhật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của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voi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con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như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thê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́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nào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7" name="Picture 6" descr="cd1 bai 5.2.png"/>
          <p:cNvPicPr/>
          <p:nvPr/>
        </p:nvPicPr>
        <p:blipFill>
          <a:blip r:embed="rId2"/>
          <a:srcRect t="52650" b="9070"/>
          <a:stretch>
            <a:fillRect/>
          </a:stretch>
        </p:blipFill>
        <p:spPr>
          <a:xfrm>
            <a:off x="1761021" y="1677088"/>
            <a:ext cx="5762625" cy="3095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0239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/>
      <p:bldP spid="5" grpId="1"/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vở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4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849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hu 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00250" y="0"/>
            <a:ext cx="51435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914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>
            <a:extLst>
              <a:ext uri="{FF2B5EF4-FFF2-40B4-BE49-F238E27FC236}">
                <a16:creationId xmlns:a16="http://schemas.microsoft.com/office/drawing/2014/main" xmlns="" id="{DAECB3AA-DE44-4B2E-8E42-EC1E254E3EC5}"/>
              </a:ext>
            </a:extLst>
          </p:cNvPr>
          <p:cNvSpPr/>
          <p:nvPr/>
        </p:nvSpPr>
        <p:spPr>
          <a:xfrm>
            <a:off x="1294812" y="907257"/>
            <a:ext cx="747326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trả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lời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cho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hỏi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 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ở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mục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3</a:t>
            </a:r>
            <a:endParaRPr lang="zh-CN" altLang="en-US" sz="3200" b="1" dirty="0">
              <a:solidFill>
                <a:srgbClr val="4CA420"/>
              </a:solidFill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xmlns="" id="{7B87E5EA-B738-483C-BD90-0802211D530F}"/>
              </a:ext>
            </a:extLst>
          </p:cNvPr>
          <p:cNvSpPr/>
          <p:nvPr/>
        </p:nvSpPr>
        <p:spPr>
          <a:xfrm>
            <a:off x="361728" y="1739470"/>
            <a:ext cx="322638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000" b="1" dirty="0" err="1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Voi</a:t>
            </a:r>
            <a:r>
              <a:rPr lang="en-US" altLang="zh-CN" sz="4000" b="1" dirty="0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con</a:t>
            </a:r>
            <a:endParaRPr lang="zh-CN" altLang="en-US" sz="4000" b="1" dirty="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  <a:sym typeface="+mn-lt"/>
            </a:endParaRPr>
          </a:p>
        </p:txBody>
      </p:sp>
      <p:sp>
        <p:nvSpPr>
          <p:cNvPr id="10" name="矩形 8">
            <a:extLst>
              <a:ext uri="{FF2B5EF4-FFF2-40B4-BE49-F238E27FC236}">
                <a16:creationId xmlns:a16="http://schemas.microsoft.com/office/drawing/2014/main" xmlns="" id="{6AC064CB-F32F-40DB-A8F8-D2BDF9EB5902}"/>
              </a:ext>
            </a:extLst>
          </p:cNvPr>
          <p:cNvSpPr/>
          <p:nvPr/>
        </p:nvSpPr>
        <p:spPr>
          <a:xfrm>
            <a:off x="2302078" y="1733329"/>
            <a:ext cx="728403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000" b="1" dirty="0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(…) </a:t>
            </a:r>
            <a:r>
              <a:rPr lang="en-US" altLang="zh-CN" sz="4000" b="1" dirty="0" err="1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đê</a:t>
            </a:r>
            <a:r>
              <a:rPr lang="en-US" altLang="zh-CN" sz="4000" b="1" dirty="0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̉ </a:t>
            </a:r>
            <a:r>
              <a:rPr lang="en-US" altLang="zh-CN" sz="4000" b="1" dirty="0" err="1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cảm</a:t>
            </a:r>
            <a:r>
              <a:rPr lang="en-US" altLang="zh-CN" sz="4000" b="1" dirty="0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ơn</a:t>
            </a:r>
            <a:r>
              <a:rPr lang="en-US" altLang="zh-CN" sz="4000" b="1" dirty="0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các</a:t>
            </a:r>
            <a:r>
              <a:rPr lang="en-US" altLang="zh-CN" sz="4000" b="1" dirty="0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bạn</a:t>
            </a:r>
            <a:r>
              <a:rPr lang="en-US" altLang="zh-CN" sz="4000" b="1" dirty="0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.</a:t>
            </a:r>
            <a:endParaRPr lang="zh-CN" altLang="en-US" sz="4000" b="1" dirty="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  <a:sym typeface="+mn-lt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xmlns="" id="{40914BD5-55B4-4A73-8F34-EF6C6547B99C}"/>
              </a:ext>
            </a:extLst>
          </p:cNvPr>
          <p:cNvSpPr/>
          <p:nvPr/>
        </p:nvSpPr>
        <p:spPr>
          <a:xfrm>
            <a:off x="2240782" y="1767390"/>
            <a:ext cx="690321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000" b="1" dirty="0" err="1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huơ</a:t>
            </a:r>
            <a:r>
              <a:rPr lang="en-US" altLang="zh-CN" sz="4000" b="1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vòi</a:t>
            </a:r>
            <a:r>
              <a:rPr lang="en-US" altLang="zh-CN" sz="4000" b="1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đê</a:t>
            </a:r>
            <a:r>
              <a:rPr lang="en-US" altLang="zh-CN" sz="4000" b="1" dirty="0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̉ </a:t>
            </a:r>
            <a:r>
              <a:rPr lang="en-US" altLang="zh-CN" sz="4000" b="1" dirty="0" err="1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cảm</a:t>
            </a:r>
            <a:r>
              <a:rPr lang="en-US" altLang="zh-CN" sz="4000" b="1" dirty="0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ơn</a:t>
            </a:r>
            <a:r>
              <a:rPr lang="en-US" altLang="zh-CN" sz="4000" b="1" dirty="0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các</a:t>
            </a:r>
            <a:r>
              <a:rPr lang="en-US" altLang="zh-CN" sz="4000" b="1" dirty="0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bạn</a:t>
            </a:r>
            <a:r>
              <a:rPr lang="en-US" altLang="zh-CN" sz="4000" b="1" dirty="0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.</a:t>
            </a:r>
            <a:endParaRPr lang="zh-CN" altLang="en-US" sz="4000" b="1" dirty="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085870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10" grpId="0"/>
      <p:bldP spid="10" grpId="1"/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>
            <a:extLst>
              <a:ext uri="{FF2B5EF4-FFF2-40B4-BE49-F238E27FC236}">
                <a16:creationId xmlns:a16="http://schemas.microsoft.com/office/drawing/2014/main" xmlns="" id="{AC2D3647-B4A8-4223-98C7-FAF6AAB615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7406" y="342341"/>
            <a:ext cx="3505200" cy="3366814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xmlns="" id="{92AD1C1A-755B-40E8-83FF-B0D421B01833}"/>
              </a:ext>
            </a:extLst>
          </p:cNvPr>
          <p:cNvSpPr txBox="1"/>
          <p:nvPr/>
        </p:nvSpPr>
        <p:spPr>
          <a:xfrm>
            <a:off x="3562397" y="1442185"/>
            <a:ext cx="20152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dirty="0" err="1">
                <a:solidFill>
                  <a:srgbClr val="9CBE5B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Tiết</a:t>
            </a:r>
            <a:r>
              <a:rPr lang="en-US" altLang="zh-CN" sz="6000" dirty="0">
                <a:solidFill>
                  <a:srgbClr val="9CBE5B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6000" dirty="0" smtClean="0">
                <a:solidFill>
                  <a:srgbClr val="9CBE5B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3</a:t>
            </a:r>
            <a:endParaRPr lang="zh-CN" altLang="en-US" sz="6000" dirty="0">
              <a:solidFill>
                <a:srgbClr val="9CBE5B"/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7C54DA5F-A229-41CC-92BA-7D38A00E8BDC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4"/>
          <a:srcRect l="32794" r="16079" b="94184"/>
          <a:stretch/>
        </p:blipFill>
        <p:spPr>
          <a:xfrm flipH="1">
            <a:off x="3273615" y="1351232"/>
            <a:ext cx="2304000" cy="36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F04E01A1-76CE-4498-8BF7-8DF675BBEC6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065" y="2280080"/>
            <a:ext cx="1371913" cy="285815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E215F3FE-BEF2-4F53-BF30-EA6185713F1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47035" y="2285349"/>
            <a:ext cx="1371913" cy="2858151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9D369A16-B1AD-448B-8F65-F2FCB61E3875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4"/>
          <a:srcRect l="32794" r="16079" b="94184"/>
          <a:stretch/>
        </p:blipFill>
        <p:spPr>
          <a:xfrm>
            <a:off x="3449882" y="2685653"/>
            <a:ext cx="2304000" cy="3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0511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>
            <a:extLst>
              <a:ext uri="{FF2B5EF4-FFF2-40B4-BE49-F238E27FC236}">
                <a16:creationId xmlns:a16="http://schemas.microsoft.com/office/drawing/2014/main" xmlns="" id="{AC2D3647-B4A8-4223-98C7-FAF6AAB615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7406" y="342341"/>
            <a:ext cx="3505200" cy="3366814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xmlns="" id="{92AD1C1A-755B-40E8-83FF-B0D421B01833}"/>
              </a:ext>
            </a:extLst>
          </p:cNvPr>
          <p:cNvSpPr txBox="1"/>
          <p:nvPr/>
        </p:nvSpPr>
        <p:spPr>
          <a:xfrm>
            <a:off x="3562397" y="1442185"/>
            <a:ext cx="20152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dirty="0" err="1">
                <a:solidFill>
                  <a:srgbClr val="9CBE5B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Tiết</a:t>
            </a:r>
            <a:r>
              <a:rPr lang="en-US" altLang="zh-CN" sz="6000" dirty="0">
                <a:solidFill>
                  <a:srgbClr val="9CBE5B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1</a:t>
            </a:r>
            <a:endParaRPr lang="zh-CN" altLang="en-US" sz="6000" dirty="0">
              <a:solidFill>
                <a:srgbClr val="9CBE5B"/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7C54DA5F-A229-41CC-92BA-7D38A00E8BDC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4"/>
          <a:srcRect l="32794" r="16079" b="94184"/>
          <a:stretch/>
        </p:blipFill>
        <p:spPr>
          <a:xfrm flipH="1">
            <a:off x="3273615" y="1351232"/>
            <a:ext cx="2304000" cy="36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F04E01A1-76CE-4498-8BF7-8DF675BBEC6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065" y="2280080"/>
            <a:ext cx="1371913" cy="285815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E215F3FE-BEF2-4F53-BF30-EA6185713F1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47035" y="2285349"/>
            <a:ext cx="1371913" cy="2858151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9D369A16-B1AD-448B-8F65-F2FCB61E3875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4"/>
          <a:srcRect l="32794" r="16079" b="94184"/>
          <a:stretch/>
        </p:blipFill>
        <p:spPr>
          <a:xfrm>
            <a:off x="3449882" y="2685653"/>
            <a:ext cx="2304000" cy="3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0511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5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987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8">
            <a:extLst>
              <a:ext uri="{FF2B5EF4-FFF2-40B4-BE49-F238E27FC236}">
                <a16:creationId xmlns:a16="http://schemas.microsoft.com/office/drawing/2014/main" xmlns="" id="{63EAF4D1-AA65-4EFA-BD15-B31C71E1FD91}"/>
              </a:ext>
            </a:extLst>
          </p:cNvPr>
          <p:cNvSpPr/>
          <p:nvPr/>
        </p:nvSpPr>
        <p:spPr>
          <a:xfrm>
            <a:off x="1949269" y="1087238"/>
            <a:ext cx="5071291" cy="58477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" name="矩形 8">
            <a:extLst>
              <a:ext uri="{FF2B5EF4-FFF2-40B4-BE49-F238E27FC236}">
                <a16:creationId xmlns:a16="http://schemas.microsoft.com/office/drawing/2014/main" xmlns="" id="{DAECB3AA-DE44-4B2E-8E42-EC1E254E3EC5}"/>
              </a:ext>
            </a:extLst>
          </p:cNvPr>
          <p:cNvSpPr/>
          <p:nvPr/>
        </p:nvSpPr>
        <p:spPr>
          <a:xfrm>
            <a:off x="319177" y="207704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để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hoàn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thiện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vở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5" name="矩形 8">
            <a:extLst>
              <a:ext uri="{FF2B5EF4-FFF2-40B4-BE49-F238E27FC236}">
                <a16:creationId xmlns:a16="http://schemas.microsoft.com/office/drawing/2014/main" xmlns="" id="{D97AFF8F-506F-4519-A1B5-52D97C6C130F}"/>
              </a:ext>
            </a:extLst>
          </p:cNvPr>
          <p:cNvSpPr/>
          <p:nvPr/>
        </p:nvSpPr>
        <p:spPr>
          <a:xfrm>
            <a:off x="2304869" y="1087237"/>
            <a:ext cx="140297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tốt</a:t>
            </a:r>
            <a:r>
              <a:rPr lang="en-US" altLang="zh-CN" sz="32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đẹp</a:t>
            </a:r>
            <a:endParaRPr lang="zh-CN" altLang="en-US" sz="32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6" name="矩形 8">
            <a:extLst>
              <a:ext uri="{FF2B5EF4-FFF2-40B4-BE49-F238E27FC236}">
                <a16:creationId xmlns:a16="http://schemas.microsoft.com/office/drawing/2014/main" xmlns="" id="{BEF69370-038A-4CCC-B259-2DF7CD5468DF}"/>
              </a:ext>
            </a:extLst>
          </p:cNvPr>
          <p:cNvSpPr/>
          <p:nvPr/>
        </p:nvSpPr>
        <p:spPr>
          <a:xfrm>
            <a:off x="1036320" y="2551545"/>
            <a:ext cx="850564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Vân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rất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  vì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được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cùng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các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bạn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zh-CN" altLang="en-US" sz="3200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xmlns="" id="{DB9B755B-9E32-4739-B22C-9B8497B3881F}"/>
              </a:ext>
            </a:extLst>
          </p:cNvPr>
          <p:cNvSpPr/>
          <p:nvPr/>
        </p:nvSpPr>
        <p:spPr>
          <a:xfrm>
            <a:off x="5087984" y="1107441"/>
            <a:ext cx="267353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buồn</a:t>
            </a:r>
            <a:r>
              <a:rPr lang="en-US" altLang="zh-CN" sz="32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ba</a:t>
            </a:r>
            <a:r>
              <a:rPr lang="en-US" altLang="zh-CN" sz="32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̃</a:t>
            </a:r>
            <a:endParaRPr lang="zh-CN" altLang="en-US" sz="32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0" name="矩形 8">
            <a:extLst>
              <a:ext uri="{FF2B5EF4-FFF2-40B4-BE49-F238E27FC236}">
                <a16:creationId xmlns:a16="http://schemas.microsoft.com/office/drawing/2014/main" xmlns="" id="{A2F459A0-6A26-4DA5-B309-4C38E867922B}"/>
              </a:ext>
            </a:extLst>
          </p:cNvPr>
          <p:cNvSpPr/>
          <p:nvPr/>
        </p:nvSpPr>
        <p:spPr>
          <a:xfrm>
            <a:off x="2516274" y="2551546"/>
            <a:ext cx="90424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(…)</a:t>
            </a:r>
            <a:endParaRPr lang="zh-CN" altLang="en-US" sz="3200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2" name="矩形 8">
            <a:extLst>
              <a:ext uri="{FF2B5EF4-FFF2-40B4-BE49-F238E27FC236}">
                <a16:creationId xmlns:a16="http://schemas.microsoft.com/office/drawing/2014/main" xmlns="" id="{DB9B755B-9E32-4739-B22C-9B8497B3881F}"/>
              </a:ext>
            </a:extLst>
          </p:cNvPr>
          <p:cNvSpPr/>
          <p:nvPr/>
        </p:nvSpPr>
        <p:spPr>
          <a:xfrm>
            <a:off x="4014480" y="1078972"/>
            <a:ext cx="99964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vui</a:t>
            </a:r>
            <a:endParaRPr lang="zh-CN" altLang="en-US" sz="32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98830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56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38753E-6 L -0.1684 0.28819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400" y="14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4" grpId="0"/>
      <p:bldP spid="5" grpId="0"/>
      <p:bldP spid="6" grpId="0"/>
      <p:bldP spid="9" grpId="0"/>
      <p:bldP spid="10" grpId="0"/>
      <p:bldP spid="10" grpId="1"/>
      <p:bldP spid="12" grpId="0"/>
      <p:bldP spid="12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Quan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sát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6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134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20988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>
            <a:extLst>
              <a:ext uri="{FF2B5EF4-FFF2-40B4-BE49-F238E27FC236}">
                <a16:creationId xmlns:a16="http://schemas.microsoft.com/office/drawing/2014/main" xmlns="" id="{DAECB3AA-DE44-4B2E-8E42-EC1E254E3EC5}"/>
              </a:ext>
            </a:extLst>
          </p:cNvPr>
          <p:cNvSpPr/>
          <p:nvPr/>
        </p:nvSpPr>
        <p:spPr>
          <a:xfrm>
            <a:off x="638354" y="140204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Quan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sát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dùng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để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nói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theo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5" name="Picture 4" descr="cd1 bai 5.3.png"/>
          <p:cNvPicPr>
            <a:picLocks noChangeAspect="1"/>
          </p:cNvPicPr>
          <p:nvPr/>
        </p:nvPicPr>
        <p:blipFill>
          <a:blip r:embed="rId2"/>
          <a:srcRect l="11888" t="34678" r="12710" b="8181"/>
          <a:stretch>
            <a:fillRect/>
          </a:stretch>
        </p:blipFill>
        <p:spPr>
          <a:xfrm>
            <a:off x="1772994" y="1352145"/>
            <a:ext cx="6096677" cy="3783805"/>
          </a:xfrm>
          <a:prstGeom prst="rect">
            <a:avLst/>
          </a:prstGeom>
        </p:spPr>
      </p:pic>
      <p:pic>
        <p:nvPicPr>
          <p:cNvPr id="6" name="Picture 5" descr="cd1 bai 5.3.png"/>
          <p:cNvPicPr>
            <a:picLocks noChangeAspect="1"/>
          </p:cNvPicPr>
          <p:nvPr/>
        </p:nvPicPr>
        <p:blipFill>
          <a:blip r:embed="rId2"/>
          <a:srcRect l="25845" t="29693" r="26376" b="66146"/>
          <a:stretch>
            <a:fillRect/>
          </a:stretch>
        </p:blipFill>
        <p:spPr>
          <a:xfrm>
            <a:off x="1614791" y="778213"/>
            <a:ext cx="6400799" cy="603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7296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>
            <a:extLst>
              <a:ext uri="{FF2B5EF4-FFF2-40B4-BE49-F238E27FC236}">
                <a16:creationId xmlns:a16="http://schemas.microsoft.com/office/drawing/2014/main" xmlns="" id="{AC2D3647-B4A8-4223-98C7-FAF6AAB615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7406" y="342341"/>
            <a:ext cx="3505200" cy="3366814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xmlns="" id="{92AD1C1A-755B-40E8-83FF-B0D421B01833}"/>
              </a:ext>
            </a:extLst>
          </p:cNvPr>
          <p:cNvSpPr txBox="1"/>
          <p:nvPr/>
        </p:nvSpPr>
        <p:spPr>
          <a:xfrm>
            <a:off x="3562397" y="1442185"/>
            <a:ext cx="20152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dirty="0" err="1">
                <a:solidFill>
                  <a:srgbClr val="9CBE5B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Tiết</a:t>
            </a:r>
            <a:r>
              <a:rPr lang="en-US" altLang="zh-CN" sz="6000" dirty="0">
                <a:solidFill>
                  <a:srgbClr val="9CBE5B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6000" dirty="0" smtClean="0">
                <a:solidFill>
                  <a:srgbClr val="9CBE5B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4</a:t>
            </a:r>
            <a:endParaRPr lang="zh-CN" altLang="en-US" sz="6000" dirty="0">
              <a:solidFill>
                <a:srgbClr val="9CBE5B"/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7C54DA5F-A229-41CC-92BA-7D38A00E8BDC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4"/>
          <a:srcRect l="32794" r="16079" b="94184"/>
          <a:stretch/>
        </p:blipFill>
        <p:spPr>
          <a:xfrm flipH="1">
            <a:off x="3273615" y="1351232"/>
            <a:ext cx="2304000" cy="36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F04E01A1-76CE-4498-8BF7-8DF675BBEC6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065" y="2280080"/>
            <a:ext cx="1371913" cy="285815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E215F3FE-BEF2-4F53-BF30-EA6185713F1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47035" y="2285349"/>
            <a:ext cx="1371913" cy="2858151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9D369A16-B1AD-448B-8F65-F2FCB61E3875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4"/>
          <a:srcRect l="32794" r="16079" b="94184"/>
          <a:stretch/>
        </p:blipFill>
        <p:spPr>
          <a:xfrm>
            <a:off x="3449882" y="2685653"/>
            <a:ext cx="2304000" cy="3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0511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Nghe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7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690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>
            <a:extLst>
              <a:ext uri="{FF2B5EF4-FFF2-40B4-BE49-F238E27FC236}">
                <a16:creationId xmlns:a16="http://schemas.microsoft.com/office/drawing/2014/main" xmlns="" id="{DAECB3AA-DE44-4B2E-8E42-EC1E254E3EC5}"/>
              </a:ext>
            </a:extLst>
          </p:cNvPr>
          <p:cNvSpPr/>
          <p:nvPr/>
        </p:nvSpPr>
        <p:spPr>
          <a:xfrm>
            <a:off x="568016" y="171418"/>
            <a:ext cx="192196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Nghe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7" name="Picture 6" descr="cd1 bai 5.4.png"/>
          <p:cNvPicPr>
            <a:picLocks noChangeAspect="1"/>
          </p:cNvPicPr>
          <p:nvPr/>
        </p:nvPicPr>
        <p:blipFill>
          <a:blip r:embed="rId2"/>
          <a:srcRect l="15178" t="12308" r="11339" b="62881"/>
          <a:stretch>
            <a:fillRect/>
          </a:stretch>
        </p:blipFill>
        <p:spPr>
          <a:xfrm>
            <a:off x="0" y="763672"/>
            <a:ext cx="8862646" cy="3707843"/>
          </a:xfrm>
          <a:prstGeom prst="rect">
            <a:avLst/>
          </a:prstGeom>
        </p:spPr>
      </p:pic>
      <p:sp>
        <p:nvSpPr>
          <p:cNvPr id="8" name="Hình chữ nhật: Góc Tròn 4">
            <a:extLst>
              <a:ext uri="{FF2B5EF4-FFF2-40B4-BE49-F238E27FC236}">
                <a16:creationId xmlns:a16="http://schemas.microsoft.com/office/drawing/2014/main" xmlns="" id="{4D1F74B1-A493-4F90-83D0-FFDCD4969EF8}"/>
              </a:ext>
            </a:extLst>
          </p:cNvPr>
          <p:cNvSpPr/>
          <p:nvPr/>
        </p:nvSpPr>
        <p:spPr>
          <a:xfrm>
            <a:off x="4522691" y="1131025"/>
            <a:ext cx="616688" cy="489098"/>
          </a:xfrm>
          <a:prstGeom prst="round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9" name="Hình chữ nhật: Góc Tròn 1">
            <a:extLst>
              <a:ext uri="{FF2B5EF4-FFF2-40B4-BE49-F238E27FC236}">
                <a16:creationId xmlns:a16="http://schemas.microsoft.com/office/drawing/2014/main" xmlns="" id="{AA025045-4BEC-4053-AD7F-BB20DBF8B4FF}"/>
              </a:ext>
            </a:extLst>
          </p:cNvPr>
          <p:cNvSpPr/>
          <p:nvPr/>
        </p:nvSpPr>
        <p:spPr>
          <a:xfrm>
            <a:off x="2018900" y="1526184"/>
            <a:ext cx="1045847" cy="489098"/>
          </a:xfrm>
          <a:prstGeom prst="round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88887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xmlns="" id="{27C78D3E-DE5B-4098-A02B-EF0192F8D4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49491" y="546129"/>
            <a:ext cx="4045018" cy="40512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12488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Tìm</a:t>
            </a:r>
            <a:r>
              <a:rPr lang="en-US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8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9346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cd1 bai 5.4.png"/>
          <p:cNvPicPr>
            <a:picLocks noChangeAspect="1"/>
          </p:cNvPicPr>
          <p:nvPr/>
        </p:nvPicPr>
        <p:blipFill>
          <a:blip r:embed="rId2"/>
          <a:srcRect l="14355" t="39268" r="8049" b="54090"/>
          <a:stretch>
            <a:fillRect/>
          </a:stretch>
        </p:blipFill>
        <p:spPr>
          <a:xfrm>
            <a:off x="522515" y="0"/>
            <a:ext cx="7666892" cy="122589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0676" y="1165607"/>
            <a:ext cx="35169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- </a:t>
            </a:r>
            <a:r>
              <a:rPr lang="en-US" sz="32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oăc</a:t>
            </a:r>
            <a:r>
              <a:rPr lang="en-US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: </a:t>
            </a:r>
            <a:r>
              <a:rPr lang="en-US" sz="32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ngúc</a:t>
            </a:r>
            <a:r>
              <a:rPr lang="en-US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ngoắc</a:t>
            </a:r>
            <a:r>
              <a:rPr lang="en-US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endParaRPr lang="en-US" sz="32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428157" y="1147188"/>
            <a:ext cx="20280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ngoặc</a:t>
            </a:r>
            <a:r>
              <a:rPr lang="en-US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tay</a:t>
            </a:r>
            <a:r>
              <a:rPr lang="en-US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</a:t>
            </a:r>
            <a:endParaRPr lang="en-US" sz="32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2738" y="2162071"/>
            <a:ext cx="31334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- </a:t>
            </a:r>
            <a:r>
              <a:rPr lang="en-US" sz="32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oac</a:t>
            </a:r>
            <a:r>
              <a:rPr lang="en-US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: </a:t>
            </a:r>
            <a:r>
              <a:rPr lang="en-US" sz="32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áo</a:t>
            </a:r>
            <a:r>
              <a:rPr lang="en-US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khoác</a:t>
            </a:r>
            <a:r>
              <a:rPr lang="en-US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endParaRPr lang="en-US" sz="32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63253" y="1649607"/>
            <a:ext cx="22793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lạ </a:t>
            </a:r>
            <a:r>
              <a:rPr lang="en-US" sz="32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hoắc</a:t>
            </a:r>
            <a:r>
              <a:rPr lang="en-US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…</a:t>
            </a:r>
            <a:endParaRPr lang="en-US" sz="32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278732" y="1179010"/>
            <a:ext cx="22793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mê</a:t>
            </a:r>
            <a:r>
              <a:rPr lang="en-US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hoặc</a:t>
            </a:r>
            <a:r>
              <a:rPr lang="en-US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</a:t>
            </a:r>
            <a:endParaRPr lang="en-US" sz="32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965177" y="1187383"/>
            <a:ext cx="22793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dấu</a:t>
            </a:r>
            <a:r>
              <a:rPr lang="en-US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ngoặc</a:t>
            </a:r>
            <a:r>
              <a:rPr lang="en-US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</a:t>
            </a:r>
            <a:endParaRPr lang="en-US" sz="32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016184" y="2152022"/>
            <a:ext cx="22793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xe</a:t>
            </a:r>
            <a:r>
              <a:rPr lang="en-US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́ </a:t>
            </a:r>
            <a:r>
              <a:rPr lang="en-US" sz="32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toạc</a:t>
            </a:r>
            <a:r>
              <a:rPr lang="en-US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…</a:t>
            </a:r>
            <a:endParaRPr lang="en-US" sz="32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34463" y="2666170"/>
            <a:ext cx="25589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- </a:t>
            </a:r>
            <a:r>
              <a:rPr lang="en-US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</a:t>
            </a:r>
            <a:r>
              <a:rPr lang="en-US" sz="32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ơ</a:t>
            </a:r>
            <a:r>
              <a:rPr lang="en-US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: </a:t>
            </a:r>
            <a:r>
              <a:rPr lang="en-US" sz="32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huơ</a:t>
            </a:r>
            <a:r>
              <a:rPr lang="en-US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vòi</a:t>
            </a:r>
            <a:r>
              <a:rPr lang="en-US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endParaRPr lang="en-US" sz="32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515436" y="2696319"/>
            <a:ext cx="20063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thuơ</a:t>
            </a:r>
            <a:r>
              <a:rPr lang="en-US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̉ </a:t>
            </a:r>
            <a:r>
              <a:rPr lang="en-US" sz="32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xưa</a:t>
            </a:r>
            <a:r>
              <a:rPr lang="en-US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</a:t>
            </a:r>
            <a:endParaRPr lang="en-US" sz="32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895608" y="3096578"/>
            <a:ext cx="13347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mưa</a:t>
            </a:r>
            <a:r>
              <a:rPr lang="en-US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</a:t>
            </a:r>
            <a:endParaRPr lang="en-US" sz="32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16047" y="3109972"/>
            <a:ext cx="28587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- </a:t>
            </a:r>
            <a:r>
              <a:rPr lang="en-US" sz="32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ưa</a:t>
            </a:r>
            <a:r>
              <a:rPr lang="en-US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: </a:t>
            </a:r>
            <a:r>
              <a:rPr lang="en-US" sz="32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ngày</a:t>
            </a:r>
            <a:r>
              <a:rPr lang="en-US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xưa</a:t>
            </a:r>
            <a:r>
              <a:rPr lang="en-US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endParaRPr lang="en-US" sz="32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871976" y="3098253"/>
            <a:ext cx="9512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lừa</a:t>
            </a:r>
            <a:r>
              <a:rPr lang="en-US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</a:t>
            </a:r>
            <a:endParaRPr lang="en-US" sz="32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516745" y="3079829"/>
            <a:ext cx="16830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thừa</a:t>
            </a:r>
            <a:r>
              <a:rPr lang="en-US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…</a:t>
            </a:r>
            <a:endParaRPr lang="en-US" sz="32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9" name="文本框 41"/>
          <p:cNvSpPr txBox="1"/>
          <p:nvPr/>
        </p:nvSpPr>
        <p:spPr>
          <a:xfrm>
            <a:off x="140676" y="13212"/>
            <a:ext cx="6372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36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8.</a:t>
            </a:r>
            <a:endParaRPr lang="zh-CN" altLang="en-US" sz="36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323096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  <p:bldP spid="11" grpId="0"/>
      <p:bldP spid="13" grpId="0"/>
      <p:bldP spid="14" grpId="0"/>
      <p:bldP spid="15" grpId="0"/>
      <p:bldP spid="16" grpId="0"/>
      <p:bldP spid="17" grpId="0"/>
      <p:bldP spid="18" grpId="0"/>
      <p:bldP spid="1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73229" y="2325603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Khởi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động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445315" y="1383779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1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92831" y="1932810"/>
            <a:ext cx="35884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Nói</a:t>
            </a:r>
            <a:r>
              <a:rPr lang="en-US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lời</a:t>
            </a:r>
            <a:r>
              <a:rPr lang="en-US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chúc</a:t>
            </a:r>
            <a:r>
              <a:rPr lang="en-US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mừng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9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700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d1 bai 5.4.png"/>
          <p:cNvPicPr>
            <a:picLocks noChangeAspect="1"/>
          </p:cNvPicPr>
          <p:nvPr/>
        </p:nvPicPr>
        <p:blipFill>
          <a:blip r:embed="rId2"/>
          <a:srcRect t="45324" b="8181"/>
          <a:stretch>
            <a:fillRect/>
          </a:stretch>
        </p:blipFill>
        <p:spPr>
          <a:xfrm>
            <a:off x="981165" y="231112"/>
            <a:ext cx="7278580" cy="4009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3096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Củng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cố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10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520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d1 bai 5.1.png"/>
          <p:cNvPicPr>
            <a:picLocks noChangeAspect="1"/>
          </p:cNvPicPr>
          <p:nvPr/>
        </p:nvPicPr>
        <p:blipFill>
          <a:blip r:embed="rId2"/>
          <a:srcRect l="9033" t="22416" r="9250" b="36076"/>
          <a:stretch>
            <a:fillRect/>
          </a:stretch>
        </p:blipFill>
        <p:spPr>
          <a:xfrm>
            <a:off x="739303" y="29184"/>
            <a:ext cx="7237378" cy="3463052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1196502" y="3582986"/>
            <a:ext cx="62451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Tranh</a:t>
            </a:r>
            <a:r>
              <a:rPr lang="en-US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có </a:t>
            </a:r>
            <a:r>
              <a:rPr lang="en-US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những</a:t>
            </a:r>
            <a:r>
              <a:rPr lang="en-US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con </a:t>
            </a:r>
            <a:r>
              <a:rPr lang="en-US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vật</a:t>
            </a:r>
            <a:r>
              <a:rPr lang="en-US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nào</a:t>
            </a:r>
            <a:r>
              <a:rPr lang="en-US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?</a:t>
            </a:r>
            <a:endParaRPr lang="en-US" sz="36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07741" y="3594709"/>
            <a:ext cx="69912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Những</a:t>
            </a:r>
            <a:r>
              <a:rPr lang="en-US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con </a:t>
            </a:r>
            <a:r>
              <a:rPr lang="en-US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vật</a:t>
            </a:r>
            <a:r>
              <a:rPr lang="en-US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đ́o</a:t>
            </a:r>
            <a:r>
              <a:rPr lang="en-US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́ có </a:t>
            </a:r>
            <a:r>
              <a:rPr lang="en-US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</a:t>
            </a:r>
            <a:r>
              <a:rPr lang="en-US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̀ </a:t>
            </a:r>
            <a:r>
              <a:rPr lang="en-US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đặc</a:t>
            </a:r>
            <a:r>
              <a:rPr lang="en-US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biệt</a:t>
            </a:r>
            <a:r>
              <a:rPr lang="en-US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?</a:t>
            </a:r>
            <a:endParaRPr lang="en-US" sz="36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6935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73229" y="2325603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445315" y="1383779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2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790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d1 bai 5.1.png"/>
          <p:cNvPicPr>
            <a:picLocks noChangeAspect="1"/>
          </p:cNvPicPr>
          <p:nvPr/>
        </p:nvPicPr>
        <p:blipFill>
          <a:blip r:embed="rId4"/>
          <a:srcRect l="14443" t="85910" r="9034" b="8274"/>
          <a:stretch>
            <a:fillRect/>
          </a:stretch>
        </p:blipFill>
        <p:spPr>
          <a:xfrm>
            <a:off x="116733" y="582805"/>
            <a:ext cx="8786098" cy="1115366"/>
          </a:xfrm>
          <a:prstGeom prst="rect">
            <a:avLst/>
          </a:prstGeom>
        </p:spPr>
      </p:pic>
      <p:pic>
        <p:nvPicPr>
          <p:cNvPr id="5" name="Picture 4" descr="cd1 bai 5.2.png"/>
          <p:cNvPicPr>
            <a:picLocks noChangeAspect="1"/>
          </p:cNvPicPr>
          <p:nvPr/>
        </p:nvPicPr>
        <p:blipFill>
          <a:blip r:embed="rId5"/>
          <a:srcRect l="13644" t="8895" r="9247" b="71198"/>
          <a:stretch>
            <a:fillRect/>
          </a:stretch>
        </p:blipFill>
        <p:spPr>
          <a:xfrm>
            <a:off x="1" y="1586679"/>
            <a:ext cx="8910536" cy="3476715"/>
          </a:xfrm>
          <a:prstGeom prst="rect">
            <a:avLst/>
          </a:prstGeom>
        </p:spPr>
      </p:pic>
      <p:pic>
        <p:nvPicPr>
          <p:cNvPr id="7" name="Picture 6" descr="cd1 bai 5.1.png"/>
          <p:cNvPicPr/>
          <p:nvPr/>
        </p:nvPicPr>
        <p:blipFill>
          <a:blip r:embed="rId4"/>
          <a:srcRect l="26281" t="6360" r="15362" b="85277"/>
          <a:stretch>
            <a:fillRect/>
          </a:stretch>
        </p:blipFill>
        <p:spPr>
          <a:xfrm>
            <a:off x="2373550" y="0"/>
            <a:ext cx="4289898" cy="676275"/>
          </a:xfrm>
          <a:prstGeom prst="rect">
            <a:avLst/>
          </a:prstGeom>
        </p:spPr>
      </p:pic>
      <p:pic>
        <p:nvPicPr>
          <p:cNvPr id="8" name="đọc bài 5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970195" y="4442703"/>
            <a:ext cx="304800" cy="304800"/>
          </a:xfrm>
          <a:prstGeom prst="rect">
            <a:avLst/>
          </a:prstGeom>
        </p:spPr>
      </p:pic>
      <p:grpSp>
        <p:nvGrpSpPr>
          <p:cNvPr id="42" name="Group 41"/>
          <p:cNvGrpSpPr/>
          <p:nvPr/>
        </p:nvGrpSpPr>
        <p:grpSpPr>
          <a:xfrm>
            <a:off x="2341258" y="1968081"/>
            <a:ext cx="6429116" cy="1487591"/>
            <a:chOff x="2332892" y="1979093"/>
            <a:chExt cx="6429116" cy="1487591"/>
          </a:xfrm>
        </p:grpSpPr>
        <p:grpSp>
          <p:nvGrpSpPr>
            <p:cNvPr id="28" name="Group 27"/>
            <p:cNvGrpSpPr/>
            <p:nvPr/>
          </p:nvGrpSpPr>
          <p:grpSpPr>
            <a:xfrm>
              <a:off x="2332892" y="1979093"/>
              <a:ext cx="6429116" cy="876316"/>
              <a:chOff x="2332892" y="1999189"/>
              <a:chExt cx="6429116" cy="876316"/>
            </a:xfrm>
          </p:grpSpPr>
          <p:cxnSp>
            <p:nvCxnSpPr>
              <p:cNvPr id="9" name="Straight Connector 8"/>
              <p:cNvCxnSpPr/>
              <p:nvPr/>
            </p:nvCxnSpPr>
            <p:spPr>
              <a:xfrm flipV="1">
                <a:off x="7084519" y="1999189"/>
                <a:ext cx="592853" cy="2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/>
              <p:cNvCxnSpPr/>
              <p:nvPr/>
            </p:nvCxnSpPr>
            <p:spPr>
              <a:xfrm>
                <a:off x="8301612" y="2413281"/>
                <a:ext cx="460396" cy="7066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/>
              <p:cNvCxnSpPr/>
              <p:nvPr/>
            </p:nvCxnSpPr>
            <p:spPr>
              <a:xfrm flipV="1">
                <a:off x="2332892" y="2875503"/>
                <a:ext cx="592853" cy="2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3" name="Straight Connector 22"/>
            <p:cNvCxnSpPr/>
            <p:nvPr/>
          </p:nvCxnSpPr>
          <p:spPr>
            <a:xfrm flipV="1">
              <a:off x="3858568" y="3466682"/>
              <a:ext cx="311499" cy="2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63504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79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8">
            <a:extLst>
              <a:ext uri="{FF2B5EF4-FFF2-40B4-BE49-F238E27FC236}">
                <a16:creationId xmlns:a16="http://schemas.microsoft.com/office/drawing/2014/main" xmlns="" id="{97CDA310-DDA7-47C0-8950-DB78C5D823B7}"/>
              </a:ext>
            </a:extLst>
          </p:cNvPr>
          <p:cNvSpPr/>
          <p:nvPr/>
        </p:nvSpPr>
        <p:spPr>
          <a:xfrm>
            <a:off x="1" y="-231112"/>
            <a:ext cx="9143999" cy="6019931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sz="3200" b="1" dirty="0" smtClean="0">
                <a:solidFill>
                  <a:srgbClr val="F1442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SINH  NHẬT CỦA VOI CON</a:t>
            </a:r>
            <a:endParaRPr lang="en-US" altLang="zh-CN" sz="3200" b="1" dirty="0">
              <a:solidFill>
                <a:srgbClr val="F14420"/>
              </a:solidFill>
              <a:latin typeface="Arial-Rounded" pitchFamily="34" charset="0"/>
              <a:ea typeface="Arial-Rounded" pitchFamily="34" charset="0"/>
              <a:cs typeface="Arial-Rounded" pitchFamily="34" charset="0"/>
              <a:sym typeface="+mn-lt"/>
            </a:endParaRPr>
          </a:p>
          <a:p>
            <a:pPr algn="just"/>
            <a:r>
              <a:rPr lang="en-US" altLang="zh-CN" sz="3200" dirty="0">
                <a:solidFill>
                  <a:srgbClr val="679C3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	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Hôm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nay là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sinh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nhật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của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voi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con,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nhưng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nó bị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ốm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.   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Đang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buồn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ba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̃,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bỗng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voi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con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nghe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tiếng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gọi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.    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Thi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̀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ra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các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bạn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đến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chúc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mừng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sinh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nhật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voi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.  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Tho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̉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trắng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mang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cà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rốt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.  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Gấu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đen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ngoạm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nguyên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một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nải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chuối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.   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Khi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̉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vàng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va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̀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sóc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nâu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tặng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voi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tiết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mục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“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ngúc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ngoắc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đuôi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”.  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Vẹt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mỏ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khoằm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thay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mặt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các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bạn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nói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những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lời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chúc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tốt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đẹp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.</a:t>
            </a:r>
            <a:endParaRPr lang="en-US" altLang="zh-CN" sz="3000" dirty="0">
              <a:solidFill>
                <a:schemeClr val="tx1"/>
              </a:solidFill>
              <a:latin typeface="Arial-Rounded" pitchFamily="34" charset="0"/>
              <a:ea typeface="Arial-Rounded" pitchFamily="34" charset="0"/>
              <a:cs typeface="Arial-Rounded" pitchFamily="34" charset="0"/>
              <a:sym typeface="+mn-lt"/>
            </a:endParaRPr>
          </a:p>
          <a:p>
            <a:pPr algn="just"/>
            <a:r>
              <a:rPr lang="en-US" altLang="zh-CN" sz="30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	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Voi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con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vui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ơi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là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vui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. Nó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huơ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vòi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mấy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vòng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đê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̉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cảm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ơn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các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bạn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.</a:t>
            </a:r>
          </a:p>
          <a:p>
            <a:pPr algn="just"/>
            <a:r>
              <a:rPr lang="en-US" altLang="zh-CN" sz="3000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                                                     (</a:t>
            </a:r>
            <a:r>
              <a:rPr lang="en-US" altLang="zh-CN" sz="3000" dirty="0" err="1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Lâm</a:t>
            </a:r>
            <a:r>
              <a:rPr lang="en-US" altLang="zh-CN" sz="3000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Anh</a:t>
            </a:r>
            <a:r>
              <a:rPr lang="en-US" altLang="zh-CN" sz="3000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)</a:t>
            </a:r>
            <a:endParaRPr lang="zh-CN" altLang="en-US" sz="30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  <a:sym typeface="+mn-lt"/>
            </a:endParaRPr>
          </a:p>
        </p:txBody>
      </p:sp>
      <p:sp>
        <p:nvSpPr>
          <p:cNvPr id="9" name="Lưu đồ: Đường kết nối 8">
            <a:extLst>
              <a:ext uri="{FF2B5EF4-FFF2-40B4-BE49-F238E27FC236}">
                <a16:creationId xmlns:a16="http://schemas.microsoft.com/office/drawing/2014/main" xmlns="" id="{A3F0B0FD-818E-4BBD-B401-3895387E3487}"/>
              </a:ext>
            </a:extLst>
          </p:cNvPr>
          <p:cNvSpPr/>
          <p:nvPr/>
        </p:nvSpPr>
        <p:spPr>
          <a:xfrm>
            <a:off x="691123" y="680859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Lưu đồ: Đường kết nối 10">
            <a:extLst>
              <a:ext uri="{FF2B5EF4-FFF2-40B4-BE49-F238E27FC236}">
                <a16:creationId xmlns:a16="http://schemas.microsoft.com/office/drawing/2014/main" xmlns="" id="{C74DFE52-BB91-47E6-AC07-F1FB590B50DF}"/>
              </a:ext>
            </a:extLst>
          </p:cNvPr>
          <p:cNvSpPr/>
          <p:nvPr/>
        </p:nvSpPr>
        <p:spPr>
          <a:xfrm>
            <a:off x="1033075" y="1131156"/>
            <a:ext cx="372140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Lưu đồ: Đường kết nối 11">
            <a:extLst>
              <a:ext uri="{FF2B5EF4-FFF2-40B4-BE49-F238E27FC236}">
                <a16:creationId xmlns:a16="http://schemas.microsoft.com/office/drawing/2014/main" xmlns="" id="{69969A4C-D57A-4C7D-B73C-3C48FA316729}"/>
              </a:ext>
            </a:extLst>
          </p:cNvPr>
          <p:cNvSpPr/>
          <p:nvPr/>
        </p:nvSpPr>
        <p:spPr>
          <a:xfrm>
            <a:off x="0" y="1582038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Lưu đồ: Đường kết nối 12">
            <a:extLst>
              <a:ext uri="{FF2B5EF4-FFF2-40B4-BE49-F238E27FC236}">
                <a16:creationId xmlns:a16="http://schemas.microsoft.com/office/drawing/2014/main" xmlns="" id="{8D1E81D9-390E-4725-8248-2F04F6E94D2A}"/>
              </a:ext>
            </a:extLst>
          </p:cNvPr>
          <p:cNvSpPr/>
          <p:nvPr/>
        </p:nvSpPr>
        <p:spPr>
          <a:xfrm>
            <a:off x="7810350" y="1620629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Lưu đồ: Đường kết nối 13">
            <a:extLst>
              <a:ext uri="{FF2B5EF4-FFF2-40B4-BE49-F238E27FC236}">
                <a16:creationId xmlns:a16="http://schemas.microsoft.com/office/drawing/2014/main" xmlns="" id="{0D0C2A7E-B1FD-4517-8C36-147B5A25E009}"/>
              </a:ext>
            </a:extLst>
          </p:cNvPr>
          <p:cNvSpPr/>
          <p:nvPr/>
        </p:nvSpPr>
        <p:spPr>
          <a:xfrm>
            <a:off x="3547403" y="2070397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Lưu đồ: Đường kết nối 14">
            <a:extLst>
              <a:ext uri="{FF2B5EF4-FFF2-40B4-BE49-F238E27FC236}">
                <a16:creationId xmlns:a16="http://schemas.microsoft.com/office/drawing/2014/main" xmlns="" id="{1F044D47-2CF2-4C74-BFC9-F1F6021FA1A7}"/>
              </a:ext>
            </a:extLst>
          </p:cNvPr>
          <p:cNvSpPr/>
          <p:nvPr/>
        </p:nvSpPr>
        <p:spPr>
          <a:xfrm>
            <a:off x="2069969" y="2522451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Lưu đồ: Đường kết nối 15">
            <a:extLst>
              <a:ext uri="{FF2B5EF4-FFF2-40B4-BE49-F238E27FC236}">
                <a16:creationId xmlns:a16="http://schemas.microsoft.com/office/drawing/2014/main" xmlns="" id="{47C08B50-8E4E-4C6C-9850-333F77FE0ED1}"/>
              </a:ext>
            </a:extLst>
          </p:cNvPr>
          <p:cNvSpPr/>
          <p:nvPr/>
        </p:nvSpPr>
        <p:spPr>
          <a:xfrm>
            <a:off x="3587610" y="2962425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Lưu đồ: Đường kết nối 15">
            <a:extLst>
              <a:ext uri="{FF2B5EF4-FFF2-40B4-BE49-F238E27FC236}">
                <a16:creationId xmlns:a16="http://schemas.microsoft.com/office/drawing/2014/main" xmlns="" id="{47C08B50-8E4E-4C6C-9850-333F77FE0ED1}"/>
              </a:ext>
            </a:extLst>
          </p:cNvPr>
          <p:cNvSpPr/>
          <p:nvPr/>
        </p:nvSpPr>
        <p:spPr>
          <a:xfrm>
            <a:off x="697604" y="3873903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9730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750"/>
                            </p:stCondLst>
                            <p:childTnLst>
                              <p:par>
                                <p:cTn id="2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500"/>
                            </p:stCondLst>
                            <p:childTnLst>
                              <p:par>
                                <p:cTn id="2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250"/>
                            </p:stCondLst>
                            <p:childTnLst>
                              <p:par>
                                <p:cTn id="3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452176" y="1054097"/>
            <a:ext cx="869182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Khi</a:t>
            </a:r>
            <a:r>
              <a:rPr lang="en-US" altLang="zh-CN" sz="4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̉ </a:t>
            </a:r>
            <a:r>
              <a:rPr lang="en-US" altLang="zh-CN" sz="4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vàng</a:t>
            </a:r>
            <a:r>
              <a:rPr lang="en-US" altLang="zh-CN" sz="4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4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va</a:t>
            </a:r>
            <a:r>
              <a:rPr lang="en-US" altLang="zh-CN" sz="4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̀ </a:t>
            </a:r>
            <a:r>
              <a:rPr lang="en-US" altLang="zh-CN" sz="4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sóc</a:t>
            </a:r>
            <a:r>
              <a:rPr lang="en-US" altLang="zh-CN" sz="4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4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nâu</a:t>
            </a:r>
            <a:r>
              <a:rPr lang="en-US" altLang="zh-CN" sz="4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4000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/</a:t>
            </a:r>
            <a:r>
              <a:rPr lang="en-US" altLang="zh-CN" sz="4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4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tặng</a:t>
            </a:r>
            <a:r>
              <a:rPr lang="en-US" altLang="zh-CN" sz="4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4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voi</a:t>
            </a:r>
            <a:r>
              <a:rPr lang="en-US" altLang="zh-CN" sz="4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4000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/</a:t>
            </a:r>
            <a:r>
              <a:rPr lang="en-US" altLang="zh-CN" sz="4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4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tiết</a:t>
            </a:r>
            <a:r>
              <a:rPr lang="en-US" altLang="zh-CN" sz="4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4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mục</a:t>
            </a:r>
            <a:r>
              <a:rPr lang="en-US" altLang="zh-CN" sz="4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“</a:t>
            </a:r>
            <a:r>
              <a:rPr lang="en-US" altLang="zh-CN" sz="4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ngúc</a:t>
            </a:r>
            <a:r>
              <a:rPr lang="en-US" altLang="zh-CN" sz="4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4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ngoắc</a:t>
            </a:r>
            <a:r>
              <a:rPr lang="en-US" altLang="zh-CN" sz="4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4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đuôi</a:t>
            </a:r>
            <a:r>
              <a:rPr lang="en-US" altLang="zh-CN" sz="4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”.   </a:t>
            </a:r>
            <a:endParaRPr lang="en-US" sz="4000" dirty="0"/>
          </a:p>
        </p:txBody>
      </p:sp>
      <p:sp>
        <p:nvSpPr>
          <p:cNvPr id="7" name="Rectangle 6"/>
          <p:cNvSpPr/>
          <p:nvPr/>
        </p:nvSpPr>
        <p:spPr>
          <a:xfrm>
            <a:off x="542611" y="2242332"/>
            <a:ext cx="7847763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4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Vẹt</a:t>
            </a:r>
            <a:r>
              <a:rPr lang="en-US" altLang="zh-CN" sz="4400" dirty="0" smtClean="0"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mỏ </a:t>
            </a:r>
            <a:r>
              <a:rPr lang="en-US" altLang="zh-CN" sz="44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khoằm</a:t>
            </a:r>
            <a:r>
              <a:rPr lang="en-US" altLang="zh-CN" sz="4400" dirty="0" smtClean="0"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4400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/</a:t>
            </a:r>
            <a:r>
              <a:rPr lang="en-US" altLang="zh-CN" sz="4400" dirty="0" smtClean="0"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44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thay</a:t>
            </a:r>
            <a:r>
              <a:rPr lang="en-US" altLang="zh-CN" sz="4400" dirty="0" smtClean="0"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44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mặt</a:t>
            </a:r>
            <a:r>
              <a:rPr lang="en-US" altLang="zh-CN" sz="4400" dirty="0" smtClean="0"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44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các</a:t>
            </a:r>
            <a:r>
              <a:rPr lang="en-US" altLang="zh-CN" sz="4400" dirty="0" smtClean="0"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44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bạn</a:t>
            </a:r>
            <a:r>
              <a:rPr lang="en-US" altLang="zh-CN" sz="4400" dirty="0" smtClean="0"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4400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/</a:t>
            </a:r>
            <a:r>
              <a:rPr lang="en-US" altLang="zh-CN" sz="4400" dirty="0" smtClean="0"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44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nói</a:t>
            </a:r>
            <a:r>
              <a:rPr lang="en-US" altLang="zh-CN" sz="4400" dirty="0" smtClean="0"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44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những</a:t>
            </a:r>
            <a:r>
              <a:rPr lang="en-US" altLang="zh-CN" sz="4400" dirty="0" smtClean="0"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44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lời</a:t>
            </a:r>
            <a:r>
              <a:rPr lang="en-US" altLang="zh-CN" sz="4400" dirty="0" smtClean="0"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44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chúc</a:t>
            </a:r>
            <a:r>
              <a:rPr lang="en-US" altLang="zh-CN" sz="4400" dirty="0" smtClean="0"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44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tốt</a:t>
            </a:r>
            <a:r>
              <a:rPr lang="en-US" altLang="zh-CN" sz="4400" dirty="0" smtClean="0"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44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đẹp</a:t>
            </a:r>
            <a:r>
              <a:rPr lang="en-US" altLang="zh-CN" sz="4400" dirty="0" smtClean="0"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.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2576935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8">
            <a:extLst>
              <a:ext uri="{FF2B5EF4-FFF2-40B4-BE49-F238E27FC236}">
                <a16:creationId xmlns:a16="http://schemas.microsoft.com/office/drawing/2014/main" xmlns="" id="{97CDA310-DDA7-47C0-8950-DB78C5D823B7}"/>
              </a:ext>
            </a:extLst>
          </p:cNvPr>
          <p:cNvSpPr/>
          <p:nvPr/>
        </p:nvSpPr>
        <p:spPr>
          <a:xfrm>
            <a:off x="1" y="-334508"/>
            <a:ext cx="9143999" cy="5788819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sz="3200" b="1" dirty="0" smtClean="0">
                <a:solidFill>
                  <a:srgbClr val="F1442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SINH  NHẬT CỦA VOI CON</a:t>
            </a:r>
            <a:endParaRPr lang="en-US" altLang="zh-CN" sz="3200" b="1" dirty="0">
              <a:solidFill>
                <a:srgbClr val="F14420"/>
              </a:solidFill>
              <a:latin typeface="Arial-Rounded" pitchFamily="34" charset="0"/>
              <a:ea typeface="Arial-Rounded" pitchFamily="34" charset="0"/>
              <a:cs typeface="Arial-Rounded" pitchFamily="34" charset="0"/>
              <a:sym typeface="+mn-lt"/>
            </a:endParaRPr>
          </a:p>
          <a:p>
            <a:pPr algn="just"/>
            <a:r>
              <a:rPr lang="en-US" altLang="zh-CN" sz="3200" dirty="0">
                <a:solidFill>
                  <a:srgbClr val="679C3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	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Hôm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nay là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sinh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nhật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của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voi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con,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nhưng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nó bị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ốm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.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Đang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buồn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ba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̃,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bỗng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voi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con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nghe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tiếng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gọi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.  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Thi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̀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ra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các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bạn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đến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chúc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mừng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sinh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nhật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voi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.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Tho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̉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trắng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mang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cà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rốt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.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Gấu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đen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ngoạm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nguyên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một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nải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chuối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.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Khi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̉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vàng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va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̀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sóc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nâu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tặng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voi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tiết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mục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“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ngúc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ngoắc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đuôi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”.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Vẹt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mỏ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khoằm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thay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mặt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các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bạn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nói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những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lời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chúc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tốt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đẹp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.</a:t>
            </a:r>
            <a:endParaRPr lang="en-US" altLang="zh-CN" sz="3000" dirty="0">
              <a:solidFill>
                <a:schemeClr val="tx1"/>
              </a:solidFill>
              <a:latin typeface="Arial-Rounded" pitchFamily="34" charset="0"/>
              <a:ea typeface="Arial-Rounded" pitchFamily="34" charset="0"/>
              <a:cs typeface="Arial-Rounded" pitchFamily="34" charset="0"/>
              <a:sym typeface="+mn-lt"/>
            </a:endParaRPr>
          </a:p>
          <a:p>
            <a:pPr algn="just"/>
            <a:r>
              <a:rPr lang="en-US" altLang="zh-CN" sz="30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	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Voi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con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vui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ơi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là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vui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. Nó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huơ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vòi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mấy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vòng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đê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̉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cảm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ơn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các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bạn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.</a:t>
            </a:r>
          </a:p>
          <a:p>
            <a:pPr algn="just"/>
            <a:r>
              <a:rPr lang="en-US" altLang="zh-CN" sz="3000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                                                                (</a:t>
            </a:r>
            <a:r>
              <a:rPr lang="en-US" altLang="zh-CN" sz="3000" dirty="0" err="1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Lâm</a:t>
            </a:r>
            <a:r>
              <a:rPr lang="en-US" altLang="zh-CN" sz="3000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Anh</a:t>
            </a:r>
            <a:r>
              <a:rPr lang="en-US" altLang="zh-CN" sz="3000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)</a:t>
            </a:r>
            <a:endParaRPr lang="zh-CN" altLang="en-US" sz="30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  <a:sym typeface="+mn-lt"/>
            </a:endParaRPr>
          </a:p>
        </p:txBody>
      </p:sp>
      <p:sp>
        <p:nvSpPr>
          <p:cNvPr id="17" name="Lưu đồ: Đường kết nối 5">
            <a:extLst>
              <a:ext uri="{FF2B5EF4-FFF2-40B4-BE49-F238E27FC236}">
                <a16:creationId xmlns:a16="http://schemas.microsoft.com/office/drawing/2014/main" xmlns="" id="{BB31C7CE-3A00-464D-89B3-1755B3BAA779}"/>
              </a:ext>
            </a:extLst>
          </p:cNvPr>
          <p:cNvSpPr/>
          <p:nvPr/>
        </p:nvSpPr>
        <p:spPr>
          <a:xfrm>
            <a:off x="636144" y="3772939"/>
            <a:ext cx="361507" cy="311875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Lưu đồ: Đường kết nối 5">
            <a:extLst>
              <a:ext uri="{FF2B5EF4-FFF2-40B4-BE49-F238E27FC236}">
                <a16:creationId xmlns:a16="http://schemas.microsoft.com/office/drawing/2014/main" xmlns="" id="{BB31C7CE-3A00-464D-89B3-1755B3BAA779}"/>
              </a:ext>
            </a:extLst>
          </p:cNvPr>
          <p:cNvSpPr/>
          <p:nvPr/>
        </p:nvSpPr>
        <p:spPr>
          <a:xfrm>
            <a:off x="636144" y="621178"/>
            <a:ext cx="361507" cy="311875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 flipV="1">
            <a:off x="5004078" y="2381459"/>
            <a:ext cx="1175658" cy="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V="1">
            <a:off x="6472812" y="2825262"/>
            <a:ext cx="1175658" cy="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V="1">
            <a:off x="303124" y="3307582"/>
            <a:ext cx="1175658" cy="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V="1">
            <a:off x="7929820" y="2833636"/>
            <a:ext cx="962968" cy="167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V="1">
            <a:off x="3267388" y="3265714"/>
            <a:ext cx="1746739" cy="167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79730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卡通欢乐假期教育老师专用课件PPT模板"/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6&quot;/&gt;&lt;/object&gt;&lt;object type=&quot;3&quot; unique_id=&quot;10004&quot;&gt;&lt;property id=&quot;20148&quot; value=&quot;5&quot;/&gt;&lt;property id=&quot;20300&quot; value=&quot;Slide 2&quot;/&gt;&lt;property id=&quot;20307&quot; value=&quot;257&quot;/&gt;&lt;/object&gt;&lt;object type=&quot;3&quot; unique_id=&quot;10005&quot;&gt;&lt;property id=&quot;20148&quot; value=&quot;5&quot;/&gt;&lt;property id=&quot;20300&quot; value=&quot;Slide 3&quot;/&gt;&lt;property id=&quot;20307&quot; value=&quot;258&quot;/&gt;&lt;/object&gt;&lt;object type=&quot;3&quot; unique_id=&quot;10006&quot;&gt;&lt;property id=&quot;20148&quot; value=&quot;5&quot;/&gt;&lt;property id=&quot;20300&quot; value=&quot;Slide 4&quot;/&gt;&lt;property id=&quot;20307&quot; value=&quot;259&quot;/&gt;&lt;/object&gt;&lt;object type=&quot;3&quot; unique_id=&quot;10007&quot;&gt;&lt;property id=&quot;20148&quot; value=&quot;5&quot;/&gt;&lt;property id=&quot;20300&quot; value=&quot;Slide 5&quot;/&gt;&lt;property id=&quot;20307&quot; value=&quot;260&quot;/&gt;&lt;/object&gt;&lt;object type=&quot;3&quot; unique_id=&quot;10008&quot;&gt;&lt;property id=&quot;20148&quot; value=&quot;5&quot;/&gt;&lt;property id=&quot;20300&quot; value=&quot;Slide 6&quot;/&gt;&lt;property id=&quot;20307&quot; value=&quot;270&quot;/&gt;&lt;/object&gt;&lt;object type=&quot;3&quot; unique_id=&quot;10009&quot;&gt;&lt;property id=&quot;20148&quot; value=&quot;5&quot;/&gt;&lt;property id=&quot;20300&quot; value=&quot;Slide 7&quot;/&gt;&lt;property id=&quot;20307&quot; value=&quot;262&quot;/&gt;&lt;/object&gt;&lt;object type=&quot;3&quot; unique_id=&quot;10010&quot;&gt;&lt;property id=&quot;20148&quot; value=&quot;5&quot;/&gt;&lt;property id=&quot;20300&quot; value=&quot;Slide 8&quot;/&gt;&lt;property id=&quot;20307&quot; value=&quot;263&quot;/&gt;&lt;/object&gt;&lt;object type=&quot;3&quot; unique_id=&quot;10011&quot;&gt;&lt;property id=&quot;20148&quot; value=&quot;5&quot;/&gt;&lt;property id=&quot;20300&quot; value=&quot;Slide 9&quot;/&gt;&lt;property id=&quot;20307&quot; value=&quot;271&quot;/&gt;&lt;/object&gt;&lt;object type=&quot;3&quot; unique_id=&quot;10012&quot;&gt;&lt;property id=&quot;20148&quot; value=&quot;5&quot;/&gt;&lt;property id=&quot;20300&quot; value=&quot;Slide 10&quot;/&gt;&lt;property id=&quot;20307&quot; value=&quot;265&quot;/&gt;&lt;/object&gt;&lt;object type=&quot;3&quot; unique_id=&quot;10013&quot;&gt;&lt;property id=&quot;20148&quot; value=&quot;5&quot;/&gt;&lt;property id=&quot;20300&quot; value=&quot;Slide 11&quot;/&gt;&lt;property id=&quot;20307&quot; value=&quot;266&quot;/&gt;&lt;/object&gt;&lt;object type=&quot;3&quot; unique_id=&quot;10014&quot;&gt;&lt;property id=&quot;20148&quot; value=&quot;5&quot;/&gt;&lt;property id=&quot;20300&quot; value=&quot;Slide 12&quot;/&gt;&lt;property id=&quot;20307&quot; value=&quot;272&quot;/&gt;&lt;/object&gt;&lt;object type=&quot;3&quot; unique_id=&quot;10015&quot;&gt;&lt;property id=&quot;20148&quot; value=&quot;5&quot;/&gt;&lt;property id=&quot;20300&quot; value=&quot;Slide 13&quot;/&gt;&lt;property id=&quot;20307&quot; value=&quot;268&quot;/&gt;&lt;/object&gt;&lt;object type=&quot;3&quot; unique_id=&quot;10016&quot;&gt;&lt;property id=&quot;20148&quot; value=&quot;5&quot;/&gt;&lt;property id=&quot;20300&quot; value=&quot;Slide 14&quot;/&gt;&lt;property id=&quot;20307&quot; value=&quot;269&quot;/&gt;&lt;/object&gt;&lt;object type=&quot;3&quot; unique_id=&quot;10017&quot;&gt;&lt;property id=&quot;20148&quot; value=&quot;5&quot;/&gt;&lt;property id=&quot;20300&quot; value=&quot;Slide 15&quot;/&gt;&lt;property id=&quot;20307&quot; value=&quot;273&quot;/&gt;&lt;/object&gt;&lt;/object&gt;&lt;object type=&quot;8&quot; unique_id=&quot;10034&quot;&gt;&lt;/object&gt;&lt;/object&gt;&lt;/database&gt;"/>
  <p:tag name="MMPROD_NEXTUNIQUEID" val="10009"/>
  <p:tag name="SECTOMILLISECCONVERTED" val="1"/>
</p:tagLst>
</file>

<file path=ppt/theme/theme1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92AF9ED3A35974FB4FC0A750E20F08F" ma:contentTypeVersion="7" ma:contentTypeDescription="Create a new document." ma:contentTypeScope="" ma:versionID="ae27ad75609f560b794f51fe79703aa0">
  <xsd:schema xmlns:xsd="http://www.w3.org/2001/XMLSchema" xmlns:xs="http://www.w3.org/2001/XMLSchema" xmlns:p="http://schemas.microsoft.com/office/2006/metadata/properties" xmlns:ns3="2954521b-b4ab-4ce3-8aa8-8bfa99a4c36e" targetNamespace="http://schemas.microsoft.com/office/2006/metadata/properties" ma:root="true" ma:fieldsID="662feb58b47efb0c69aedb5778475eaf" ns3:_="">
    <xsd:import namespace="2954521b-b4ab-4ce3-8aa8-8bfa99a4c36e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954521b-b4ab-4ce3-8aa8-8bfa99a4c36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56F18A0-6FEA-41E4-A1FE-3FCDC3E71B3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954521b-b4ab-4ce3-8aa8-8bfa99a4c36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700BBF27-AEA7-4E39-9873-833F6E66B524}">
  <ds:schemaRefs>
    <ds:schemaRef ds:uri="2954521b-b4ab-4ce3-8aa8-8bfa99a4c36e"/>
    <ds:schemaRef ds:uri="http://purl.org/dc/terms/"/>
    <ds:schemaRef ds:uri="http://schemas.microsoft.com/office/2006/metadata/properties"/>
    <ds:schemaRef ds:uri="http://purl.org/dc/dcmitype/"/>
    <ds:schemaRef ds:uri="http://schemas.microsoft.com/office/2006/documentManagement/types"/>
    <ds:schemaRef ds:uri="http://purl.org/dc/elements/1.1/"/>
    <ds:schemaRef ds:uri="http://schemas.openxmlformats.org/package/2006/metadata/core-properties"/>
    <ds:schemaRef ds:uri="http://schemas.microsoft.com/office/infopath/2007/PartnerControl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E9FB348E-5AF4-49FB-8FE5-650F6DA25C7C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481</TotalTime>
  <Words>338</Words>
  <Application>Microsoft Office PowerPoint</Application>
  <PresentationFormat>On-screen Show (16:9)</PresentationFormat>
  <Paragraphs>111</Paragraphs>
  <Slides>32</Slides>
  <Notes>15</Notes>
  <HiddenSlides>0</HiddenSlides>
  <MMClips>3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43" baseType="lpstr">
      <vt:lpstr>Arial</vt:lpstr>
      <vt:lpstr>Arial-Rounded</vt:lpstr>
      <vt:lpstr>HL Hoctro</vt:lpstr>
      <vt:lpstr>宋体</vt:lpstr>
      <vt:lpstr>Times New Roman</vt:lpstr>
      <vt:lpstr>Calibri</vt:lpstr>
      <vt:lpstr>DFPOP1-W9</vt:lpstr>
      <vt:lpstr>幼圆</vt:lpstr>
      <vt:lpstr>微软雅黑</vt:lpstr>
      <vt:lpstr>华康少女文字W5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Pham Thi Minh Phuong</dc:creator>
  <cp:lastModifiedBy>MTC</cp:lastModifiedBy>
  <cp:revision>54</cp:revision>
  <dcterms:created xsi:type="dcterms:W3CDTF">2020-08-13T09:19:08Z</dcterms:created>
  <dcterms:modified xsi:type="dcterms:W3CDTF">2021-01-21T03:28:06Z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0x010100592AF9ED3A35974FB4FC0A750E20F08F</vt:lpwstr>
  </property>
</Properties>
</file>