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1" r:id="rId11"/>
    <p:sldId id="272" r:id="rId12"/>
    <p:sldId id="266" r:id="rId13"/>
    <p:sldId id="267" r:id="rId14"/>
    <p:sldId id="268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</p14:sldIdLst>
        </p14:section>
        <p14:section name="Tiết 2" id="{296681D4-24D5-4E6B-BA02-9A1D8E4D5F1E}">
          <p14:sldIdLst>
            <p14:sldId id="263"/>
            <p14:sldId id="269"/>
            <p14:sldId id="271"/>
            <p14:sldId id="272"/>
            <p14:sldId id="266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>
        <p:scale>
          <a:sx n="109" d="100"/>
          <a:sy n="109" d="100"/>
        </p:scale>
        <p:origin x="-432" y="18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88468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67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14301"/>
            <a:ext cx="35052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171451"/>
            <a:ext cx="83820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54628"/>
            <a:ext cx="8406246" cy="42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156" y="1720405"/>
            <a:ext cx="50908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GIẢI LAO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=""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553441" y="2642249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2" y="620463"/>
            <a:ext cx="7794172" cy="289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300730"/>
            <a:ext cx="7680960" cy="16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34790" y="4319632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937317" y="4363177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490038"/>
            <a:ext cx="220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1854337"/>
            <a:ext cx="7567748" cy="3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1410788"/>
            <a:ext cx="4720046" cy="4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606" y="1727200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6778" y="1755572"/>
            <a:ext cx="1340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uôc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2053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114697" y="707616"/>
            <a:ext cx="652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097297" y="3466942"/>
            <a:ext cx="727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tóc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buộc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nơ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779603" y="3848406"/>
            <a:ext cx="92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119119" y="3848406"/>
            <a:ext cx="9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548642"/>
            <a:ext cx="7656898" cy="32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45" y="2438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luộc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thuộc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ruột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tuột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163181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958660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4832024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038346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126283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016535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4803148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6739157" y="47359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896014" y="1312263"/>
            <a:ext cx="3843143" cy="2013896"/>
            <a:chOff x="2896014" y="1312263"/>
            <a:chExt cx="3843143" cy="2013896"/>
          </a:xfrm>
        </p:grpSpPr>
        <p:sp>
          <p:nvSpPr>
            <p:cNvPr id="4" name="Rectangle 3"/>
            <p:cNvSpPr/>
            <p:nvPr/>
          </p:nvSpPr>
          <p:spPr>
            <a:xfrm>
              <a:off x="2896015" y="1312263"/>
              <a:ext cx="1907133" cy="9876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2024" y="1312263"/>
              <a:ext cx="190713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uôc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6014" y="2338461"/>
              <a:ext cx="384314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uộc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9931" y="3237655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21245" y="392868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46449" y="3237655"/>
            <a:ext cx="255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thuốc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0237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043750" y="3215332"/>
            <a:ext cx="258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chuột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09263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7" y="1141177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9" y="1141177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94" y="1141177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513806"/>
            <a:ext cx="7672251" cy="42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</TotalTime>
  <Words>68</Words>
  <Application>Microsoft Office PowerPoint</Application>
  <PresentationFormat>On-screen Show (16:9)</PresentationFormat>
  <Paragraphs>28</Paragraphs>
  <Slides>14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MTC</cp:lastModifiedBy>
  <cp:revision>400</cp:revision>
  <dcterms:created xsi:type="dcterms:W3CDTF">2017-07-29T07:38:32Z</dcterms:created>
  <dcterms:modified xsi:type="dcterms:W3CDTF">2020-12-15T05:02:50Z</dcterms:modified>
</cp:coreProperties>
</file>