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7"/>
  </p:notesMasterIdLst>
  <p:sldIdLst>
    <p:sldId id="281" r:id="rId5"/>
    <p:sldId id="278" r:id="rId6"/>
    <p:sldId id="279" r:id="rId7"/>
    <p:sldId id="282" r:id="rId8"/>
    <p:sldId id="259" r:id="rId9"/>
    <p:sldId id="260" r:id="rId10"/>
    <p:sldId id="261" r:id="rId11"/>
    <p:sldId id="262" r:id="rId12"/>
    <p:sldId id="263" r:id="rId13"/>
    <p:sldId id="271" r:id="rId14"/>
    <p:sldId id="264" r:id="rId15"/>
    <p:sldId id="265" r:id="rId16"/>
    <p:sldId id="266" r:id="rId17"/>
    <p:sldId id="267" r:id="rId18"/>
    <p:sldId id="268" r:id="rId19"/>
    <p:sldId id="272" r:id="rId20"/>
    <p:sldId id="273" r:id="rId21"/>
    <p:sldId id="274" r:id="rId22"/>
    <p:sldId id="275" r:id="rId23"/>
    <p:sldId id="276" r:id="rId24"/>
    <p:sldId id="277" r:id="rId25"/>
    <p:sldId id="27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32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52CAD-946D-4871-AA16-BC4482307513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1AF73-B285-4A7C-AA0A-0942FA9AA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23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6386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130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5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2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10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723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394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850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217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905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043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860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528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36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451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156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842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546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573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2946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828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9527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836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133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286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521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620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4331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4305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414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378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6652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9661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0436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789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9169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5421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7901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5697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13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6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7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9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02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8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034B-67A7-4002-A9E3-F10D308BA4A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6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78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 indent="-285750"/>
            <a:r>
              <a:rPr lang="en-US" dirty="0"/>
              <a:t>Second level</a:t>
            </a:r>
          </a:p>
          <a:p>
            <a:pPr lvl="2" indent="-228600"/>
            <a:r>
              <a:rPr lang="en-US" dirty="0"/>
              <a:t>Third level</a:t>
            </a:r>
          </a:p>
          <a:p>
            <a:pPr lvl="3" indent="-228600"/>
            <a:r>
              <a:rPr lang="en-US" dirty="0"/>
              <a:t>Fourth level</a:t>
            </a:r>
          </a:p>
          <a:p>
            <a:pPr lvl="4" indent="-228600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91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18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tags" Target="../tags/tag3.xml"/><Relationship Id="rId7" Type="http://schemas.openxmlformats.org/officeDocument/2006/relationships/image" Target="../media/image43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47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46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1.xml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slide" Target="slide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.png"/><Relationship Id="rId11" Type="http://schemas.openxmlformats.org/officeDocument/2006/relationships/slide" Target="slide4.xml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microsoft.com/office/2007/relationships/hdphoto" Target="../media/hdphoto5.wdp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2" descr="whiteshirt_20design_20zoom_20personalized_20chemistry_20glassware_origin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860800"/>
            <a:ext cx="3962400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Picture 4" descr="image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43400"/>
            <a:ext cx="2743200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0" name="AutoShape 8" descr="Water droplets"/>
          <p:cNvSpPr>
            <a:spLocks noChangeArrowheads="1"/>
          </p:cNvSpPr>
          <p:nvPr/>
        </p:nvSpPr>
        <p:spPr bwMode="auto">
          <a:xfrm>
            <a:off x="0" y="228600"/>
            <a:ext cx="9144000" cy="1752600"/>
          </a:xfrm>
          <a:prstGeom prst="ellipseRibbon">
            <a:avLst>
              <a:gd name="adj1" fmla="val 12319"/>
              <a:gd name="adj2" fmla="val 69194"/>
              <a:gd name="adj3" fmla="val 5074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accent6">
                <a:lumMod val="60000"/>
                <a:lumOff val="40000"/>
              </a:schemeClr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CHÀO MỪNG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ĐẾN DỰ GIỜ</a:t>
            </a:r>
          </a:p>
        </p:txBody>
      </p:sp>
      <p:sp>
        <p:nvSpPr>
          <p:cNvPr id="15364" name="WordArt 9"/>
          <p:cNvSpPr>
            <a:spLocks noTextEdit="1"/>
          </p:cNvSpPr>
          <p:nvPr/>
        </p:nvSpPr>
        <p:spPr>
          <a:xfrm>
            <a:off x="2247900" y="2209800"/>
            <a:ext cx="464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Môn Tiếng Việt</a:t>
            </a:r>
          </a:p>
        </p:txBody>
      </p:sp>
      <p:pic>
        <p:nvPicPr>
          <p:cNvPr id="15366" name="Picture 6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112" y="0"/>
            <a:ext cx="9123362" cy="17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7" name="Picture 7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 flipH="1">
            <a:off x="-3357562" y="3322638"/>
            <a:ext cx="6858000" cy="21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8" name="Picture 8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1275" y="6694488"/>
            <a:ext cx="9194800" cy="176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9" name="Picture 9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 flipH="1">
            <a:off x="5634038" y="3309938"/>
            <a:ext cx="6827837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0" name="Picture 5" descr="Chemistry-inazuma-eleven-34381942-800-6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4924425"/>
            <a:ext cx="2590800" cy="17700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9019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 - </a:t>
            </a:r>
            <a:r>
              <a:rPr lang="en-US" sz="4800" dirty="0" err="1" smtClean="0"/>
              <a:t>Đọc</a:t>
            </a:r>
            <a:r>
              <a:rPr lang="en-US" sz="4800" dirty="0" smtClean="0"/>
              <a:t> </a:t>
            </a:r>
            <a:r>
              <a:rPr lang="en-US" sz="4800" dirty="0" err="1" smtClean="0"/>
              <a:t>lại</a:t>
            </a:r>
            <a:r>
              <a:rPr lang="en-US" sz="4800" dirty="0" smtClean="0"/>
              <a:t> </a:t>
            </a:r>
            <a:r>
              <a:rPr lang="en-US" sz="4800" dirty="0" err="1" smtClean="0"/>
              <a:t>bài</a:t>
            </a:r>
            <a:r>
              <a:rPr lang="en-US" sz="4800" dirty="0" smtClean="0"/>
              <a:t> ở </a:t>
            </a:r>
            <a:r>
              <a:rPr lang="en-US" sz="4800" dirty="0" err="1" smtClean="0"/>
              <a:t>tiết</a:t>
            </a:r>
            <a:r>
              <a:rPr lang="en-US" sz="4800" dirty="0" smtClean="0"/>
              <a:t> 1</a:t>
            </a:r>
            <a:endParaRPr lang="en-US" sz="4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latin typeface=".VnAvant" pitchFamily="34" charset="0"/>
              </a:rPr>
              <a:t>KiÓm tra bµi cò</a:t>
            </a:r>
            <a:endParaRPr lang="en-US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75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vë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 descr="D:\lớp 1 năm 2020 -2021 knttvcs\ảnh tiếng việt\tu-the-ngoi-hoc-dung-cho-tre-6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72837"/>
            <a:ext cx="8406246" cy="56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83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" y="3811012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.VnAvant" pitchFamily="34" charset="0"/>
              </a:rPr>
              <a:t>       Hµ </a:t>
            </a:r>
            <a:r>
              <a:rPr lang="en-US" sz="3200" dirty="0" err="1" smtClean="0">
                <a:latin typeface=".VnAvant" pitchFamily="34" charset="0"/>
              </a:rPr>
              <a:t>theo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bè</a:t>
            </a:r>
            <a:r>
              <a:rPr lang="en-US" sz="3200" dirty="0" smtClean="0">
                <a:latin typeface=".VnAvant" pitchFamily="34" charset="0"/>
              </a:rPr>
              <a:t> ®</a:t>
            </a:r>
            <a:r>
              <a:rPr lang="en-US" sz="3200" dirty="0" err="1" smtClean="0">
                <a:latin typeface=".VnAvant" pitchFamily="34" charset="0"/>
              </a:rPr>
              <a:t>Õn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s©n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chim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S©n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chim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cã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cß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diÖc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s¸o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bå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n«ng</a:t>
            </a:r>
            <a:r>
              <a:rPr lang="en-US" sz="3200" dirty="0" smtClean="0">
                <a:latin typeface=".VnAvant" pitchFamily="34" charset="0"/>
              </a:rPr>
              <a:t>,… Hµ </a:t>
            </a:r>
            <a:r>
              <a:rPr lang="en-US" sz="3200" dirty="0" err="1" smtClean="0">
                <a:latin typeface=".VnAvant" pitchFamily="34" charset="0"/>
              </a:rPr>
              <a:t>ch¨m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chó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nh×n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nh÷ng</a:t>
            </a:r>
            <a:r>
              <a:rPr lang="en-US" sz="3200" dirty="0" smtClean="0">
                <a:latin typeface=".VnAvant" pitchFamily="34" charset="0"/>
              </a:rPr>
              <a:t> ®µn </a:t>
            </a:r>
            <a:r>
              <a:rPr lang="en-US" sz="3200" dirty="0" err="1" smtClean="0">
                <a:latin typeface=".VnAvant" pitchFamily="34" charset="0"/>
              </a:rPr>
              <a:t>cß</a:t>
            </a:r>
            <a:r>
              <a:rPr lang="en-US" sz="3200" dirty="0" smtClean="0">
                <a:latin typeface=".VnAvant" pitchFamily="34" charset="0"/>
              </a:rPr>
              <a:t> tr¾ng, </a:t>
            </a:r>
            <a:r>
              <a:rPr lang="en-US" sz="3200" dirty="0" err="1" smtClean="0">
                <a:latin typeface=".VnAvant" pitchFamily="34" charset="0"/>
              </a:rPr>
              <a:t>diÖc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x¸m</a:t>
            </a:r>
            <a:r>
              <a:rPr lang="en-US" sz="3200" dirty="0" smtClean="0">
                <a:latin typeface=".VnAvant" pitchFamily="34" charset="0"/>
              </a:rPr>
              <a:t> bay </a:t>
            </a:r>
            <a:r>
              <a:rPr lang="en-US" sz="3200" dirty="0" err="1" smtClean="0">
                <a:latin typeface=".VnAvant" pitchFamily="34" charset="0"/>
              </a:rPr>
              <a:t>liÖng</a:t>
            </a:r>
            <a:r>
              <a:rPr lang="en-US" sz="3200" dirty="0" smtClean="0">
                <a:latin typeface=".VnAvant" pitchFamily="34" charset="0"/>
              </a:rPr>
              <a:t>, ®</a:t>
            </a:r>
            <a:r>
              <a:rPr lang="en-US" sz="3200" dirty="0" err="1" smtClean="0">
                <a:latin typeface=".VnAvant" pitchFamily="34" charset="0"/>
              </a:rPr>
              <a:t>Ëu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kÝn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trªn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nh÷ng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ngän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c©y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Sau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mét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ngµy</a:t>
            </a:r>
            <a:r>
              <a:rPr lang="en-US" sz="3200" dirty="0" smtClean="0">
                <a:latin typeface=".VnAvant" pitchFamily="34" charset="0"/>
              </a:rPr>
              <a:t> ®i </a:t>
            </a:r>
            <a:r>
              <a:rPr lang="en-US" sz="3200" dirty="0" err="1" smtClean="0">
                <a:latin typeface=".VnAvant" pitchFamily="34" charset="0"/>
              </a:rPr>
              <a:t>kiÕm</a:t>
            </a:r>
            <a:r>
              <a:rPr lang="en-US" sz="3200" dirty="0" smtClean="0">
                <a:latin typeface=".VnAvant" pitchFamily="34" charset="0"/>
              </a:rPr>
              <a:t> ¨n, </a:t>
            </a:r>
            <a:r>
              <a:rPr lang="en-US" sz="3200" dirty="0" err="1" smtClean="0">
                <a:latin typeface=".VnAvant" pitchFamily="34" charset="0"/>
              </a:rPr>
              <a:t>tõng</a:t>
            </a:r>
            <a:r>
              <a:rPr lang="en-US" sz="3200" dirty="0" smtClean="0">
                <a:latin typeface=".VnAvant" pitchFamily="34" charset="0"/>
              </a:rPr>
              <a:t> ®µn </a:t>
            </a:r>
            <a:r>
              <a:rPr lang="en-US" sz="3200" dirty="0" err="1" smtClean="0">
                <a:latin typeface=".VnAvant" pitchFamily="34" charset="0"/>
              </a:rPr>
              <a:t>chim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rÝu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r</a:t>
            </a:r>
            <a:r>
              <a:rPr lang="en-US" sz="3200" dirty="0" err="1" smtClean="0">
                <a:latin typeface=".VnAvant" pitchFamily="34" charset="0"/>
              </a:rPr>
              <a:t>Ýt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vÒ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tæ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tr«ng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thËt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yªn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b×nh</a:t>
            </a:r>
            <a:r>
              <a:rPr lang="en-US" sz="3200" dirty="0" smtClean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629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447800" y="4800600"/>
            <a:ext cx="457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248400" y="5334000"/>
            <a:ext cx="457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48000" y="63246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581400" y="6781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11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xmlns="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700089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xmlns="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86040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1008401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014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44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lớp 1 năm 2020 -2021 knttvcs\ảnh tiếng việt\chao-mao-lua-chao-mao-hong-y-giao-chu-14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066800"/>
            <a:ext cx="71437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64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hạc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lớp 1 năm 2020 -2021 knttvcs\ảnh tiếng việt\chim-hong-hac-376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167176"/>
            <a:ext cx="6019800" cy="475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88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tước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lớp 1 năm 2020 -2021 knttvcs\ảnh tiếng việt\chim-kim-tuoc-bohemian-waxwing-14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47750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2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ruồi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anna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lớp 1 năm 2020 -2021 knttvcs\ảnh tiếng việt\chim-ruoi-14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133475"/>
            <a:ext cx="5715000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85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trĩ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lớp 1 năm 2020 -2021 knttvcs\ảnh tiếng việt\chim-tri-vang-14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287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2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6833898" y="3357114"/>
            <a:ext cx="1016117" cy="1930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7163190" y="1689720"/>
            <a:ext cx="699970" cy="1407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1321948" y="1526568"/>
            <a:ext cx="530681" cy="1088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237394" y="2868517"/>
            <a:ext cx="1728587" cy="2690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029968" y="714135"/>
            <a:ext cx="1080950" cy="1745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5684616" y="333532"/>
            <a:ext cx="1348390" cy="2317385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302" y="1657837"/>
            <a:ext cx="2788161" cy="168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5425305" y="3306226"/>
            <a:ext cx="783931" cy="1304207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58" y="3490551"/>
            <a:ext cx="648109" cy="3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504554" y="2266789"/>
            <a:ext cx="2336345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7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232478" y="4864894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5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D:\lớp 1 năm 2020 -2021 knttvcs\ảnh tiếng việt\cong-pavo-14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285875"/>
            <a:ext cx="59531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2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uyên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lớp 1 năm 2020 -2021 knttvcs\ảnh tiếng việt\chim-uyen-uong-14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09713"/>
            <a:ext cx="68580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37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06116" y="1857377"/>
            <a:ext cx="657225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225405" y="0"/>
            <a:ext cx="2530078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69877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96838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2" y="35814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71475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4447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3579815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521017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1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" y="0"/>
            <a:ext cx="91449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3918" y="2720698"/>
            <a:ext cx="4380905" cy="2135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Con giúp các con vật thực hiện ước mơ bay lên bầu trời cao bằng cách đọc đúng tất cả các âm, tiếng, từ , câu sau.</a:t>
            </a:r>
            <a:endParaRPr kumimoji="0" lang="en-US" sz="2025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6931305" y="1500189"/>
            <a:ext cx="1016117" cy="193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3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6" y="2983000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23" y="2142113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69" y="2727028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48" y="3303888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70974" y="5303996"/>
            <a:ext cx="1138387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iêc</a:t>
            </a:r>
            <a:endParaRPr kumimoji="0" lang="en-US" sz="405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1488281" y="4707255"/>
            <a:ext cx="1101566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iên</a:t>
            </a:r>
            <a:endParaRPr kumimoji="0" lang="en-US" sz="405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2632075" y="5055235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iêp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4010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iệc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5124450" y="5194300"/>
            <a:ext cx="1619885" cy="76708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điện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6478905" y="4285298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x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iếc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34" name="Rounded Rectangle 33">
            <a:hlinkClick r:id="rId13" action="ppaction://hlinksldjump"/>
          </p:cNvPr>
          <p:cNvSpPr/>
          <p:nvPr/>
        </p:nvSpPr>
        <p:spPr>
          <a:xfrm>
            <a:off x="7706201" y="5304949"/>
            <a:ext cx="1397318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d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iệp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50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9160142" cy="613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11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7620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" y="152400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2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3500" y="609600"/>
            <a:ext cx="1866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iªng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iªm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834048"/>
              </p:ext>
            </p:extLst>
          </p:nvPr>
        </p:nvGraphicFramePr>
        <p:xfrm>
          <a:off x="3276600" y="1463040"/>
          <a:ext cx="2514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.VnAvant" pitchFamily="34" charset="0"/>
                        </a:rPr>
                        <a:t>b</a:t>
                      </a:r>
                      <a:endParaRPr lang="en-US" sz="3600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iªng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iªng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38400" y="27432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kiÔng</a:t>
            </a:r>
            <a:r>
              <a:rPr lang="en-US" sz="3200" b="1" dirty="0" smtClean="0">
                <a:latin typeface=".VnAvant" pitchFamily="34" charset="0"/>
              </a:rPr>
              <a:t>     </a:t>
            </a:r>
            <a:r>
              <a:rPr lang="en-US" sz="3200" b="1" dirty="0" err="1" smtClean="0">
                <a:latin typeface=".VnAvant" pitchFamily="34" charset="0"/>
              </a:rPr>
              <a:t>liÖng</a:t>
            </a:r>
            <a:r>
              <a:rPr lang="en-US" sz="3200" b="1" dirty="0" smtClean="0">
                <a:latin typeface=".VnAvant" pitchFamily="34" charset="0"/>
              </a:rPr>
              <a:t>      </a:t>
            </a:r>
            <a:r>
              <a:rPr lang="en-US" sz="3200" b="1" dirty="0" err="1" smtClean="0">
                <a:latin typeface=".VnAvant" pitchFamily="34" charset="0"/>
              </a:rPr>
              <a:t>riÒng</a:t>
            </a:r>
            <a:endParaRPr lang="en-US" sz="3200" b="1" dirty="0" smtClean="0">
              <a:latin typeface=".VnAvant" pitchFamily="34" charset="0"/>
            </a:endParaRPr>
          </a:p>
          <a:p>
            <a:r>
              <a:rPr lang="en-US" sz="3200" b="1" dirty="0" err="1" smtClean="0">
                <a:latin typeface=".VnAvant" pitchFamily="34" charset="0"/>
              </a:rPr>
              <a:t>diÒm</a:t>
            </a:r>
            <a:r>
              <a:rPr lang="en-US" sz="3200" b="1" dirty="0" smtClean="0">
                <a:latin typeface=".VnAvant" pitchFamily="34" charset="0"/>
              </a:rPr>
              <a:t>      </a:t>
            </a:r>
            <a:r>
              <a:rPr lang="en-US" sz="3200" b="1" dirty="0" err="1" smtClean="0">
                <a:latin typeface=".VnAvant" pitchFamily="34" charset="0"/>
              </a:rPr>
              <a:t>kiÓm</a:t>
            </a:r>
            <a:r>
              <a:rPr lang="en-US" sz="3200" b="1" dirty="0" smtClean="0">
                <a:latin typeface=".VnAvant" pitchFamily="34" charset="0"/>
              </a:rPr>
              <a:t>      </a:t>
            </a:r>
            <a:r>
              <a:rPr lang="en-US" sz="3200" b="1" dirty="0" err="1" smtClean="0">
                <a:latin typeface=".VnAvant" pitchFamily="34" charset="0"/>
              </a:rPr>
              <a:t>xiªm</a:t>
            </a:r>
            <a:endParaRPr lang="en-US" sz="3200" b="1" dirty="0" smtClean="0">
              <a:latin typeface=".VnAvant" pitchFamily="34" charset="0"/>
            </a:endParaRPr>
          </a:p>
          <a:p>
            <a:r>
              <a:rPr lang="en-US" sz="3200" b="1" dirty="0" err="1">
                <a:latin typeface=".VnAvant" pitchFamily="34" charset="0"/>
              </a:rPr>
              <a:t>y</a:t>
            </a:r>
            <a:r>
              <a:rPr lang="en-US" sz="3200" b="1" dirty="0" err="1" smtClean="0">
                <a:latin typeface=".VnAvant" pitchFamily="34" charset="0"/>
              </a:rPr>
              <a:t>ªn</a:t>
            </a:r>
            <a:r>
              <a:rPr lang="en-US" sz="3200" b="1" dirty="0" smtClean="0">
                <a:latin typeface=".VnAvant" pitchFamily="34" charset="0"/>
              </a:rPr>
              <a:t>        </a:t>
            </a:r>
            <a:r>
              <a:rPr lang="en-US" sz="3200" b="1" dirty="0" err="1" smtClean="0">
                <a:latin typeface=".VnAvant" pitchFamily="34" charset="0"/>
              </a:rPr>
              <a:t>yÕn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0960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s</a:t>
            </a:r>
            <a:r>
              <a:rPr lang="en-US" sz="3200" b="1" dirty="0" err="1" smtClean="0">
                <a:latin typeface=".VnAvant" pitchFamily="34" charset="0"/>
              </a:rPr>
              <a:t>Çu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riªng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7041" y="6096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.VnAvant" pitchFamily="34" charset="0"/>
              </a:rPr>
              <a:t>c</a:t>
            </a:r>
            <a:r>
              <a:rPr lang="en-US" sz="3200" b="1" dirty="0" smtClean="0">
                <a:latin typeface=".VnAvant" pitchFamily="34" charset="0"/>
              </a:rPr>
              <a:t>¸ </a:t>
            </a:r>
            <a:r>
              <a:rPr lang="en-US" sz="3200" b="1" dirty="0" err="1" smtClean="0">
                <a:latin typeface=".VnAvant" pitchFamily="34" charset="0"/>
              </a:rPr>
              <a:t>kiÕm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29400" y="6096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tæ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yÕn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y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ªn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4495800"/>
            <a:ext cx="227720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47754"/>
            <a:ext cx="3472164" cy="139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2" y="4521775"/>
            <a:ext cx="2185988" cy="155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71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latin typeface=".VnAvant" pitchFamily="34" charset="0"/>
              </a:rPr>
              <a:t>gi¶i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lao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157276"/>
            <a:ext cx="6624602" cy="4968888"/>
          </a:xfrm>
        </p:spPr>
      </p:pic>
    </p:spTree>
    <p:extLst>
      <p:ext uri="{BB962C8B-B14F-4D97-AF65-F5344CB8AC3E}">
        <p14:creationId xmlns:p14="http://schemas.microsoft.com/office/powerpoint/2010/main" val="341444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6002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latin typeface="HP001 4 hàng 2 ô ly" pitchFamily="34" charset="0"/>
              </a:rPr>
              <a:t>iêng</a:t>
            </a:r>
            <a:r>
              <a:rPr lang="en-US" sz="9600" dirty="0" smtClean="0">
                <a:latin typeface="HP001 4 hàng 2 ô ly" pitchFamily="34" charset="0"/>
              </a:rPr>
              <a:t>  </a:t>
            </a:r>
            <a:r>
              <a:rPr lang="en-US" sz="9600" dirty="0" err="1" smtClean="0">
                <a:latin typeface="HP001 4 hàng 2 ô ly" pitchFamily="34" charset="0"/>
              </a:rPr>
              <a:t>iêm</a:t>
            </a:r>
            <a:r>
              <a:rPr lang="en-US" sz="9600" dirty="0" smtClean="0">
                <a:latin typeface="HP001 4 hàng 2 ô ly" pitchFamily="34" charset="0"/>
              </a:rPr>
              <a:t>  </a:t>
            </a:r>
            <a:r>
              <a:rPr lang="en-US" sz="9600" dirty="0" err="1" smtClean="0">
                <a:latin typeface="HP001 4 hàng 2 ô ly" pitchFamily="34" charset="0"/>
              </a:rPr>
              <a:t>yên</a:t>
            </a:r>
            <a:endParaRPr lang="en-US" sz="9600" dirty="0">
              <a:latin typeface="HP001 4 hàng 2 ô l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191000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c</a:t>
            </a:r>
            <a:r>
              <a:rPr lang="en-US" sz="9600" dirty="0" err="1" smtClean="0">
                <a:latin typeface="HP001 4 hàng 2 ô ly" pitchFamily="34" charset="0"/>
              </a:rPr>
              <a:t>á</a:t>
            </a:r>
            <a:r>
              <a:rPr lang="en-US" sz="9600" dirty="0" smtClean="0">
                <a:latin typeface="HP001 4 hàng 2 ô ly" pitchFamily="34" charset="0"/>
              </a:rPr>
              <a:t> </a:t>
            </a:r>
            <a:r>
              <a:rPr lang="en-US" sz="9600" dirty="0" err="1" smtClean="0">
                <a:latin typeface="HP001 4 hàng 2 ô ly" pitchFamily="34" charset="0"/>
              </a:rPr>
              <a:t>kiếm</a:t>
            </a:r>
            <a:endParaRPr lang="en-US" sz="9600" dirty="0"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46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74628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1636</TotalTime>
  <Words>274</Words>
  <Application>Microsoft Office PowerPoint</Application>
  <PresentationFormat>On-screen Show (4:3)</PresentationFormat>
  <Paragraphs>57</Paragraphs>
  <Slides>22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Office Theme</vt:lpstr>
      <vt:lpstr>5_Office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gi¶i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thế giới loài chim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MTC</cp:lastModifiedBy>
  <cp:revision>8</cp:revision>
  <dcterms:created xsi:type="dcterms:W3CDTF">2020-08-18T13:57:32Z</dcterms:created>
  <dcterms:modified xsi:type="dcterms:W3CDTF">2020-12-10T03:14:19Z</dcterms:modified>
</cp:coreProperties>
</file>