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72" r:id="rId3"/>
    <p:sldId id="273" r:id="rId4"/>
    <p:sldId id="274" r:id="rId5"/>
    <p:sldId id="275" r:id="rId6"/>
    <p:sldId id="276" r:id="rId7"/>
    <p:sldId id="277" r:id="rId8"/>
    <p:sldId id="278" r:id="rId9"/>
    <p:sldId id="257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1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24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96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/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11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29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58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2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15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1"/>
            <a:ext cx="4629150" cy="487362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5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1"/>
            <a:ext cx="4629150" cy="487362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77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3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10/24/2020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6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2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2.xml"/><Relationship Id="rId18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GIF"/><Relationship Id="rId2" Type="http://schemas.microsoft.com/office/2007/relationships/media" Target="../media/media2.wav"/><Relationship Id="rId16" Type="http://schemas.openxmlformats.org/officeDocument/2006/relationships/slide" Target="slide4.xml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1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3.GIF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4806206" y="3518817"/>
            <a:ext cx="1236759" cy="4954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0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85167" y="1546070"/>
            <a:ext cx="2078836" cy="1446275"/>
          </a:xfrm>
          <a:prstGeom prst="rect">
            <a:avLst/>
          </a:prstGeom>
          <a:noFill/>
        </p:spPr>
        <p:txBody>
          <a:bodyPr wrap="none" lIns="54864" tIns="27432" rIns="54864" bIns="27432" numCol="1">
            <a:prstTxWarp prst="textDeflate">
              <a:avLst/>
            </a:prstTxWarp>
            <a:spAutoFit/>
          </a:bodyPr>
          <a:lstStyle/>
          <a:p>
            <a:pPr algn="ctr" defTabSz="731520"/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731520"/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53" y="2678159"/>
            <a:ext cx="730183" cy="804088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34" y="4387829"/>
            <a:ext cx="489807" cy="529718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4532325" y="3534016"/>
            <a:ext cx="1752275" cy="498598"/>
          </a:xfrm>
          <a:prstGeom prst="rect">
            <a:avLst/>
          </a:prstGeom>
          <a:noFill/>
        </p:spPr>
        <p:txBody>
          <a:bodyPr wrap="none" lIns="54864" tIns="27432" rIns="54864" bIns="27432">
            <a:spAutoFit/>
          </a:bodyPr>
          <a:lstStyle/>
          <a:p>
            <a:pPr algn="ctr" defTabSz="731520"/>
            <a:r>
              <a:rPr lang="en-US" sz="288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1141" y="5735445"/>
            <a:ext cx="274320" cy="3657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86" y="3209487"/>
            <a:ext cx="1352514" cy="19350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9" y="1695121"/>
            <a:ext cx="1635089" cy="17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383256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thiÕc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tiÖc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xiÕc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smtClean="0">
                <a:latin typeface=".VnAvant" pitchFamily="34" charset="0"/>
              </a:rPr>
              <a:t>®</a:t>
            </a:r>
            <a:r>
              <a:rPr lang="en-US" sz="3200" b="1" dirty="0" err="1" smtClean="0">
                <a:latin typeface=".VnAvant" pitchFamily="34" charset="0"/>
              </a:rPr>
              <a:t>iÖn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kiÕn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thiÖn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d</a:t>
            </a:r>
            <a:r>
              <a:rPr lang="en-US" sz="3200" b="1" dirty="0" err="1" smtClean="0">
                <a:latin typeface=".VnAvant" pitchFamily="34" charset="0"/>
              </a:rPr>
              <a:t>iÖp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thiÕp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tiÖp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x</a:t>
            </a:r>
            <a:r>
              <a:rPr lang="en-US" sz="3200" b="1" dirty="0" err="1" smtClean="0">
                <a:latin typeface=".VnAvant" pitchFamily="34" charset="0"/>
              </a:rPr>
              <a:t>anh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biÕc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b</a:t>
            </a:r>
            <a:r>
              <a:rPr lang="en-US" sz="3200" b="1" dirty="0" err="1" smtClean="0">
                <a:latin typeface=".VnAvant" pitchFamily="34" charset="0"/>
              </a:rPr>
              <a:t>ê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biÓn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s</a:t>
            </a:r>
            <a:r>
              <a:rPr lang="en-US" sz="3200" b="1" dirty="0" err="1" smtClean="0">
                <a:latin typeface=".VnAvant" pitchFamily="34" charset="0"/>
              </a:rPr>
              <a:t>ß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smtClean="0">
                <a:latin typeface=".VnAvant" pitchFamily="34" charset="0"/>
              </a:rPr>
              <a:t>®</a:t>
            </a:r>
            <a:r>
              <a:rPr lang="en-US" sz="3200" b="1" dirty="0" err="1" smtClean="0">
                <a:latin typeface=".VnAvant" pitchFamily="34" charset="0"/>
              </a:rPr>
              <a:t>iÖp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4495800"/>
            <a:ext cx="2614613" cy="1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4572000"/>
            <a:ext cx="2529471" cy="15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4602476"/>
            <a:ext cx="2582180" cy="15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7640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</a:t>
            </a:r>
            <a:r>
              <a:rPr lang="en-US" sz="9600" dirty="0" err="1" smtClean="0">
                <a:latin typeface="HP001 4 hàng 2 ô ly" pitchFamily="34" charset="0"/>
              </a:rPr>
              <a:t>êc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iên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iêp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s</a:t>
            </a:r>
            <a:r>
              <a:rPr lang="en-US" sz="9600" dirty="0" err="1" smtClean="0">
                <a:latin typeface="HP001 4 hàng 2 ô ly" pitchFamily="34" charset="0"/>
              </a:rPr>
              <a:t>ò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điệp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954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4267200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err="1" smtClean="0">
                <a:latin typeface=".VnAvant" pitchFamily="34" charset="0"/>
              </a:rPr>
              <a:t>VÞnh</a:t>
            </a:r>
            <a:r>
              <a:rPr lang="en-US" sz="3200" dirty="0" smtClean="0">
                <a:latin typeface=".VnAvant" pitchFamily="34" charset="0"/>
              </a:rPr>
              <a:t> H¹ Long lµ </a:t>
            </a:r>
            <a:r>
              <a:rPr lang="en-US" sz="3200" dirty="0" err="1" smtClean="0">
                <a:latin typeface=".VnAvant" pitchFamily="34" charset="0"/>
              </a:rPr>
              <a:t>mét</a:t>
            </a:r>
            <a:r>
              <a:rPr lang="en-US" sz="3200" dirty="0" smtClean="0">
                <a:latin typeface=".VnAvant" pitchFamily="34" charset="0"/>
              </a:rPr>
              <a:t> k× </a:t>
            </a:r>
            <a:r>
              <a:rPr lang="en-US" sz="3200" dirty="0" err="1" smtClean="0">
                <a:latin typeface=".VnAvant" pitchFamily="34" charset="0"/>
              </a:rPr>
              <a:t>quan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thiªn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nhiªn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N¬i</a:t>
            </a:r>
            <a:r>
              <a:rPr lang="en-US" sz="3200" dirty="0" smtClean="0">
                <a:latin typeface=".VnAvant" pitchFamily="34" charset="0"/>
              </a:rPr>
              <a:t> ®©y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hßn</a:t>
            </a:r>
            <a:r>
              <a:rPr lang="en-US" sz="3200" dirty="0" smtClean="0">
                <a:latin typeface=".VnAvant" pitchFamily="34" charset="0"/>
              </a:rPr>
              <a:t> ®¶o </a:t>
            </a:r>
            <a:r>
              <a:rPr lang="en-US" sz="3200" dirty="0" err="1" smtClean="0">
                <a:latin typeface=".VnAvant" pitchFamily="34" charset="0"/>
              </a:rPr>
              <a:t>lín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nhá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trïng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iÖp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soi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bãng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mÆt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biÓn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xanh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biÕc</a:t>
            </a:r>
            <a:r>
              <a:rPr lang="en-US" sz="3200" dirty="0" smtClean="0">
                <a:latin typeface=".VnAvant" pitchFamily="34" charset="0"/>
              </a:rPr>
              <a:t>. Du </a:t>
            </a:r>
            <a:r>
              <a:rPr lang="en-US" sz="3200" dirty="0" err="1" smtClean="0">
                <a:latin typeface=".VnAvant" pitchFamily="34" charset="0"/>
              </a:rPr>
              <a:t>kh¸ch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Õn</a:t>
            </a:r>
            <a:r>
              <a:rPr lang="en-US" sz="3200" dirty="0" smtClean="0">
                <a:latin typeface=".VnAvant" pitchFamily="34" charset="0"/>
              </a:rPr>
              <a:t> ®©y ng¾m </a:t>
            </a:r>
            <a:r>
              <a:rPr lang="en-US" sz="3200" dirty="0" err="1" smtClean="0">
                <a:latin typeface=".VnAvant" pitchFamily="34" charset="0"/>
              </a:rPr>
              <a:t>c¶nh</a:t>
            </a:r>
            <a:r>
              <a:rPr lang="en-US" sz="3200" dirty="0" smtClean="0">
                <a:latin typeface=".VnAvant" pitchFamily="34" charset="0"/>
              </a:rPr>
              <a:t>, t¾m </a:t>
            </a:r>
            <a:r>
              <a:rPr lang="en-US" sz="3200" dirty="0" err="1" smtClean="0">
                <a:latin typeface=".VnAvant" pitchFamily="34" charset="0"/>
              </a:rPr>
              <a:t>m¸t</a:t>
            </a:r>
            <a:r>
              <a:rPr lang="en-US" sz="3200" dirty="0" smtClean="0">
                <a:latin typeface=".VnAvant" pitchFamily="34" charset="0"/>
              </a:rPr>
              <a:t> vµ ®i d¹o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b·i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biÓn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534400" y="4800600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90600" y="5257800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5791200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91400" y="5791200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2000" y="6248400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47039" y="6705600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2643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64880" cy="660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2303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3893476"/>
            <a:ext cx="3948545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33" y="1937863"/>
            <a:ext cx="341362" cy="488385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942048" y="2194712"/>
            <a:ext cx="1546262" cy="1571289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17" y="3465387"/>
            <a:ext cx="592583" cy="651110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0854" y="5694899"/>
            <a:ext cx="274320" cy="36576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86678" y="4297529"/>
            <a:ext cx="274320" cy="36576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504276" y="2215944"/>
            <a:ext cx="988156" cy="244734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2491" y="4419600"/>
            <a:ext cx="443569" cy="487378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2564934" y="2995855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18078" y="2032548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3120552" y="4059758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24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68122" y="2032548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4488309" y="2215948"/>
            <a:ext cx="365975" cy="223942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669428" y="4360034"/>
            <a:ext cx="389529" cy="24075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4322362" y="4030633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968122" y="203254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4483889" y="2201835"/>
            <a:ext cx="1437706" cy="246145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5493440" y="4398667"/>
            <a:ext cx="856306" cy="52924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4827457" y="2032548"/>
            <a:ext cx="74892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/>
            <a:r>
              <a:rPr lang="en-US" sz="24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4518350" y="2201839"/>
            <a:ext cx="1693776" cy="133207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6016394" y="3458323"/>
            <a:ext cx="445331" cy="275239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</p:cNvPr>
          <p:cNvSpPr txBox="1"/>
          <p:nvPr/>
        </p:nvSpPr>
        <p:spPr>
          <a:xfrm>
            <a:off x="5997189" y="2971144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968842" y="2032548"/>
            <a:ext cx="1847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/>
            <a:endParaRPr lang="en-US" sz="24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1902" y="1615213"/>
            <a:ext cx="528037" cy="747314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39" y="2032552"/>
            <a:ext cx="364035" cy="393697"/>
          </a:xfrm>
          <a:prstGeom prst="rect">
            <a:avLst/>
          </a:prstGeom>
        </p:spPr>
      </p:pic>
      <p:sp>
        <p:nvSpPr>
          <p:cNvPr id="72" name="TextBox 71">
            <a:hlinkClick r:id="rId11" action="ppaction://hlinksldjump"/>
          </p:cNvPr>
          <p:cNvSpPr txBox="1"/>
          <p:nvPr/>
        </p:nvSpPr>
        <p:spPr>
          <a:xfrm>
            <a:off x="5662308" y="388658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74" y="1548453"/>
            <a:ext cx="412680" cy="44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2569" y="1761369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đẹp</a:t>
            </a:r>
            <a:endParaRPr lang="en-US" sz="288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1647002" y="3365377"/>
            <a:ext cx="1891132" cy="2155314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6766561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2569" y="1761369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x</a:t>
            </a:r>
            <a:r>
              <a:rPr lang="en-US" sz="48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ếp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6766561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1647002" y="3365377"/>
            <a:ext cx="1891132" cy="215531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1723202" y="3441577"/>
            <a:ext cx="1891132" cy="21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2569" y="1761369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k</a:t>
            </a:r>
            <a:r>
              <a:rPr lang="en-US" sz="48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ịp</a:t>
            </a:r>
            <a:endParaRPr lang="en-US" sz="108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1647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6766561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6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2569" y="1761369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r</a:t>
            </a:r>
            <a:r>
              <a:rPr lang="en-US" sz="48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ãnh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1647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6766561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84949" y="1754103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g</a:t>
            </a:r>
            <a:r>
              <a:rPr lang="en-US" sz="48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hềnh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1647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6766561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214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25975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iÓn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xanh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biªng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iÕc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Nh÷ng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hßn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®¶o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lín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nhá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trïng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iÖp</a:t>
            </a:r>
            <a:r>
              <a:rPr lang="en-US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7" y="228600"/>
            <a:ext cx="874395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168</Words>
  <Application>Microsoft Office PowerPoint</Application>
  <PresentationFormat>On-screen Show (4:3)</PresentationFormat>
  <Paragraphs>48</Paragraphs>
  <Slides>19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.VnAvant</vt:lpstr>
      <vt:lpstr>Arial</vt:lpstr>
      <vt:lpstr>Britannic Bold</vt:lpstr>
      <vt:lpstr>Calibri</vt:lpstr>
      <vt:lpstr>Calibri Light</vt:lpstr>
      <vt:lpstr>Champion Script</vt:lpstr>
      <vt:lpstr>HP001 4 hàng 2 ô ly</vt:lpstr>
      <vt:lpstr>Tahoma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2020-08-18T12:22:49Z</dcterms:created>
  <dcterms:modified xsi:type="dcterms:W3CDTF">2020-10-24T08:20:28Z</dcterms:modified>
</cp:coreProperties>
</file>