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9"/>
  </p:notesMasterIdLst>
  <p:sldIdLst>
    <p:sldId id="275" r:id="rId4"/>
    <p:sldId id="266" r:id="rId5"/>
    <p:sldId id="272" r:id="rId6"/>
    <p:sldId id="257" r:id="rId7"/>
    <p:sldId id="258" r:id="rId8"/>
    <p:sldId id="259" r:id="rId9"/>
    <p:sldId id="260" r:id="rId10"/>
    <p:sldId id="274" r:id="rId11"/>
    <p:sldId id="268" r:id="rId12"/>
    <p:sldId id="261" r:id="rId13"/>
    <p:sldId id="269" r:id="rId14"/>
    <p:sldId id="262" r:id="rId15"/>
    <p:sldId id="270" r:id="rId16"/>
    <p:sldId id="271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8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71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23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8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70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12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23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1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34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735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5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3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1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6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5364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Môn Tiếng Việt</a:t>
            </a:r>
          </a:p>
        </p:txBody>
      </p:sp>
      <p:pic>
        <p:nvPicPr>
          <p:cNvPr id="15366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9117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       Nam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 ®«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vui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b¸n</a:t>
            </a:r>
            <a:r>
              <a:rPr lang="en-US" sz="3200" dirty="0" smtClean="0">
                <a:latin typeface=".VnAvant" pitchFamily="34" charset="0"/>
              </a:rPr>
              <a:t> ®ñ </a:t>
            </a:r>
            <a:r>
              <a:rPr lang="en-US" sz="3200" dirty="0" err="1" smtClean="0">
                <a:latin typeface=".VnAvant" pitchFamily="34" charset="0"/>
              </a:rPr>
              <a:t>thø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Ngay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cæng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d·y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®å </a:t>
            </a:r>
            <a:r>
              <a:rPr lang="en-US" sz="3200" dirty="0" err="1" smtClean="0">
                <a:latin typeface=".VnAvant" pitchFamily="34" charset="0"/>
              </a:rPr>
              <a:t>dïng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gia</a:t>
            </a:r>
            <a:r>
              <a:rPr lang="en-US" sz="3200" dirty="0" smtClean="0">
                <a:latin typeface=".VnAvant" pitchFamily="34" charset="0"/>
              </a:rPr>
              <a:t> ®×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trong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rau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thÞt</a:t>
            </a:r>
            <a:r>
              <a:rPr lang="en-US" sz="3200" dirty="0" smtClean="0">
                <a:latin typeface=".VnAvant" pitchFamily="34" charset="0"/>
              </a:rPr>
              <a:t> vµ c¸. Nam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l¾m v× </a:t>
            </a:r>
            <a:r>
              <a:rPr lang="en-US" sz="3200" dirty="0" err="1" smtClean="0">
                <a:latin typeface=".VnAvant" pitchFamily="34" charset="0"/>
              </a:rPr>
              <a:t>lÇn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004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944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itchFamily="34" charset="0"/>
              </a:rPr>
              <a:t>1. </a:t>
            </a:r>
            <a:r>
              <a:rPr lang="en-US" sz="3600" u="sng" dirty="0" smtClean="0">
                <a:latin typeface=".VnAvant" pitchFamily="34" charset="0"/>
              </a:rPr>
              <a:t>§</a:t>
            </a:r>
            <a:r>
              <a:rPr lang="en-US" sz="3600" u="sng" dirty="0" err="1" smtClean="0">
                <a:latin typeface=".VnAvant" pitchFamily="34" charset="0"/>
              </a:rPr>
              <a:t>äc</a:t>
            </a:r>
            <a:r>
              <a:rPr lang="en-US" sz="3600" u="sng" dirty="0" smtClean="0">
                <a:latin typeface=".VnAvant" pitchFamily="34" charset="0"/>
              </a:rPr>
              <a:t> </a:t>
            </a:r>
            <a:r>
              <a:rPr lang="en-US" sz="3600" u="sng" dirty="0" err="1" smtClean="0">
                <a:latin typeface=".VnAvant" pitchFamily="34" charset="0"/>
              </a:rPr>
              <a:t>tõ</a:t>
            </a:r>
            <a:r>
              <a:rPr lang="en-US" sz="3600" u="sng" dirty="0" smtClean="0">
                <a:latin typeface=".VnAvant" pitchFamily="34" charset="0"/>
              </a:rPr>
              <a:t>:</a:t>
            </a:r>
          </a:p>
          <a:p>
            <a:endParaRPr lang="en-US" sz="3600" b="1" u="sng" dirty="0" smtClean="0">
              <a:latin typeface=".VnAvant" pitchFamily="34" charset="0"/>
            </a:endParaRPr>
          </a:p>
          <a:p>
            <a:r>
              <a:rPr lang="en-US" sz="3600" b="1" dirty="0">
                <a:latin typeface=".VnAvant" pitchFamily="34" charset="0"/>
              </a:rPr>
              <a:t>t</a:t>
            </a:r>
            <a:r>
              <a:rPr lang="en-US" sz="3600" b="1" dirty="0" smtClean="0">
                <a:latin typeface=".VnAvant" pitchFamily="34" charset="0"/>
              </a:rPr>
              <a:t>h¼ng </a:t>
            </a:r>
            <a:r>
              <a:rPr lang="en-US" sz="3600" b="1" dirty="0" err="1" smtClean="0">
                <a:latin typeface=".VnAvant" pitchFamily="34" charset="0"/>
              </a:rPr>
              <a:t>hµng</a:t>
            </a:r>
            <a:r>
              <a:rPr lang="en-US" sz="3600" b="1" dirty="0" smtClean="0">
                <a:latin typeface=".VnAvant" pitchFamily="34" charset="0"/>
              </a:rPr>
              <a:t>   </a:t>
            </a:r>
            <a:r>
              <a:rPr lang="en-US" sz="3600" b="1" dirty="0" smtClean="0">
                <a:latin typeface=".VnAvant" pitchFamily="34" charset="0"/>
              </a:rPr>
              <a:t>  </a:t>
            </a:r>
            <a:r>
              <a:rPr lang="en-US" sz="3600" b="1" dirty="0" err="1" smtClean="0">
                <a:latin typeface=".VnAvant" pitchFamily="34" charset="0"/>
              </a:rPr>
              <a:t>chim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chÝch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3600" b="1" dirty="0" err="1" smtClean="0">
                <a:latin typeface=".VnAvant" pitchFamily="34" charset="0"/>
              </a:rPr>
              <a:t>nhÞp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960674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.VnAvant" pitchFamily="34" charset="0"/>
              </a:rPr>
              <a:t>2. </a:t>
            </a:r>
            <a:r>
              <a:rPr lang="en-US" sz="3600" u="sng" dirty="0" smtClean="0">
                <a:latin typeface=".VnAvant" pitchFamily="34" charset="0"/>
              </a:rPr>
              <a:t>§</a:t>
            </a:r>
            <a:r>
              <a:rPr lang="en-US" sz="3600" u="sng" dirty="0" err="1" smtClean="0">
                <a:latin typeface=".VnAvant" pitchFamily="34" charset="0"/>
              </a:rPr>
              <a:t>äc</a:t>
            </a:r>
            <a:r>
              <a:rPr lang="en-US" sz="3600" u="sng" dirty="0" smtClean="0">
                <a:latin typeface=".VnAvant" pitchFamily="34" charset="0"/>
              </a:rPr>
              <a:t> </a:t>
            </a:r>
            <a:r>
              <a:rPr lang="en-US" sz="3600" u="sng" dirty="0" err="1" smtClean="0">
                <a:latin typeface=".VnAvant" pitchFamily="34" charset="0"/>
              </a:rPr>
              <a:t>c©u</a:t>
            </a:r>
            <a:r>
              <a:rPr lang="en-US" sz="3600" u="sng" dirty="0" smtClean="0">
                <a:latin typeface=".VnAvant" pitchFamily="34" charset="0"/>
              </a:rPr>
              <a:t>:</a:t>
            </a:r>
          </a:p>
          <a:p>
            <a:endParaRPr lang="en-US" sz="3600" u="sng" dirty="0" smtClean="0">
              <a:latin typeface=".VnAvant" pitchFamily="34" charset="0"/>
            </a:endParaRPr>
          </a:p>
          <a:p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b="1" dirty="0" smtClean="0">
                <a:latin typeface=".VnAvant" pitchFamily="34" charset="0"/>
              </a:rPr>
              <a:t>Con </a:t>
            </a:r>
            <a:r>
              <a:rPr lang="en-US" sz="3600" b="1" dirty="0" err="1" smtClean="0">
                <a:latin typeface=".VnAvant" pitchFamily="34" charset="0"/>
              </a:rPr>
              <a:t>kªnh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nhá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ch¶y</a:t>
            </a:r>
            <a:r>
              <a:rPr lang="en-US" sz="3600" b="1" dirty="0" smtClean="0">
                <a:latin typeface=".VnAvant" pitchFamily="34" charset="0"/>
              </a:rPr>
              <a:t> qua </a:t>
            </a:r>
            <a:r>
              <a:rPr lang="en-US" sz="3600" b="1" dirty="0" err="1" smtClean="0">
                <a:latin typeface=".VnAvant" pitchFamily="34" charset="0"/>
              </a:rPr>
              <a:t>c¸nh</a:t>
            </a:r>
            <a:r>
              <a:rPr lang="en-US" sz="3600" b="1" dirty="0" smtClean="0">
                <a:latin typeface=".VnAvant" pitchFamily="34" charset="0"/>
              </a:rPr>
              <a:t> ®</a:t>
            </a:r>
            <a:r>
              <a:rPr lang="en-US" sz="3600" b="1" dirty="0" err="1" smtClean="0">
                <a:latin typeface=".VnAvant" pitchFamily="34" charset="0"/>
              </a:rPr>
              <a:t>ång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lóa</a:t>
            </a:r>
            <a:r>
              <a:rPr lang="en-US" sz="3600" b="1" dirty="0" smtClean="0">
                <a:latin typeface=".VnAvant" pitchFamily="34" charset="0"/>
              </a:rPr>
              <a:t>.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546851657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</a:t>
            </a:r>
            <a:r>
              <a:rPr lang="en-US" sz="3600" b="1" dirty="0" err="1" smtClean="0">
                <a:latin typeface=".VnAvant" pitchFamily="34" charset="0"/>
              </a:rPr>
              <a:t>ßng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latin typeface=".VnAvant" pitchFamily="34" charset="0"/>
              </a:rPr>
              <a:t>vâng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bæng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latin typeface=".VnAvant" pitchFamily="34" charset="0"/>
              </a:rPr>
              <a:t>céng</a:t>
            </a:r>
            <a:endParaRPr lang="en-US" sz="3600" b="1" dirty="0" smtClean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</a:t>
            </a:r>
            <a:r>
              <a:rPr lang="en-US" sz="3600" b="1" dirty="0" err="1" smtClean="0">
                <a:latin typeface=".VnAvant" pitchFamily="34" charset="0"/>
              </a:rPr>
              <a:t>hóng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3600" b="1" dirty="0" err="1" smtClean="0">
                <a:latin typeface=".VnAvant" pitchFamily="34" charset="0"/>
              </a:rPr>
              <a:t>vòng</a:t>
            </a:r>
            <a:r>
              <a:rPr lang="en-US" sz="3600" b="1" dirty="0" smtClean="0">
                <a:latin typeface=".VnAvant" pitchFamily="34" charset="0"/>
              </a:rPr>
              <a:t>       ®</a:t>
            </a:r>
            <a:r>
              <a:rPr lang="en-US" sz="3600" b="1" dirty="0" err="1" smtClean="0">
                <a:latin typeface=".VnAvant" pitchFamily="34" charset="0"/>
              </a:rPr>
              <a:t>ùng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 smtClean="0">
                <a:latin typeface=".VnAvant" pitchFamily="34" charset="0"/>
              </a:rPr>
              <a:t>hong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chãng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«ng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   </a:t>
            </a:r>
            <a:r>
              <a:rPr lang="en-US" sz="9600" dirty="0" err="1" smtClean="0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</a:t>
            </a:r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2733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169</Words>
  <Application>Microsoft Office PowerPoint</Application>
  <PresentationFormat>On-screen Show (4:3)</PresentationFormat>
  <Paragraphs>40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KiÓm tra bµi cò</vt:lpstr>
      <vt:lpstr>PowerPoint Presentation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7</cp:revision>
  <dcterms:created xsi:type="dcterms:W3CDTF">2020-08-18T11:46:26Z</dcterms:created>
  <dcterms:modified xsi:type="dcterms:W3CDTF">2020-12-06T22:21:07Z</dcterms:modified>
</cp:coreProperties>
</file>