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74" r:id="rId5"/>
  </p:sldMasterIdLst>
  <p:notesMasterIdLst>
    <p:notesMasterId r:id="rId14"/>
  </p:notesMasterIdLst>
  <p:sldIdLst>
    <p:sldId id="287" r:id="rId6"/>
    <p:sldId id="288" r:id="rId7"/>
    <p:sldId id="289" r:id="rId8"/>
    <p:sldId id="290" r:id="rId9"/>
    <p:sldId id="291" r:id="rId10"/>
    <p:sldId id="292" r:id="rId11"/>
    <p:sldId id="293" r:id="rId12"/>
    <p:sldId id="257" r:id="rId13"/>
    <p:sldId id="278" r:id="rId15"/>
    <p:sldId id="275" r:id="rId16"/>
    <p:sldId id="270" r:id="rId17"/>
    <p:sldId id="276" r:id="rId18"/>
    <p:sldId id="268" r:id="rId19"/>
    <p:sldId id="279" r:id="rId20"/>
    <p:sldId id="269" r:id="rId21"/>
    <p:sldId id="277" r:id="rId22"/>
    <p:sldId id="267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72" d="100"/>
          <a:sy n="72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3021AE-8DF9-43DC-BE9B-2997514AF9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CCD24B-F766-4F21-8A59-ECDA662906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 advClick="0" advTm="0">
    <p:random/>
  </p:transition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4.GIF"/><Relationship Id="rId4" Type="http://schemas.openxmlformats.org/officeDocument/2006/relationships/slide" Target="slide6.xml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24.xml"/><Relationship Id="rId10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.xml"/><Relationship Id="rId8" Type="http://schemas.microsoft.com/office/2007/relationships/media" Target="../media/audio2.wav"/><Relationship Id="rId7" Type="http://schemas.openxmlformats.org/officeDocument/2006/relationships/audio" Target="../media/audio2.wav"/><Relationship Id="rId6" Type="http://schemas.openxmlformats.org/officeDocument/2006/relationships/image" Target="../media/image5.png"/><Relationship Id="rId5" Type="http://schemas.microsoft.com/office/2007/relationships/media" Target="../media/audio1.wav"/><Relationship Id="rId4" Type="http://schemas.openxmlformats.org/officeDocument/2006/relationships/audio" Target="NULL" TargetMode="Externa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9" Type="http://schemas.openxmlformats.org/officeDocument/2006/relationships/slideLayout" Target="../slideLayouts/slideLayout24.xml"/><Relationship Id="rId18" Type="http://schemas.openxmlformats.org/officeDocument/2006/relationships/image" Target="../media/image14.png"/><Relationship Id="rId17" Type="http://schemas.openxmlformats.org/officeDocument/2006/relationships/image" Target="../media/image4.GIF"/><Relationship Id="rId16" Type="http://schemas.openxmlformats.org/officeDocument/2006/relationships/slide" Target="slide6.xml"/><Relationship Id="rId15" Type="http://schemas.openxmlformats.org/officeDocument/2006/relationships/image" Target="../media/image13.GIF"/><Relationship Id="rId14" Type="http://schemas.openxmlformats.org/officeDocument/2006/relationships/slide" Target="slide5.xml"/><Relationship Id="rId13" Type="http://schemas.openxmlformats.org/officeDocument/2006/relationships/image" Target="../media/image12.png"/><Relationship Id="rId12" Type="http://schemas.openxmlformats.org/officeDocument/2006/relationships/slide" Target="slide3.xml"/><Relationship Id="rId11" Type="http://schemas.openxmlformats.org/officeDocument/2006/relationships/image" Target="../media/image11.png"/><Relationship Id="rId10" Type="http://schemas.openxmlformats.org/officeDocument/2006/relationships/slide" Target="slide2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slide" Target="slide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slide" Target="slide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slide" Target="slide1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slide" Target="slide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slide" Target="slide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4864757" y="3541271"/>
            <a:ext cx="1545949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8458" y="1075337"/>
            <a:ext cx="2598545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914400"/>
            <a:r>
              <a:rPr lang="en-US" sz="6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charset="0"/>
                <a:cs typeface="Tahoma" panose="020B0604030504040204" charset="0"/>
              </a:rPr>
              <a:t>TRÒ CH</a:t>
            </a:r>
            <a:r>
              <a:rPr lang="vi-VN" sz="6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Ơ</a:t>
            </a:r>
            <a:r>
              <a:rPr lang="en-US" sz="6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charset="0"/>
                <a:cs typeface="Tahoma" panose="020B0604030504040204" charset="0"/>
              </a:rPr>
              <a:t>I</a:t>
            </a:r>
            <a:endParaRPr lang="en-US" sz="6000" b="1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UTM Avo" panose="02040603050506020204" charset="0"/>
              <a:ea typeface="Tahoma" panose="020B0604030504040204" charset="0"/>
              <a:cs typeface="Tahoma" panose="020B0604030504040204" charset="0"/>
            </a:endParaRPr>
          </a:p>
          <a:p>
            <a:pPr algn="ctr" defTabSz="914400"/>
            <a:r>
              <a:rPr lang="en-US" sz="6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charset="0"/>
                <a:cs typeface="Tahoma" panose="020B0604030504040204" charset="0"/>
              </a:rPr>
              <a:t> ĐÀO VÀN</a:t>
            </a:r>
            <a:r>
              <a:rPr lang="en-US" sz="6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G</a:t>
            </a:r>
            <a:endParaRPr lang="en-US" sz="6000" b="1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65" y="2490449"/>
            <a:ext cx="912729" cy="1005110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67" y="4627536"/>
            <a:ext cx="612259" cy="662147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4533951" y="3560270"/>
            <a:ext cx="2167255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/>
            <a:r>
              <a:rPr lang="en-US" sz="36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</a:rPr>
              <a:t>BẮT ĐẦU</a:t>
            </a:r>
            <a:endParaRPr lang="en-US" sz="3600" b="1">
              <a:ln w="12700" cmpd="sng">
                <a:noFill/>
                <a:prstDash val="solid"/>
              </a:ln>
              <a:solidFill>
                <a:srgbClr val="00B0F0"/>
              </a:solidFill>
              <a:latin typeface="UTM Avo" panose="02040603050506020204" charset="0"/>
            </a:endParaRP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426" y="6312056"/>
            <a:ext cx="3429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7" y="3154609"/>
            <a:ext cx="1690643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1261651"/>
            <a:ext cx="2043861" cy="220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9" descr="C:\Users\Administrator\Desktop\2020-2021\TAILIEU\TV1.1 bai 31-40 (FB Chip Fangora)-20200808T154132Z-001\TV1.1 bai 31-40 (FB Chip Fangora)\TV 34 - 1.png"/>
          <p:cNvPicPr>
            <a:picLocks noChangeAspect="1"/>
          </p:cNvPicPr>
          <p:nvPr>
            <p:ph idx="1"/>
          </p:nvPr>
        </p:nvPicPr>
        <p:blipFill>
          <a:blip r:embed="rId1"/>
          <a:srcRect t="10220" b="70126"/>
          <a:stretch>
            <a:fillRect/>
          </a:stretch>
        </p:blipFill>
        <p:spPr>
          <a:xfrm>
            <a:off x="54610" y="0"/>
            <a:ext cx="9034145" cy="4526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2" name="TextBox 5"/>
          <p:cNvSpPr txBox="1"/>
          <p:nvPr/>
        </p:nvSpPr>
        <p:spPr>
          <a:xfrm>
            <a:off x="351790" y="5181600"/>
            <a:ext cx="8792210" cy="302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ts val="1650"/>
              </a:lnSpc>
            </a:pPr>
            <a:r>
              <a:rPr sz="3200" dirty="0">
                <a:latin typeface="UTM Avo" panose="02040603050506020204" charset="0"/>
                <a:cs typeface="UTM Avo" panose="02040603050506020204" charset="0"/>
              </a:rPr>
              <a:t>Nhện ng</a:t>
            </a:r>
            <a:r>
              <a:rPr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ắm</a:t>
            </a:r>
            <a:r>
              <a:rPr sz="3200" dirty="0">
                <a:latin typeface="UTM Avo" panose="02040603050506020204" charset="0"/>
                <a:cs typeface="UTM Avo" panose="02040603050506020204" charset="0"/>
              </a:rPr>
              <a:t> nghía t</a:t>
            </a:r>
            <a:r>
              <a:rPr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ấm</a:t>
            </a:r>
            <a:r>
              <a:rPr sz="3200" dirty="0">
                <a:latin typeface="UTM Avo" panose="02040603050506020204" charset="0"/>
                <a:cs typeface="UTM Avo" panose="02040603050506020204" charset="0"/>
              </a:rPr>
              <a:t> lưới vừa l</a:t>
            </a:r>
            <a:r>
              <a:rPr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sz="3200" dirty="0">
                <a:latin typeface="UTM Avo" panose="02040603050506020204" charset="0"/>
                <a:cs typeface="UTM Avo" panose="02040603050506020204" charset="0"/>
              </a:rPr>
              <a:t> xong.</a:t>
            </a:r>
            <a:endParaRPr sz="32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411480" y="141923"/>
            <a:ext cx="18288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2</a:t>
            </a:r>
            <a:r>
              <a:rPr sz="4000" b="1" dirty="0">
                <a:latin typeface="UTM Avo" panose="02040603050506020204" charset="0"/>
                <a:cs typeface="UTM Avo" panose="02040603050506020204" charset="0"/>
              </a:rPr>
              <a:t>.Đọc</a:t>
            </a:r>
            <a:endParaRPr sz="40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1143000"/>
            <a:ext cx="42672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am    ăm    âm</a:t>
            </a:r>
            <a:endParaRPr lang="en-US" sz="40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628900" y="1866900"/>
          <a:ext cx="3200400" cy="14017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/>
                <a:gridCol w="1600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  <a:endParaRPr lang="en-US" sz="4000" dirty="0" smtClean="0">
                        <a:latin typeface="UTM Avo" panose="02040603050506020204" charset="0"/>
                        <a:cs typeface="UTM Avo" panose="02040603050506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am</a:t>
                      </a:r>
                      <a:endParaRPr lang="en-US" sz="4000" dirty="0" smtClean="0">
                        <a:solidFill>
                          <a:srgbClr val="FF0000"/>
                        </a:solidFill>
                        <a:latin typeface="UTM Avo" panose="02040603050506020204" charset="0"/>
                        <a:cs typeface="UTM Avo" panose="02040603050506020204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làm</a:t>
                      </a:r>
                      <a:endParaRPr lang="en-US" sz="4000" dirty="0" smtClean="0">
                        <a:solidFill>
                          <a:srgbClr val="FF0000"/>
                        </a:solidFill>
                        <a:latin typeface="UTM Avo" panose="02040603050506020204" charset="0"/>
                        <a:cs typeface="UTM Avo" panose="02040603050506020204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83260" y="3575685"/>
            <a:ext cx="98679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3600" dirty="0">
                <a:latin typeface="UTM Avo" panose="02040603050506020204" charset="0"/>
                <a:cs typeface="UTM Avo" panose="02040603050506020204" charset="0"/>
              </a:rPr>
              <a:t>cam khám ẵm cằm đậm nhẩm</a:t>
            </a:r>
            <a:endParaRPr lang="en-US" sz="36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9" name="Picture 9" descr="C:\Users\Administrator\Desktop\2020-2021\TAILIEU\TV1.1 bai 31-40 (FB Chip Fangora)-20200808T154132Z-001\TV1.1 bai 31-40 (FB Chip Fangora)\TV 34 - 1.png"/>
          <p:cNvPicPr>
            <a:picLocks noChangeAspect="1"/>
          </p:cNvPicPr>
          <p:nvPr>
            <p:ph idx="1"/>
          </p:nvPr>
        </p:nvPicPr>
        <p:blipFill>
          <a:blip r:embed="rId1"/>
          <a:srcRect l="60316" t="55804" r="7310" b="33778"/>
          <a:stretch>
            <a:fillRect/>
          </a:stretch>
        </p:blipFill>
        <p:spPr>
          <a:xfrm>
            <a:off x="2779395" y="3547745"/>
            <a:ext cx="3585210" cy="2525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 descr="C:\Users\Administrator\Desktop\2020-2021\TAILIEU\TV1.1 bai 31-40 (FB Chip Fangora)-20200808T154132Z-001\TV1.1 bai 31-40 (FB Chip Fangora)\TV 34 - 1.png"/>
          <p:cNvPicPr>
            <a:picLocks noChangeAspect="1"/>
          </p:cNvPicPr>
          <p:nvPr/>
        </p:nvPicPr>
        <p:blipFill>
          <a:blip r:embed="rId1"/>
          <a:srcRect l="38638" t="55804" r="34212" b="33778"/>
          <a:stretch>
            <a:fillRect/>
          </a:stretch>
        </p:blipFill>
        <p:spPr>
          <a:xfrm>
            <a:off x="4737735" y="149225"/>
            <a:ext cx="3791585" cy="2665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9" descr="C:\Users\Administrator\Desktop\2020-2021\TAILIEU\TV1.1 bai 31-40 (FB Chip Fangora)-20200808T154132Z-001\TV1.1 bai 31-40 (FB Chip Fangora)\TV 34 - 1.png"/>
          <p:cNvPicPr>
            <a:picLocks noChangeAspect="1"/>
          </p:cNvPicPr>
          <p:nvPr/>
        </p:nvPicPr>
        <p:blipFill>
          <a:blip r:embed="rId1"/>
          <a:srcRect l="5222" t="55804" r="54053" b="33778"/>
          <a:stretch>
            <a:fillRect/>
          </a:stretch>
        </p:blipFill>
        <p:spPr>
          <a:xfrm>
            <a:off x="560705" y="354330"/>
            <a:ext cx="3655695" cy="2254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1282065" y="2835910"/>
            <a:ext cx="3366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UTM Avo" panose="02040603050506020204" charset="0"/>
                <a:cs typeface="UTM Avo" panose="02040603050506020204" charset="0"/>
              </a:rPr>
              <a:t>quả cam</a:t>
            </a:r>
            <a:endParaRPr lang="en-US" sz="360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223000" y="2902585"/>
            <a:ext cx="2620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UTM Avo" panose="02040603050506020204" charset="0"/>
                <a:cs typeface="UTM Avo" panose="02040603050506020204" charset="0"/>
              </a:rPr>
              <a:t>tăm tre</a:t>
            </a:r>
            <a:endParaRPr lang="en-US" sz="360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3492500" y="6073140"/>
            <a:ext cx="3366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UTM Avo" panose="02040603050506020204" charset="0"/>
                <a:cs typeface="UTM Avo" panose="02040603050506020204" charset="0"/>
              </a:rPr>
              <a:t>củ sâm</a:t>
            </a:r>
            <a:endParaRPr lang="en-US" sz="36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8435" name="Rectangle 1"/>
          <p:cNvSpPr/>
          <p:nvPr/>
        </p:nvSpPr>
        <p:spPr>
          <a:xfrm>
            <a:off x="1543050" y="249238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4.Viết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6" name="Picture 9" descr="C:\Users\Administrator\Desktop\2020-2021\TAILIEU\TV1.1 bai 31-40 (FB Chip Fangora)-20200808T154132Z-001\TV1.1 bai 31-40 (FB Chip Fangora)\TV 34 - 1.png"/>
          <p:cNvPicPr>
            <a:picLocks noChangeAspect="1"/>
          </p:cNvPicPr>
          <p:nvPr/>
        </p:nvPicPr>
        <p:blipFill>
          <a:blip r:embed="rId1"/>
          <a:srcRect l="10443" t="78189" r="9148" b="8388"/>
          <a:stretch>
            <a:fillRect/>
          </a:stretch>
        </p:blipFill>
        <p:spPr>
          <a:xfrm>
            <a:off x="609600" y="1371600"/>
            <a:ext cx="8153400" cy="312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363" y="1614488"/>
            <a:ext cx="5564187" cy="362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7"/>
          <p:cNvPicPr>
            <a:picLocks noChangeAspect="1"/>
          </p:cNvPicPr>
          <p:nvPr/>
        </p:nvPicPr>
        <p:blipFill>
          <a:blip r:embed="rId2"/>
          <a:srcRect l="19765" t="5074" r="12177" b="15106"/>
          <a:stretch>
            <a:fillRect/>
          </a:stretch>
        </p:blipFill>
        <p:spPr>
          <a:xfrm flipH="1">
            <a:off x="973138" y="2420938"/>
            <a:ext cx="2982912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706783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fontAlgn="base"/>
            <a:r>
              <a:rPr lang="en-US" sz="6000" b="1" strike="noStrike" cap="none" spc="0" noProof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  <a:endParaRPr lang="en-US" sz="6000" b="1" strike="noStrike" cap="none" spc="0" noProof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1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endParaRPr dirty="0"/>
          </a:p>
        </p:txBody>
      </p:sp>
      <p:pic>
        <p:nvPicPr>
          <p:cNvPr id="19459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9461" name="Rectangle 1"/>
          <p:cNvSpPr/>
          <p:nvPr/>
        </p:nvSpPr>
        <p:spPr>
          <a:xfrm>
            <a:off x="1543050" y="249238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4.Đọc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7" name="Picture 7" descr="C:\Users\Administrator\Desktop\2020-2021\TAILIEU\TV1.1 bai 31-40 (FB Chip Fangora)-20200808T154132Z-001\TV1.1 bai 31-40 (FB Chip Fangora)\TV 34 - 2.png"/>
          <p:cNvPicPr>
            <a:picLocks noChangeAspect="1"/>
          </p:cNvPicPr>
          <p:nvPr/>
        </p:nvPicPr>
        <p:blipFill>
          <a:blip r:embed="rId2"/>
          <a:srcRect t="6944" b="53703"/>
          <a:stretch>
            <a:fillRect/>
          </a:stretch>
        </p:blipFill>
        <p:spPr>
          <a:xfrm>
            <a:off x="0" y="104140"/>
            <a:ext cx="9676765" cy="586041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Straight Connector 1"/>
          <p:cNvCxnSpPr/>
          <p:nvPr/>
        </p:nvCxnSpPr>
        <p:spPr>
          <a:xfrm>
            <a:off x="3733800" y="53340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279900" y="536067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904230" y="53340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02230" y="572008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</a:t>
            </a:r>
            <a:endParaRPr lang="en-US"/>
          </a:p>
        </p:txBody>
      </p:sp>
      <p:pic>
        <p:nvPicPr>
          <p:cNvPr id="6" name="Picture 7" descr="C:\Users\Administrator\Desktop\2020-2021\TAILIEU\TV1.1 bai 31-40 (FB Chip Fangora)-20200808T154132Z-001\TV1.1 bai 31-40 (FB Chip Fangora)\TV 34 - 2.png"/>
          <p:cNvPicPr>
            <a:picLocks noChangeAspect="1"/>
          </p:cNvPicPr>
          <p:nvPr>
            <p:ph idx="1"/>
          </p:nvPr>
        </p:nvPicPr>
        <p:blipFill>
          <a:blip r:embed="rId1"/>
          <a:srcRect t="45525"/>
          <a:stretch>
            <a:fillRect/>
          </a:stretch>
        </p:blipFill>
        <p:spPr>
          <a:xfrm>
            <a:off x="228600" y="0"/>
            <a:ext cx="8687435" cy="5280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2514600" y="5562600"/>
            <a:ext cx="4724400" cy="1066800"/>
          </a:xfrm>
          <a:prstGeom prst="round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25550" y="5562600"/>
            <a:ext cx="6958965" cy="1143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Các em thấy môi trường sống của loài vật như thế nào?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p>
            <a:pPr eaLnBrk="1" hangingPunct="1"/>
            <a:endParaRPr dirty="0"/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endParaRPr dirty="0"/>
          </a:p>
        </p:txBody>
      </p:sp>
      <p:pic>
        <p:nvPicPr>
          <p:cNvPr id="21508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1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21512" name="WordArt 8"/>
          <p:cNvSpPr>
            <a:spLocks noTextEdit="1"/>
          </p:cNvSpPr>
          <p:nvPr/>
        </p:nvSpPr>
        <p:spPr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36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21513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5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6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7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8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9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0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67" y="1565078"/>
            <a:ext cx="426702" cy="610481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534560" y="1886140"/>
            <a:ext cx="1932827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71" y="3474483"/>
            <a:ext cx="740729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041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0568" y="6261374"/>
            <a:ext cx="3429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0348" y="4514661"/>
            <a:ext cx="342900" cy="4572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237344" y="1912680"/>
            <a:ext cx="1235195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13" y="4667250"/>
            <a:ext cx="554461" cy="609222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>
            <a:off x="2063167" y="2887568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79597" y="1683434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10" action="ppaction://hlinksldjump"/>
          </p:cNvPr>
          <p:cNvSpPr txBox="1"/>
          <p:nvPr/>
        </p:nvSpPr>
        <p:spPr>
          <a:xfrm>
            <a:off x="2757690" y="4217447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67152" y="1683434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4467386" y="1912685"/>
            <a:ext cx="457469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693785" y="4592792"/>
            <a:ext cx="486911" cy="300938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</p:cNvPr>
          <p:cNvSpPr txBox="1"/>
          <p:nvPr/>
        </p:nvSpPr>
        <p:spPr>
          <a:xfrm>
            <a:off x="4259952" y="4181041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67152" y="1683434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4461860" y="1895043"/>
            <a:ext cx="1797133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5723800" y="4641084"/>
            <a:ext cx="1070382" cy="661556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4891320" y="1683434"/>
            <a:ext cx="101536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r>
              <a:rPr lang="en-US" sz="3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  <a:endParaRPr lang="en-US" sz="3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4504937" y="1895048"/>
            <a:ext cx="211722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6377492" y="3465653"/>
            <a:ext cx="556664" cy="344049"/>
          </a:xfrm>
          <a:prstGeom prst="rect">
            <a:avLst/>
          </a:prstGeom>
        </p:spPr>
      </p:pic>
      <p:sp>
        <p:nvSpPr>
          <p:cNvPr id="100" name="TextBox 99">
            <a:hlinkClick r:id="rId14" action="ppaction://hlinksldjump"/>
          </p:cNvPr>
          <p:cNvSpPr txBox="1"/>
          <p:nvPr/>
        </p:nvSpPr>
        <p:spPr>
          <a:xfrm>
            <a:off x="6353485" y="2856679"/>
            <a:ext cx="7035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68052" y="1683434"/>
            <a:ext cx="30988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endParaRPr lang="en-US" sz="3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9377" y="1161765"/>
            <a:ext cx="660046" cy="934143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98" y="1683440"/>
            <a:ext cx="455044" cy="492121"/>
          </a:xfrm>
          <a:prstGeom prst="rect">
            <a:avLst/>
          </a:prstGeom>
        </p:spPr>
      </p:pic>
      <p:sp>
        <p:nvSpPr>
          <p:cNvPr id="72" name="TextBox 71">
            <a:hlinkClick r:id="rId9" action="ppaction://hlinksldjump"/>
          </p:cNvPr>
          <p:cNvSpPr txBox="1"/>
          <p:nvPr/>
        </p:nvSpPr>
        <p:spPr>
          <a:xfrm>
            <a:off x="5934885" y="4000985"/>
            <a:ext cx="90233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92" y="1078316"/>
            <a:ext cx="515850" cy="55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97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00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en</a:t>
            </a:r>
            <a:endParaRPr lang="en-US" sz="360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97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0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ên</a:t>
            </a:r>
            <a:endParaRPr lang="en-US" sz="60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1011002" y="3444720"/>
            <a:ext cx="2363915" cy="269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97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00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in</a:t>
            </a:r>
            <a:endParaRPr lang="en-US" sz="135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97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0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mèn</a:t>
            </a:r>
            <a:endParaRPr lang="en-US" sz="60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8186" y="1335378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00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sen</a:t>
            </a:r>
            <a:endParaRPr lang="en-US" sz="60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5677" y="3200795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34: am ăm âm 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363" y="1614488"/>
            <a:ext cx="5564187" cy="362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7"/>
          <p:cNvPicPr>
            <a:picLocks noChangeAspect="1"/>
          </p:cNvPicPr>
          <p:nvPr/>
        </p:nvPicPr>
        <p:blipFill>
          <a:blip r:embed="rId2"/>
          <a:srcRect l="19765" t="5074" r="12177" b="15106"/>
          <a:stretch>
            <a:fillRect/>
          </a:stretch>
        </p:blipFill>
        <p:spPr>
          <a:xfrm flipH="1">
            <a:off x="973138" y="2420938"/>
            <a:ext cx="2982912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706783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fontAlgn="base"/>
            <a:r>
              <a:rPr lang="en-US" sz="6000" b="1" strike="noStrike" cap="none" spc="0" noProof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  <a:endParaRPr lang="en-US" sz="6000" b="1" strike="noStrike" cap="none" spc="0" noProof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WPS Presentation</Application>
  <PresentationFormat>On-screen Show (4:3)</PresentationFormat>
  <Paragraphs>79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.VnTime</vt:lpstr>
      <vt:lpstr>Times New Roman</vt:lpstr>
      <vt:lpstr>VNI-Avo</vt:lpstr>
      <vt:lpstr>Arial Black</vt:lpstr>
      <vt:lpstr>Verdana</vt:lpstr>
      <vt:lpstr>VNI-Brush</vt:lpstr>
      <vt:lpstr>Microsoft YaHei</vt:lpstr>
      <vt:lpstr>Arial Unicode MS</vt:lpstr>
      <vt:lpstr>Segoe Print</vt:lpstr>
      <vt:lpstr>UTM Avo</vt:lpstr>
      <vt:lpstr>.VnAvant</vt:lpstr>
      <vt:lpstr>Tahoma</vt:lpstr>
      <vt:lpstr>Britannic Bold</vt:lpstr>
      <vt:lpstr>UVF Yummy Cupcakes</vt:lpstr>
      <vt:lpstr>Champion Script</vt:lpstr>
      <vt:lpstr>Britannic Bold</vt:lpstr>
      <vt:lpstr>Calibri Light</vt:lpstr>
      <vt:lpstr>Office Theme</vt:lpstr>
      <vt:lpstr>3_Default Design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toanbh</cp:lastModifiedBy>
  <cp:revision>14</cp:revision>
  <dcterms:created xsi:type="dcterms:W3CDTF">2020-08-18T11:40:23Z</dcterms:created>
  <dcterms:modified xsi:type="dcterms:W3CDTF">2020-10-22T04:31:34Z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