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9"/>
  </p:notesMasterIdLst>
  <p:sldIdLst>
    <p:sldId id="257" r:id="rId5"/>
    <p:sldId id="286" r:id="rId6"/>
    <p:sldId id="287" r:id="rId7"/>
    <p:sldId id="288" r:id="rId8"/>
    <p:sldId id="285" r:id="rId9"/>
    <p:sldId id="289" r:id="rId10"/>
    <p:sldId id="259" r:id="rId11"/>
    <p:sldId id="270" r:id="rId12"/>
    <p:sldId id="275" r:id="rId13"/>
    <p:sldId id="268" r:id="rId14"/>
    <p:sldId id="290" r:id="rId15"/>
    <p:sldId id="269" r:id="rId16"/>
    <p:sldId id="276" r:id="rId17"/>
    <p:sldId id="267" r:id="rId18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1194" y="90"/>
      </p:cViewPr>
      <p:guideLst>
        <p:guide orient="horz" pos="2160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D0CC82-412F-434A-B755-303D15C198F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en-US" sz="1200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en-US" alt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 indent="-28575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9F7C84-B862-4DC9-8E64-D8B30325F0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 indent="-285750"/>
            <a:r>
              <a:rPr lang="en-US" dirty="0"/>
              <a:t>Second level</a:t>
            </a:r>
          </a:p>
          <a:p>
            <a:pPr lvl="2" indent="-228600"/>
            <a:r>
              <a:rPr lang="en-US" dirty="0"/>
              <a:t>Third level</a:t>
            </a:r>
          </a:p>
          <a:p>
            <a:pPr lvl="3" indent="-228600"/>
            <a:r>
              <a:rPr lang="en-US" dirty="0"/>
              <a:t>Fourth level</a:t>
            </a:r>
          </a:p>
          <a:p>
            <a:pPr lvl="4" indent="-228600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file:///C:\Users\Administrator\Desktop\pptiengviet\Tieng%20viet%20%20(2)\Tieng%20viet%201\bai33\Con%20g&#236;.mp3" TargetMode="External"/><Relationship Id="rId1" Type="http://schemas.microsoft.com/office/2007/relationships/media" Target="file:///C:\Users\Administrator\Desktop\pptiengviet\Tieng%20viet%20%20(2)\Tieng%20viet%201\bai33\Con%20g&#236;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.xml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file:///C:\Users\Administrator\Desktop\pptiengviet\Tieng%20viet%20%20(2)\Tieng%20viet%201\bai33\C&#250;n%20con%20nh&#236;n%20th&#7845;y%20d&#7871;%20m&#232;n%20tr&#234;n%20t&#224;u%20l&#225;.mp3" TargetMode="External"/><Relationship Id="rId1" Type="http://schemas.microsoft.com/office/2007/relationships/media" Target="file:///C:\Users\Administrator\Desktop\pptiengviet\Tieng%20viet%20%20(2)\Tieng%20viet%201\bai33\C&#250;n%20con%20nh&#236;n%20th&#7845;y%20d&#7871;%20m&#232;n%20tr&#234;n%20t&#224;u%20l&#225;.mp3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4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4000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ĐẾN DỰ GIỜ</a:t>
            </a:r>
          </a:p>
        </p:txBody>
      </p:sp>
      <p:sp>
        <p:nvSpPr>
          <p:cNvPr id="15364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</a:p>
        </p:txBody>
      </p:sp>
      <p:pic>
        <p:nvPicPr>
          <p:cNvPr id="15366" name="Picture 6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icture 7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8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Picture 9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5" descr="Chemistry-inazuma-eleven-34381942-800-6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lang="en-US" sz="4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20482" name="Rectangle 1"/>
          <p:cNvSpPr/>
          <p:nvPr/>
        </p:nvSpPr>
        <p:spPr>
          <a:xfrm>
            <a:off x="810895" y="141288"/>
            <a:ext cx="18288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3.Viết</a:t>
            </a:r>
            <a:endParaRPr lang="en-US" sz="40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pic>
        <p:nvPicPr>
          <p:cNvPr id="19463" name="Picture 7" descr="C:\Users\Administrator\Desktop\2020-2021\TAILIEU\TV1.1 bai 31-40 (FB Chip Fangora)-20200808T154132Z-001\TV1.1 bai 31-40 (FB Chip Fangora)\TV 33 - 1.png"/>
          <p:cNvPicPr>
            <a:picLocks noChangeAspect="1"/>
          </p:cNvPicPr>
          <p:nvPr/>
        </p:nvPicPr>
        <p:blipFill>
          <a:blip r:embed="rId2"/>
          <a:srcRect t="77957" b="7706"/>
          <a:stretch>
            <a:fillRect/>
          </a:stretch>
        </p:blipFill>
        <p:spPr>
          <a:xfrm>
            <a:off x="0" y="1600200"/>
            <a:ext cx="9296400" cy="335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973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6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endParaRPr lang="en-US" dirty="0"/>
          </a:p>
        </p:txBody>
      </p:sp>
      <p:pic>
        <p:nvPicPr>
          <p:cNvPr id="21506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lang="en-US" sz="4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21508" name="Rectangle 1"/>
          <p:cNvSpPr/>
          <p:nvPr/>
        </p:nvSpPr>
        <p:spPr>
          <a:xfrm>
            <a:off x="457200" y="274955"/>
            <a:ext cx="32270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4. Đọc</a:t>
            </a:r>
            <a:endParaRPr lang="en-US" sz="40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pic>
        <p:nvPicPr>
          <p:cNvPr id="20487" name="Picture 7" descr="C:\Users\Administrator\Desktop\2020-2021\TAILIEU\TV1.1 bai 31-40 (FB Chip Fangora)-20200808T154132Z-001\TV1.1 bai 31-40 (FB Chip Fangora)\TV 33 - 2.png"/>
          <p:cNvPicPr>
            <a:picLocks noChangeAspect="1"/>
          </p:cNvPicPr>
          <p:nvPr/>
        </p:nvPicPr>
        <p:blipFill>
          <a:blip r:embed="rId5"/>
          <a:srcRect t="12460" b="55608"/>
          <a:stretch>
            <a:fillRect/>
          </a:stretch>
        </p:blipFill>
        <p:spPr>
          <a:xfrm>
            <a:off x="0" y="981710"/>
            <a:ext cx="9372600" cy="586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 gì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Straight Connector 1"/>
          <p:cNvCxnSpPr/>
          <p:nvPr/>
        </p:nvCxnSpPr>
        <p:spPr>
          <a:xfrm>
            <a:off x="3886200" y="4343400"/>
            <a:ext cx="304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648200" y="4953000"/>
            <a:ext cx="228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33900" y="6221095"/>
            <a:ext cx="304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7" descr="C:\Users\Administrator\Desktop\2020-2021\TAILIEU\TV1.1 bai 31-40 (FB Chip Fangora)-20200808T154132Z-001\TV1.1 bai 31-40 (FB Chip Fangora)\TV 33 - 2.png"/>
          <p:cNvPicPr>
            <a:picLocks noGrp="1" noChangeAspect="1"/>
          </p:cNvPicPr>
          <p:nvPr>
            <p:ph idx="1"/>
          </p:nvPr>
        </p:nvPicPr>
        <p:blipFill>
          <a:blip r:embed="rId2"/>
          <a:srcRect t="44392" b="7321"/>
          <a:stretch>
            <a:fillRect/>
          </a:stretch>
        </p:blipFill>
        <p:spPr>
          <a:xfrm>
            <a:off x="828675" y="188595"/>
            <a:ext cx="7990205" cy="4526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4"/>
          <p:cNvSpPr/>
          <p:nvPr/>
        </p:nvSpPr>
        <p:spPr>
          <a:xfrm>
            <a:off x="2514600" y="4953000"/>
            <a:ext cx="3886200" cy="1371600"/>
          </a:xfrm>
          <a:prstGeom prst="round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0" y="5029200"/>
            <a:ext cx="4114800" cy="9061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Cháu xin lỗi bác ạ!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endParaRPr lang="en-US" dirty="0"/>
          </a:p>
        </p:txBody>
      </p:sp>
      <p:sp>
        <p:nvSpPr>
          <p:cNvPr id="23554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endParaRPr lang="en-US" dirty="0"/>
          </a:p>
        </p:txBody>
      </p:sp>
      <p:pic>
        <p:nvPicPr>
          <p:cNvPr id="23555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1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fontAlgn="base"/>
            <a:r>
              <a:rPr lang="en-US" sz="5400" b="1" strike="noStrike" noProof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  <a:cs typeface="+mn-cs"/>
              </a:rPr>
              <a:t>CẢM ƠN THẦY CÔ</a:t>
            </a:r>
            <a:endParaRPr lang="en-US" sz="5400" b="1" strike="noStrike" noProof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 fontAlgn="base"/>
            <a:r>
              <a:rPr lang="en-US" sz="5400" b="1" strike="noStrike" noProof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  <a:cs typeface="+mn-cs"/>
              </a:rPr>
              <a:t> VÀ CÁC EM HỌC SINH</a:t>
            </a:r>
            <a:endParaRPr lang="en-US" sz="5400" b="1" strike="noStrike" noProof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23559" name="WordArt 8"/>
          <p:cNvSpPr>
            <a:spLocks noTextEdit="1"/>
          </p:cNvSpPr>
          <p:nvPr/>
        </p:nvSpPr>
        <p:spPr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3560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066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057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829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381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114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48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33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52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10" y="-635"/>
            <a:ext cx="9144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4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Con giúp các con vật thực hiện ước mơ bay lên bầu trời cao bằng cách đọc đúng tất cả các âm, tiếng, từ , câu sau.</a:t>
            </a:r>
            <a:endParaRPr lang="en-US" sz="2700" b="1" dirty="0">
              <a:solidFill>
                <a:srgbClr val="008000"/>
              </a:solidFill>
            </a:endParaRPr>
          </a:p>
          <a:p>
            <a:endParaRPr lang="en-US" sz="27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717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70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et</a:t>
            </a:r>
            <a:endParaRPr lang="en-US" sz="405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488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êt</a:t>
            </a:r>
            <a:endParaRPr lang="en-US" sz="405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2632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it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4010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két</a:t>
            </a:r>
            <a:endParaRPr lang="en-US" sz="4000" dirty="0" smtClean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5124450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d</a:t>
            </a:r>
            <a:r>
              <a:rPr lang="en-US" sz="40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ệt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6478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lít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7706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v</a:t>
            </a:r>
            <a:r>
              <a:rPr lang="en-US" sz="36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ịt</a:t>
            </a:r>
            <a:endParaRPr lang="en-US" sz="36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10" y="-635"/>
            <a:ext cx="9144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7640" y="2865755"/>
            <a:ext cx="4443095" cy="1753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Bài 33: en ên in un</a:t>
            </a:r>
            <a:endParaRPr lang="en-US" sz="54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717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973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6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8434" name="TextBox 1"/>
          <p:cNvSpPr txBox="1"/>
          <p:nvPr/>
        </p:nvSpPr>
        <p:spPr>
          <a:xfrm>
            <a:off x="153035" y="3175"/>
            <a:ext cx="3505200" cy="9836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1. Nhận biết</a:t>
            </a:r>
            <a:r>
              <a:rPr lang="en-US" sz="4000" dirty="0">
                <a:latin typeface="UTM Avo" panose="02040603050506020204" charset="0"/>
                <a:cs typeface="UTM Avo" panose="02040603050506020204" charset="0"/>
              </a:rPr>
              <a:t> </a:t>
            </a:r>
          </a:p>
          <a:p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8435" name="Rectangle 3"/>
          <p:cNvSpPr/>
          <p:nvPr/>
        </p:nvSpPr>
        <p:spPr>
          <a:xfrm>
            <a:off x="3429000" y="3735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392" name="TextBox 5"/>
          <p:cNvSpPr txBox="1"/>
          <p:nvPr/>
        </p:nvSpPr>
        <p:spPr>
          <a:xfrm>
            <a:off x="273050" y="5465445"/>
            <a:ext cx="8975090" cy="3028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1650"/>
              </a:lnSpc>
            </a:pPr>
            <a:r>
              <a:rPr lang="en-US" sz="3600" dirty="0">
                <a:latin typeface="UTM Avo" panose="02040603050506020204" charset="0"/>
                <a:cs typeface="UTM Avo" panose="02040603050506020204" charset="0"/>
              </a:rPr>
              <a:t>Cún con 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ìn</a:t>
            </a:r>
            <a:r>
              <a:rPr lang="en-US" sz="3600" dirty="0">
                <a:latin typeface="UTM Avo" panose="02040603050506020204" charset="0"/>
                <a:cs typeface="UTM Avo" panose="02040603050506020204" charset="0"/>
              </a:rPr>
              <a:t> thấy dế m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èn</a:t>
            </a:r>
            <a:r>
              <a:rPr lang="en-US" sz="3600" dirty="0">
                <a:latin typeface="UTM Avo" panose="02040603050506020204" charset="0"/>
                <a:cs typeface="UTM Avo" panose="02040603050506020204" charset="0"/>
              </a:rPr>
              <a:t> tr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ên</a:t>
            </a:r>
            <a:r>
              <a:rPr lang="en-US" sz="3600" dirty="0">
                <a:latin typeface="UTM Avo" panose="02040603050506020204" charset="0"/>
                <a:cs typeface="UTM Avo" panose="02040603050506020204" charset="0"/>
              </a:rPr>
              <a:t> tàu lá</a:t>
            </a:r>
            <a:endParaRPr lang="en-US" sz="36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pic>
        <p:nvPicPr>
          <p:cNvPr id="18437" name="Picture 9" descr="C:\Users\Administrator\Desktop\2020-2021\TAILIEU\TV1.1 bai 31-40 (FB Chip Fangora)-20200808T154132Z-001\TV1.1 bai 31-40 (FB Chip Fangora)\TV 33 - 1.png"/>
          <p:cNvPicPr>
            <a:picLocks noChangeAspect="1"/>
          </p:cNvPicPr>
          <p:nvPr/>
        </p:nvPicPr>
        <p:blipFill>
          <a:blip r:embed="rId4"/>
          <a:srcRect t="11905" b="70026"/>
          <a:stretch>
            <a:fillRect/>
          </a:stretch>
        </p:blipFill>
        <p:spPr>
          <a:xfrm>
            <a:off x="0" y="1066800"/>
            <a:ext cx="9144000" cy="365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ún con nhìn thấy dế mèn trên tàu lá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392" grpId="0"/>
      <p:bldP spid="1639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/>
          <p:nvPr/>
        </p:nvSpPr>
        <p:spPr>
          <a:xfrm>
            <a:off x="0" y="0"/>
            <a:ext cx="9144635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9458" name="Rectangle 1"/>
          <p:cNvSpPr/>
          <p:nvPr/>
        </p:nvSpPr>
        <p:spPr>
          <a:xfrm>
            <a:off x="187960" y="141605"/>
            <a:ext cx="26943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2. Đọc</a:t>
            </a:r>
            <a:endParaRPr lang="en-US" sz="4000" b="1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1143000"/>
            <a:ext cx="62865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en   ên    in    un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628900" y="1866900"/>
          <a:ext cx="471551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7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7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UTM Avo" panose="02040603050506020204" charset="0"/>
                          <a:cs typeface="UTM Avo" panose="0204060305050602020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UTM Avo" panose="02040603050506020204" charset="0"/>
                          <a:cs typeface="UTM Avo" panose="02040603050506020204" charset="0"/>
                        </a:rPr>
                        <a:t>mèn</a:t>
                      </a:r>
                      <a:endParaRPr lang="en-US" sz="4000" dirty="0" smtClean="0">
                        <a:solidFill>
                          <a:srgbClr val="FF0000"/>
                        </a:solidFill>
                        <a:latin typeface="UTM Avo" panose="02040603050506020204" charset="0"/>
                        <a:cs typeface="UTM Avo" panose="0204060305050602020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3442335"/>
            <a:ext cx="148742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khèn     sen    nến     nghển    chín     mịn    cún    vun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590" y="951865"/>
            <a:ext cx="2503170" cy="2239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990" y="1417955"/>
            <a:ext cx="2404745" cy="1284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720465"/>
            <a:ext cx="2489200" cy="15621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23215" y="3190875"/>
            <a:ext cx="410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ngọn nến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117465" y="3075305"/>
            <a:ext cx="410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đèn pin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550285" y="5539105"/>
            <a:ext cx="410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cún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</Words>
  <Application>Microsoft Office PowerPoint</Application>
  <PresentationFormat>On-screen Show (4:3)</PresentationFormat>
  <Paragraphs>34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SimSun</vt:lpstr>
      <vt:lpstr>.VnTime</vt:lpstr>
      <vt:lpstr>Arial</vt:lpstr>
      <vt:lpstr>Arial Black</vt:lpstr>
      <vt:lpstr>Calibri</vt:lpstr>
      <vt:lpstr>Calibri Light</vt:lpstr>
      <vt:lpstr>Times New Roman</vt:lpstr>
      <vt:lpstr>UTM Avo</vt:lpstr>
      <vt:lpstr>Verdana</vt:lpstr>
      <vt:lpstr>VNI-Brush</vt:lpstr>
      <vt:lpstr>Office Theme</vt:lpstr>
      <vt:lpstr>3_Default Design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2020-08-18T11:40:23Z</dcterms:created>
  <dcterms:modified xsi:type="dcterms:W3CDTF">2020-10-24T06:32:55Z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