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7" r:id="rId3"/>
    <p:sldId id="258" r:id="rId4"/>
    <p:sldId id="278" r:id="rId5"/>
    <p:sldId id="279" r:id="rId6"/>
    <p:sldId id="281" r:id="rId7"/>
    <p:sldId id="259" r:id="rId8"/>
    <p:sldId id="262" r:id="rId9"/>
    <p:sldId id="261" r:id="rId10"/>
    <p:sldId id="280" r:id="rId11"/>
    <p:sldId id="264" r:id="rId12"/>
    <p:sldId id="263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01E58-C2DD-466B-B7D2-31C5D4973DD2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078D7-CDAD-4D8F-A0E0-9C38F1265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1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06DDF-AE00-4CD8-8D6D-94D9CAB53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06DDF-AE00-4CD8-8D6D-94D9CAB53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110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26B54F-3782-487E-955A-7E2F9E9EBB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64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EE6CC-C6EF-4AA1-9A1E-B0CABDC4EB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6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D775A8-83CE-4E6E-90A0-5598C844699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12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8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65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7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68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5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82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3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D9964-857C-44C1-AA92-AD3F723A47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60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8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82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1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237F0B-23D4-4B4E-BB20-75A139B6A62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4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130D4-965E-45CD-8278-4BB18C5D4BB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4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86C7D3-CEEC-43F4-87DD-CC8B9663A6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20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9C92-B97C-4E83-A96C-08562F4398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71BE6-822C-414C-ACF9-1B91500AAB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8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7481C-0699-4B35-B182-520752F6DA3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432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65148-3356-4E11-AFBE-94F83078DD6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13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DB9942-8207-4768-8E35-5DAA9E706B8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8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45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flower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28675"/>
            <a:ext cx="1600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6" name="Group 5"/>
          <p:cNvGrpSpPr>
            <a:grpSpLocks/>
          </p:cNvGrpSpPr>
          <p:nvPr/>
        </p:nvGrpSpPr>
        <p:grpSpPr bwMode="auto">
          <a:xfrm rot="-1483798">
            <a:off x="838200" y="752475"/>
            <a:ext cx="609600" cy="533400"/>
            <a:chOff x="4755" y="443"/>
            <a:chExt cx="200" cy="392"/>
          </a:xfrm>
        </p:grpSpPr>
        <p:sp>
          <p:nvSpPr>
            <p:cNvPr id="3103" name="Freeform 6"/>
            <p:cNvSpPr>
              <a:spLocks/>
            </p:cNvSpPr>
            <p:nvPr/>
          </p:nvSpPr>
          <p:spPr bwMode="auto">
            <a:xfrm rot="1699937">
              <a:off x="4776" y="443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4" name="Freeform 7"/>
            <p:cNvSpPr>
              <a:spLocks/>
            </p:cNvSpPr>
            <p:nvPr/>
          </p:nvSpPr>
          <p:spPr bwMode="auto">
            <a:xfrm rot="2146665">
              <a:off x="4755" y="518"/>
              <a:ext cx="91" cy="317"/>
            </a:xfrm>
            <a:custGeom>
              <a:avLst/>
              <a:gdLst>
                <a:gd name="T0" fmla="*/ 1 w 409"/>
                <a:gd name="T1" fmla="*/ 9 h 658"/>
                <a:gd name="T2" fmla="*/ 3 w 409"/>
                <a:gd name="T3" fmla="*/ 57 h 658"/>
                <a:gd name="T4" fmla="*/ 17 w 409"/>
                <a:gd name="T5" fmla="*/ 129 h 658"/>
                <a:gd name="T6" fmla="*/ 19 w 409"/>
                <a:gd name="T7" fmla="*/ 134 h 658"/>
                <a:gd name="T8" fmla="*/ 8 w 409"/>
                <a:gd name="T9" fmla="*/ 21 h 658"/>
                <a:gd name="T10" fmla="*/ 1 w 409"/>
                <a:gd name="T11" fmla="*/ 9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077" name="Group 8"/>
          <p:cNvGrpSpPr>
            <a:grpSpLocks/>
          </p:cNvGrpSpPr>
          <p:nvPr/>
        </p:nvGrpSpPr>
        <p:grpSpPr bwMode="auto">
          <a:xfrm rot="-3471247">
            <a:off x="-190500" y="419100"/>
            <a:ext cx="1066800" cy="685800"/>
            <a:chOff x="4733" y="799"/>
            <a:chExt cx="388" cy="353"/>
          </a:xfrm>
        </p:grpSpPr>
        <p:sp>
          <p:nvSpPr>
            <p:cNvPr id="3100" name="Freeform 9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1" name="Freeform 10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2" name="Freeform 11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1 w 409"/>
                <a:gd name="T1" fmla="*/ 5 h 658"/>
                <a:gd name="T2" fmla="*/ 4 w 409"/>
                <a:gd name="T3" fmla="*/ 30 h 658"/>
                <a:gd name="T4" fmla="*/ 23 w 409"/>
                <a:gd name="T5" fmla="*/ 68 h 658"/>
                <a:gd name="T6" fmla="*/ 25 w 409"/>
                <a:gd name="T7" fmla="*/ 72 h 658"/>
                <a:gd name="T8" fmla="*/ 11 w 409"/>
                <a:gd name="T9" fmla="*/ 11 h 658"/>
                <a:gd name="T10" fmla="*/ 1 w 409"/>
                <a:gd name="T11" fmla="*/ 5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078" name="Picture 12" descr="flower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28675"/>
            <a:ext cx="1600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9" name="Group 13"/>
          <p:cNvGrpSpPr>
            <a:grpSpLocks/>
          </p:cNvGrpSpPr>
          <p:nvPr/>
        </p:nvGrpSpPr>
        <p:grpSpPr bwMode="auto">
          <a:xfrm>
            <a:off x="127794" y="935038"/>
            <a:ext cx="558006" cy="1350962"/>
            <a:chOff x="336" y="144"/>
            <a:chExt cx="528" cy="899"/>
          </a:xfrm>
        </p:grpSpPr>
        <p:grpSp>
          <p:nvGrpSpPr>
            <p:cNvPr id="3095" name="Group 14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3097" name="Freeform 15"/>
              <p:cNvSpPr>
                <a:spLocks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3 w 409"/>
                  <a:gd name="T1" fmla="*/ 11 h 658"/>
                  <a:gd name="T2" fmla="*/ 13 w 409"/>
                  <a:gd name="T3" fmla="*/ 70 h 658"/>
                  <a:gd name="T4" fmla="*/ 66 w 409"/>
                  <a:gd name="T5" fmla="*/ 160 h 658"/>
                  <a:gd name="T6" fmla="*/ 73 w 409"/>
                  <a:gd name="T7" fmla="*/ 167 h 658"/>
                  <a:gd name="T8" fmla="*/ 32 w 409"/>
                  <a:gd name="T9" fmla="*/ 26 h 658"/>
                  <a:gd name="T10" fmla="*/ 3 w 409"/>
                  <a:gd name="T11" fmla="*/ 1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8" name="Freeform 16"/>
              <p:cNvSpPr>
                <a:spLocks/>
              </p:cNvSpPr>
              <p:nvPr/>
            </p:nvSpPr>
            <p:spPr bwMode="auto">
              <a:xfrm rot="4401636">
                <a:off x="4820" y="808"/>
                <a:ext cx="179" cy="353"/>
              </a:xfrm>
              <a:custGeom>
                <a:avLst/>
                <a:gdLst>
                  <a:gd name="T0" fmla="*/ 3 w 409"/>
                  <a:gd name="T1" fmla="*/ 11 h 658"/>
                  <a:gd name="T2" fmla="*/ 13 w 409"/>
                  <a:gd name="T3" fmla="*/ 70 h 658"/>
                  <a:gd name="T4" fmla="*/ 66 w 409"/>
                  <a:gd name="T5" fmla="*/ 160 h 658"/>
                  <a:gd name="T6" fmla="*/ 73 w 409"/>
                  <a:gd name="T7" fmla="*/ 167 h 658"/>
                  <a:gd name="T8" fmla="*/ 32 w 409"/>
                  <a:gd name="T9" fmla="*/ 26 h 658"/>
                  <a:gd name="T10" fmla="*/ 3 w 409"/>
                  <a:gd name="T11" fmla="*/ 1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9" name="Freeform 17"/>
              <p:cNvSpPr>
                <a:spLocks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1 w 409"/>
                  <a:gd name="T1" fmla="*/ 5 h 658"/>
                  <a:gd name="T2" fmla="*/ 4 w 409"/>
                  <a:gd name="T3" fmla="*/ 30 h 658"/>
                  <a:gd name="T4" fmla="*/ 23 w 409"/>
                  <a:gd name="T5" fmla="*/ 68 h 658"/>
                  <a:gd name="T6" fmla="*/ 25 w 409"/>
                  <a:gd name="T7" fmla="*/ 72 h 658"/>
                  <a:gd name="T8" fmla="*/ 11 w 409"/>
                  <a:gd name="T9" fmla="*/ 11 h 658"/>
                  <a:gd name="T10" fmla="*/ 1 w 409"/>
                  <a:gd name="T11" fmla="*/ 5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096" name="Freeform 18"/>
            <p:cNvSpPr>
              <a:spLocks/>
            </p:cNvSpPr>
            <p:nvPr/>
          </p:nvSpPr>
          <p:spPr bwMode="auto">
            <a:xfrm rot="4401636">
              <a:off x="423" y="777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80" name="Oval 19"/>
          <p:cNvSpPr>
            <a:spLocks noChangeArrowheads="1"/>
          </p:cNvSpPr>
          <p:nvPr/>
        </p:nvSpPr>
        <p:spPr bwMode="auto">
          <a:xfrm>
            <a:off x="6858000" y="381000"/>
            <a:ext cx="762000" cy="838200"/>
          </a:xfrm>
          <a:prstGeom prst="ellipse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1" name="Freeform 20"/>
          <p:cNvSpPr>
            <a:spLocks/>
          </p:cNvSpPr>
          <p:nvPr/>
        </p:nvSpPr>
        <p:spPr bwMode="auto">
          <a:xfrm>
            <a:off x="6934200" y="1371600"/>
            <a:ext cx="1600200" cy="304800"/>
          </a:xfrm>
          <a:custGeom>
            <a:avLst/>
            <a:gdLst>
              <a:gd name="T0" fmla="*/ 10080626 w 2016"/>
              <a:gd name="T1" fmla="*/ 36358789 h 1472"/>
              <a:gd name="T2" fmla="*/ 131048143 w 2016"/>
              <a:gd name="T3" fmla="*/ 13720350 h 1472"/>
              <a:gd name="T4" fmla="*/ 372983134 w 2016"/>
              <a:gd name="T5" fmla="*/ 9604306 h 1472"/>
              <a:gd name="T6" fmla="*/ 524192571 w 2016"/>
              <a:gd name="T7" fmla="*/ 15778371 h 1472"/>
              <a:gd name="T8" fmla="*/ 524192571 w 2016"/>
              <a:gd name="T9" fmla="*/ 3430036 h 1472"/>
              <a:gd name="T10" fmla="*/ 675401910 w 2016"/>
              <a:gd name="T11" fmla="*/ 1372014 h 1472"/>
              <a:gd name="T12" fmla="*/ 826611248 w 2016"/>
              <a:gd name="T13" fmla="*/ 11662327 h 1472"/>
              <a:gd name="T14" fmla="*/ 947578917 w 2016"/>
              <a:gd name="T15" fmla="*/ 7546078 h 1472"/>
              <a:gd name="T16" fmla="*/ 1249997594 w 2016"/>
              <a:gd name="T17" fmla="*/ 17836391 h 1472"/>
              <a:gd name="T18" fmla="*/ 1068546388 w 2016"/>
              <a:gd name="T19" fmla="*/ 40475038 h 1472"/>
              <a:gd name="T20" fmla="*/ 1219755726 w 2016"/>
              <a:gd name="T21" fmla="*/ 54881194 h 1472"/>
              <a:gd name="T22" fmla="*/ 887095182 w 2016"/>
              <a:gd name="T23" fmla="*/ 63113483 h 1472"/>
              <a:gd name="T24" fmla="*/ 614918175 w 2016"/>
              <a:gd name="T25" fmla="*/ 54881194 h 1472"/>
              <a:gd name="T26" fmla="*/ 372983134 w 2016"/>
              <a:gd name="T27" fmla="*/ 38416810 h 1472"/>
              <a:gd name="T28" fmla="*/ 70564383 w 2016"/>
              <a:gd name="T29" fmla="*/ 40475038 h 1472"/>
              <a:gd name="T30" fmla="*/ 10080626 w 2016"/>
              <a:gd name="T31" fmla="*/ 36358789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" name="Freeform 21"/>
          <p:cNvSpPr>
            <a:spLocks/>
          </p:cNvSpPr>
          <p:nvPr/>
        </p:nvSpPr>
        <p:spPr bwMode="auto">
          <a:xfrm>
            <a:off x="5867400" y="1143000"/>
            <a:ext cx="990600" cy="304800"/>
          </a:xfrm>
          <a:custGeom>
            <a:avLst/>
            <a:gdLst>
              <a:gd name="T0" fmla="*/ 3863143 w 2016"/>
              <a:gd name="T1" fmla="*/ 36358789 h 1472"/>
              <a:gd name="T2" fmla="*/ 50220377 w 2016"/>
              <a:gd name="T3" fmla="*/ 13720350 h 1472"/>
              <a:gd name="T4" fmla="*/ 142934860 w 2016"/>
              <a:gd name="T5" fmla="*/ 9604306 h 1472"/>
              <a:gd name="T6" fmla="*/ 200881015 w 2016"/>
              <a:gd name="T7" fmla="*/ 15778371 h 1472"/>
              <a:gd name="T8" fmla="*/ 200881015 w 2016"/>
              <a:gd name="T9" fmla="*/ 3430036 h 1472"/>
              <a:gd name="T10" fmla="*/ 258827723 w 2016"/>
              <a:gd name="T11" fmla="*/ 1372014 h 1472"/>
              <a:gd name="T12" fmla="*/ 316773878 w 2016"/>
              <a:gd name="T13" fmla="*/ 11662327 h 1472"/>
              <a:gd name="T14" fmla="*/ 363131097 w 2016"/>
              <a:gd name="T15" fmla="*/ 7546078 h 1472"/>
              <a:gd name="T16" fmla="*/ 479023898 w 2016"/>
              <a:gd name="T17" fmla="*/ 17836391 h 1472"/>
              <a:gd name="T18" fmla="*/ 409488316 w 2016"/>
              <a:gd name="T19" fmla="*/ 40475038 h 1472"/>
              <a:gd name="T20" fmla="*/ 467434471 w 2016"/>
              <a:gd name="T21" fmla="*/ 54881194 h 1472"/>
              <a:gd name="T22" fmla="*/ 339952733 w 2016"/>
              <a:gd name="T23" fmla="*/ 63113483 h 1472"/>
              <a:gd name="T24" fmla="*/ 235648807 w 2016"/>
              <a:gd name="T25" fmla="*/ 54881194 h 1472"/>
              <a:gd name="T26" fmla="*/ 142934860 w 2016"/>
              <a:gd name="T27" fmla="*/ 38416810 h 1472"/>
              <a:gd name="T28" fmla="*/ 27041514 w 2016"/>
              <a:gd name="T29" fmla="*/ 40475038 h 1472"/>
              <a:gd name="T30" fmla="*/ 3863143 w 2016"/>
              <a:gd name="T31" fmla="*/ 36358789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083" name="Picture 22" descr="Book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752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23"/>
          <p:cNvSpPr>
            <a:spLocks noChangeArrowheads="1" noChangeShapeType="1" noTextEdit="1"/>
          </p:cNvSpPr>
          <p:nvPr/>
        </p:nvSpPr>
        <p:spPr bwMode="auto">
          <a:xfrm>
            <a:off x="2743200" y="381000"/>
            <a:ext cx="3816350" cy="3276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4163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TRƯỜNG TIỂU HỌC</a:t>
            </a:r>
            <a:r>
              <a:rPr lang="en-US" sz="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……………..</a:t>
            </a:r>
          </a:p>
        </p:txBody>
      </p:sp>
      <p:sp>
        <p:nvSpPr>
          <p:cNvPr id="3085" name="Text Box 24"/>
          <p:cNvSpPr txBox="1">
            <a:spLocks noChangeArrowheads="1"/>
          </p:cNvSpPr>
          <p:nvPr/>
        </p:nvSpPr>
        <p:spPr bwMode="auto">
          <a:xfrm>
            <a:off x="2690813" y="1752600"/>
            <a:ext cx="658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sz="24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86" name="Text Box 25"/>
          <p:cNvSpPr txBox="1">
            <a:spLocks noChangeArrowheads="1"/>
          </p:cNvSpPr>
          <p:nvPr/>
        </p:nvSpPr>
        <p:spPr bwMode="auto">
          <a:xfrm>
            <a:off x="3182938" y="1752600"/>
            <a:ext cx="658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sz="24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87" name="Text Box 26"/>
          <p:cNvSpPr txBox="1">
            <a:spLocks noChangeArrowheads="1"/>
          </p:cNvSpPr>
          <p:nvPr/>
        </p:nvSpPr>
        <p:spPr bwMode="auto">
          <a:xfrm>
            <a:off x="3675063" y="1752600"/>
            <a:ext cx="658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sz="24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88" name="Text Box 27"/>
          <p:cNvSpPr txBox="1">
            <a:spLocks noChangeArrowheads="1"/>
          </p:cNvSpPr>
          <p:nvPr/>
        </p:nvSpPr>
        <p:spPr bwMode="auto">
          <a:xfrm>
            <a:off x="4167188" y="1752600"/>
            <a:ext cx="66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sz="24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89" name="Text Box 28"/>
          <p:cNvSpPr txBox="1">
            <a:spLocks noChangeArrowheads="1"/>
          </p:cNvSpPr>
          <p:nvPr/>
        </p:nvSpPr>
        <p:spPr bwMode="auto">
          <a:xfrm>
            <a:off x="4659313" y="1752600"/>
            <a:ext cx="66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sz="24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90" name="Text Box 29"/>
          <p:cNvSpPr txBox="1">
            <a:spLocks noChangeArrowheads="1"/>
          </p:cNvSpPr>
          <p:nvPr/>
        </p:nvSpPr>
        <p:spPr bwMode="auto">
          <a:xfrm>
            <a:off x="5222875" y="1752600"/>
            <a:ext cx="65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sz="24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91" name="Text Box 30"/>
          <p:cNvSpPr txBox="1">
            <a:spLocks noChangeArrowheads="1"/>
          </p:cNvSpPr>
          <p:nvPr/>
        </p:nvSpPr>
        <p:spPr bwMode="auto">
          <a:xfrm>
            <a:off x="5562600" y="2057400"/>
            <a:ext cx="65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sz="24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92" name="WordArt 31"/>
          <p:cNvSpPr>
            <a:spLocks noChangeArrowheads="1" noChangeShapeType="1" noTextEdit="1"/>
          </p:cNvSpPr>
          <p:nvPr/>
        </p:nvSpPr>
        <p:spPr bwMode="auto">
          <a:xfrm>
            <a:off x="1716881" y="2521527"/>
            <a:ext cx="5943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:rPr>
              <a:t>HOẠT ĐỘNG TRẢI NGHIỆM LỚP 1 </a:t>
            </a:r>
          </a:p>
        </p:txBody>
      </p:sp>
      <p:sp>
        <p:nvSpPr>
          <p:cNvPr id="3093" name="Text Box 36"/>
          <p:cNvSpPr txBox="1">
            <a:spLocks noChangeArrowheads="1"/>
          </p:cNvSpPr>
          <p:nvPr/>
        </p:nvSpPr>
        <p:spPr bwMode="auto">
          <a:xfrm>
            <a:off x="1352550" y="5897563"/>
            <a:ext cx="678338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66" tIns="32633" rIns="65266" bIns="326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</a:rPr>
              <a:t>Người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thực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hiện</a:t>
            </a:r>
            <a:r>
              <a:rPr lang="en-US" sz="2800" b="1" dirty="0">
                <a:solidFill>
                  <a:srgbClr val="000000"/>
                </a:solidFill>
              </a:rPr>
              <a:t>: …………………….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68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527" y="-8229600"/>
            <a:ext cx="10972800" cy="154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502227" y="55418"/>
            <a:ext cx="9982200" cy="1066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703127" y="5867400"/>
            <a:ext cx="1981200" cy="122612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381000"/>
            <a:ext cx="10972800" cy="154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-762000" y="4191000"/>
            <a:ext cx="10287000" cy="4953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9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flower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28675"/>
            <a:ext cx="1600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4"/>
          <p:cNvGrpSpPr>
            <a:grpSpLocks/>
          </p:cNvGrpSpPr>
          <p:nvPr/>
        </p:nvGrpSpPr>
        <p:grpSpPr bwMode="auto">
          <a:xfrm rot="-1483798">
            <a:off x="838200" y="752475"/>
            <a:ext cx="609600" cy="533400"/>
            <a:chOff x="4755" y="443"/>
            <a:chExt cx="200" cy="392"/>
          </a:xfrm>
        </p:grpSpPr>
        <p:sp>
          <p:nvSpPr>
            <p:cNvPr id="12319" name="Freeform 5"/>
            <p:cNvSpPr>
              <a:spLocks/>
            </p:cNvSpPr>
            <p:nvPr/>
          </p:nvSpPr>
          <p:spPr bwMode="auto">
            <a:xfrm rot="1699937">
              <a:off x="4776" y="443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20" name="Freeform 6"/>
            <p:cNvSpPr>
              <a:spLocks/>
            </p:cNvSpPr>
            <p:nvPr/>
          </p:nvSpPr>
          <p:spPr bwMode="auto">
            <a:xfrm rot="2146665">
              <a:off x="4755" y="518"/>
              <a:ext cx="91" cy="317"/>
            </a:xfrm>
            <a:custGeom>
              <a:avLst/>
              <a:gdLst>
                <a:gd name="T0" fmla="*/ 1 w 409"/>
                <a:gd name="T1" fmla="*/ 9 h 658"/>
                <a:gd name="T2" fmla="*/ 3 w 409"/>
                <a:gd name="T3" fmla="*/ 57 h 658"/>
                <a:gd name="T4" fmla="*/ 17 w 409"/>
                <a:gd name="T5" fmla="*/ 129 h 658"/>
                <a:gd name="T6" fmla="*/ 19 w 409"/>
                <a:gd name="T7" fmla="*/ 134 h 658"/>
                <a:gd name="T8" fmla="*/ 8 w 409"/>
                <a:gd name="T9" fmla="*/ 21 h 658"/>
                <a:gd name="T10" fmla="*/ 1 w 409"/>
                <a:gd name="T11" fmla="*/ 9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2293" name="Group 7"/>
          <p:cNvGrpSpPr>
            <a:grpSpLocks/>
          </p:cNvGrpSpPr>
          <p:nvPr/>
        </p:nvGrpSpPr>
        <p:grpSpPr bwMode="auto">
          <a:xfrm rot="-3471247">
            <a:off x="-190500" y="419100"/>
            <a:ext cx="1066800" cy="685800"/>
            <a:chOff x="4733" y="799"/>
            <a:chExt cx="388" cy="353"/>
          </a:xfrm>
        </p:grpSpPr>
        <p:sp>
          <p:nvSpPr>
            <p:cNvPr id="12316" name="Freeform 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17" name="Freeform 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18" name="Freeform 1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1 w 409"/>
                <a:gd name="T1" fmla="*/ 5 h 658"/>
                <a:gd name="T2" fmla="*/ 4 w 409"/>
                <a:gd name="T3" fmla="*/ 30 h 658"/>
                <a:gd name="T4" fmla="*/ 23 w 409"/>
                <a:gd name="T5" fmla="*/ 68 h 658"/>
                <a:gd name="T6" fmla="*/ 25 w 409"/>
                <a:gd name="T7" fmla="*/ 72 h 658"/>
                <a:gd name="T8" fmla="*/ 11 w 409"/>
                <a:gd name="T9" fmla="*/ 11 h 658"/>
                <a:gd name="T10" fmla="*/ 1 w 409"/>
                <a:gd name="T11" fmla="*/ 5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2294" name="Picture 11" descr="flower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28675"/>
            <a:ext cx="1600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5" name="Group 12"/>
          <p:cNvGrpSpPr>
            <a:grpSpLocks/>
          </p:cNvGrpSpPr>
          <p:nvPr/>
        </p:nvGrpSpPr>
        <p:grpSpPr bwMode="auto">
          <a:xfrm>
            <a:off x="0" y="935038"/>
            <a:ext cx="685800" cy="1501446"/>
            <a:chOff x="336" y="144"/>
            <a:chExt cx="528" cy="899"/>
          </a:xfrm>
        </p:grpSpPr>
        <p:grpSp>
          <p:nvGrpSpPr>
            <p:cNvPr id="12311" name="Group 13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12313" name="Freeform 14"/>
              <p:cNvSpPr>
                <a:spLocks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3 w 409"/>
                  <a:gd name="T1" fmla="*/ 11 h 658"/>
                  <a:gd name="T2" fmla="*/ 13 w 409"/>
                  <a:gd name="T3" fmla="*/ 70 h 658"/>
                  <a:gd name="T4" fmla="*/ 66 w 409"/>
                  <a:gd name="T5" fmla="*/ 160 h 658"/>
                  <a:gd name="T6" fmla="*/ 73 w 409"/>
                  <a:gd name="T7" fmla="*/ 167 h 658"/>
                  <a:gd name="T8" fmla="*/ 32 w 409"/>
                  <a:gd name="T9" fmla="*/ 26 h 658"/>
                  <a:gd name="T10" fmla="*/ 3 w 409"/>
                  <a:gd name="T11" fmla="*/ 1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4" name="Freeform 15"/>
              <p:cNvSpPr>
                <a:spLocks/>
              </p:cNvSpPr>
              <p:nvPr/>
            </p:nvSpPr>
            <p:spPr bwMode="auto">
              <a:xfrm rot="4401636">
                <a:off x="4820" y="808"/>
                <a:ext cx="179" cy="353"/>
              </a:xfrm>
              <a:custGeom>
                <a:avLst/>
                <a:gdLst>
                  <a:gd name="T0" fmla="*/ 3 w 409"/>
                  <a:gd name="T1" fmla="*/ 11 h 658"/>
                  <a:gd name="T2" fmla="*/ 13 w 409"/>
                  <a:gd name="T3" fmla="*/ 70 h 658"/>
                  <a:gd name="T4" fmla="*/ 66 w 409"/>
                  <a:gd name="T5" fmla="*/ 160 h 658"/>
                  <a:gd name="T6" fmla="*/ 73 w 409"/>
                  <a:gd name="T7" fmla="*/ 167 h 658"/>
                  <a:gd name="T8" fmla="*/ 32 w 409"/>
                  <a:gd name="T9" fmla="*/ 26 h 658"/>
                  <a:gd name="T10" fmla="*/ 3 w 409"/>
                  <a:gd name="T11" fmla="*/ 1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5" name="Freeform 16"/>
              <p:cNvSpPr>
                <a:spLocks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1 w 409"/>
                  <a:gd name="T1" fmla="*/ 5 h 658"/>
                  <a:gd name="T2" fmla="*/ 4 w 409"/>
                  <a:gd name="T3" fmla="*/ 30 h 658"/>
                  <a:gd name="T4" fmla="*/ 23 w 409"/>
                  <a:gd name="T5" fmla="*/ 68 h 658"/>
                  <a:gd name="T6" fmla="*/ 25 w 409"/>
                  <a:gd name="T7" fmla="*/ 72 h 658"/>
                  <a:gd name="T8" fmla="*/ 11 w 409"/>
                  <a:gd name="T9" fmla="*/ 11 h 658"/>
                  <a:gd name="T10" fmla="*/ 1 w 409"/>
                  <a:gd name="T11" fmla="*/ 5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312" name="Freeform 17"/>
            <p:cNvSpPr>
              <a:spLocks/>
            </p:cNvSpPr>
            <p:nvPr/>
          </p:nvSpPr>
          <p:spPr bwMode="auto">
            <a:xfrm rot="4401636">
              <a:off x="423" y="777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296" name="Oval 18"/>
          <p:cNvSpPr>
            <a:spLocks noChangeArrowheads="1"/>
          </p:cNvSpPr>
          <p:nvPr/>
        </p:nvSpPr>
        <p:spPr bwMode="auto">
          <a:xfrm>
            <a:off x="6858000" y="381000"/>
            <a:ext cx="762000" cy="838200"/>
          </a:xfrm>
          <a:prstGeom prst="ellipse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7" name="Freeform 19"/>
          <p:cNvSpPr>
            <a:spLocks/>
          </p:cNvSpPr>
          <p:nvPr/>
        </p:nvSpPr>
        <p:spPr bwMode="auto">
          <a:xfrm>
            <a:off x="6934200" y="1371600"/>
            <a:ext cx="1600200" cy="304800"/>
          </a:xfrm>
          <a:custGeom>
            <a:avLst/>
            <a:gdLst>
              <a:gd name="T0" fmla="*/ 10080626 w 2016"/>
              <a:gd name="T1" fmla="*/ 36358789 h 1472"/>
              <a:gd name="T2" fmla="*/ 131048143 w 2016"/>
              <a:gd name="T3" fmla="*/ 13720350 h 1472"/>
              <a:gd name="T4" fmla="*/ 372983134 w 2016"/>
              <a:gd name="T5" fmla="*/ 9604306 h 1472"/>
              <a:gd name="T6" fmla="*/ 524192571 w 2016"/>
              <a:gd name="T7" fmla="*/ 15778371 h 1472"/>
              <a:gd name="T8" fmla="*/ 524192571 w 2016"/>
              <a:gd name="T9" fmla="*/ 3430036 h 1472"/>
              <a:gd name="T10" fmla="*/ 675401910 w 2016"/>
              <a:gd name="T11" fmla="*/ 1372014 h 1472"/>
              <a:gd name="T12" fmla="*/ 826611248 w 2016"/>
              <a:gd name="T13" fmla="*/ 11662327 h 1472"/>
              <a:gd name="T14" fmla="*/ 947578917 w 2016"/>
              <a:gd name="T15" fmla="*/ 7546078 h 1472"/>
              <a:gd name="T16" fmla="*/ 1249997594 w 2016"/>
              <a:gd name="T17" fmla="*/ 17836391 h 1472"/>
              <a:gd name="T18" fmla="*/ 1068546388 w 2016"/>
              <a:gd name="T19" fmla="*/ 40475038 h 1472"/>
              <a:gd name="T20" fmla="*/ 1219755726 w 2016"/>
              <a:gd name="T21" fmla="*/ 54881194 h 1472"/>
              <a:gd name="T22" fmla="*/ 887095182 w 2016"/>
              <a:gd name="T23" fmla="*/ 63113483 h 1472"/>
              <a:gd name="T24" fmla="*/ 614918175 w 2016"/>
              <a:gd name="T25" fmla="*/ 54881194 h 1472"/>
              <a:gd name="T26" fmla="*/ 372983134 w 2016"/>
              <a:gd name="T27" fmla="*/ 38416810 h 1472"/>
              <a:gd name="T28" fmla="*/ 70564383 w 2016"/>
              <a:gd name="T29" fmla="*/ 40475038 h 1472"/>
              <a:gd name="T30" fmla="*/ 10080626 w 2016"/>
              <a:gd name="T31" fmla="*/ 36358789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8" name="Freeform 20"/>
          <p:cNvSpPr>
            <a:spLocks/>
          </p:cNvSpPr>
          <p:nvPr/>
        </p:nvSpPr>
        <p:spPr bwMode="auto">
          <a:xfrm>
            <a:off x="5867400" y="1143000"/>
            <a:ext cx="990600" cy="304800"/>
          </a:xfrm>
          <a:custGeom>
            <a:avLst/>
            <a:gdLst>
              <a:gd name="T0" fmla="*/ 3863143 w 2016"/>
              <a:gd name="T1" fmla="*/ 36358789 h 1472"/>
              <a:gd name="T2" fmla="*/ 50220377 w 2016"/>
              <a:gd name="T3" fmla="*/ 13720350 h 1472"/>
              <a:gd name="T4" fmla="*/ 142934860 w 2016"/>
              <a:gd name="T5" fmla="*/ 9604306 h 1472"/>
              <a:gd name="T6" fmla="*/ 200881015 w 2016"/>
              <a:gd name="T7" fmla="*/ 15778371 h 1472"/>
              <a:gd name="T8" fmla="*/ 200881015 w 2016"/>
              <a:gd name="T9" fmla="*/ 3430036 h 1472"/>
              <a:gd name="T10" fmla="*/ 258827723 w 2016"/>
              <a:gd name="T11" fmla="*/ 1372014 h 1472"/>
              <a:gd name="T12" fmla="*/ 316773878 w 2016"/>
              <a:gd name="T13" fmla="*/ 11662327 h 1472"/>
              <a:gd name="T14" fmla="*/ 363131097 w 2016"/>
              <a:gd name="T15" fmla="*/ 7546078 h 1472"/>
              <a:gd name="T16" fmla="*/ 479023898 w 2016"/>
              <a:gd name="T17" fmla="*/ 17836391 h 1472"/>
              <a:gd name="T18" fmla="*/ 409488316 w 2016"/>
              <a:gd name="T19" fmla="*/ 40475038 h 1472"/>
              <a:gd name="T20" fmla="*/ 467434471 w 2016"/>
              <a:gd name="T21" fmla="*/ 54881194 h 1472"/>
              <a:gd name="T22" fmla="*/ 339952733 w 2016"/>
              <a:gd name="T23" fmla="*/ 63113483 h 1472"/>
              <a:gd name="T24" fmla="*/ 235648807 w 2016"/>
              <a:gd name="T25" fmla="*/ 54881194 h 1472"/>
              <a:gd name="T26" fmla="*/ 142934860 w 2016"/>
              <a:gd name="T27" fmla="*/ 38416810 h 1472"/>
              <a:gd name="T28" fmla="*/ 27041514 w 2016"/>
              <a:gd name="T29" fmla="*/ 40475038 h 1472"/>
              <a:gd name="T30" fmla="*/ 3863143 w 2016"/>
              <a:gd name="T31" fmla="*/ 36358789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2299" name="Picture 21" descr="Book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752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WordArt 22"/>
          <p:cNvSpPr>
            <a:spLocks noChangeArrowheads="1" noChangeShapeType="1" noTextEdit="1"/>
          </p:cNvSpPr>
          <p:nvPr/>
        </p:nvSpPr>
        <p:spPr bwMode="auto">
          <a:xfrm>
            <a:off x="2743200" y="393700"/>
            <a:ext cx="3816350" cy="3276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4163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TRƯỜNG TIỂU HỌC </a:t>
            </a:r>
            <a:r>
              <a:rPr lang="en-US" sz="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………..</a:t>
            </a:r>
          </a:p>
        </p:txBody>
      </p:sp>
      <p:sp>
        <p:nvSpPr>
          <p:cNvPr id="12301" name="Text Box 23"/>
          <p:cNvSpPr txBox="1">
            <a:spLocks noChangeArrowheads="1"/>
          </p:cNvSpPr>
          <p:nvPr/>
        </p:nvSpPr>
        <p:spPr bwMode="auto">
          <a:xfrm>
            <a:off x="2690813" y="1752600"/>
            <a:ext cx="658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sz="24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302" name="Text Box 24"/>
          <p:cNvSpPr txBox="1">
            <a:spLocks noChangeArrowheads="1"/>
          </p:cNvSpPr>
          <p:nvPr/>
        </p:nvSpPr>
        <p:spPr bwMode="auto">
          <a:xfrm>
            <a:off x="3182938" y="1752600"/>
            <a:ext cx="658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sz="24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303" name="Text Box 25"/>
          <p:cNvSpPr txBox="1">
            <a:spLocks noChangeArrowheads="1"/>
          </p:cNvSpPr>
          <p:nvPr/>
        </p:nvSpPr>
        <p:spPr bwMode="auto">
          <a:xfrm>
            <a:off x="3675063" y="1752600"/>
            <a:ext cx="658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sz="24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304" name="Text Box 26"/>
          <p:cNvSpPr txBox="1">
            <a:spLocks noChangeArrowheads="1"/>
          </p:cNvSpPr>
          <p:nvPr/>
        </p:nvSpPr>
        <p:spPr bwMode="auto">
          <a:xfrm>
            <a:off x="4167188" y="1752600"/>
            <a:ext cx="66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sz="24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305" name="Text Box 27"/>
          <p:cNvSpPr txBox="1">
            <a:spLocks noChangeArrowheads="1"/>
          </p:cNvSpPr>
          <p:nvPr/>
        </p:nvSpPr>
        <p:spPr bwMode="auto">
          <a:xfrm>
            <a:off x="4659313" y="1752600"/>
            <a:ext cx="66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sz="24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306" name="Text Box 28"/>
          <p:cNvSpPr txBox="1">
            <a:spLocks noChangeArrowheads="1"/>
          </p:cNvSpPr>
          <p:nvPr/>
        </p:nvSpPr>
        <p:spPr bwMode="auto">
          <a:xfrm>
            <a:off x="5222875" y="1752600"/>
            <a:ext cx="65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sz="24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307" name="Text Box 29"/>
          <p:cNvSpPr txBox="1">
            <a:spLocks noChangeArrowheads="1"/>
          </p:cNvSpPr>
          <p:nvPr/>
        </p:nvSpPr>
        <p:spPr bwMode="auto">
          <a:xfrm>
            <a:off x="5715000" y="1752600"/>
            <a:ext cx="65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 sz="24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308" name="Text Box 31"/>
          <p:cNvSpPr txBox="1">
            <a:spLocks noChangeArrowheads="1"/>
          </p:cNvSpPr>
          <p:nvPr/>
        </p:nvSpPr>
        <p:spPr bwMode="auto">
          <a:xfrm>
            <a:off x="1352550" y="5897563"/>
            <a:ext cx="678338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66" tIns="32633" rIns="65266" bIns="326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</a:rPr>
              <a:t>Người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thực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hiện</a:t>
            </a:r>
            <a:r>
              <a:rPr lang="en-US" sz="2800" b="1" dirty="0">
                <a:solidFill>
                  <a:srgbClr val="000000"/>
                </a:solidFill>
              </a:rPr>
              <a:t>: …………………..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363" y="3962400"/>
            <a:ext cx="8910637" cy="1920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CHÚC CÁC CÔ GIÁO MẠNH KHỎE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CHÚC CÁC EM CHĂM NGOAN, HỌC GIỎI!</a:t>
            </a:r>
          </a:p>
        </p:txBody>
      </p:sp>
      <p:pic>
        <p:nvPicPr>
          <p:cNvPr id="12310" name="Picture 33" descr="1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0"/>
            <a:ext cx="64960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49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loud 6"/>
          <p:cNvSpPr/>
          <p:nvPr/>
        </p:nvSpPr>
        <p:spPr>
          <a:xfrm>
            <a:off x="304800" y="1295400"/>
            <a:ext cx="8610600" cy="3124200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2427111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900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0"/>
            <a:ext cx="9133556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9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7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6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591948" y="2824002"/>
            <a:ext cx="34772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6000" dirty="0" err="1">
                <a:solidFill>
                  <a:prstClr val="white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Khởi</a:t>
            </a:r>
            <a:r>
              <a:rPr lang="en-US" sz="6000" dirty="0">
                <a:solidFill>
                  <a:prstClr val="white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động</a:t>
            </a:r>
            <a:endParaRPr lang="en-US" sz="6000" dirty="0">
              <a:solidFill>
                <a:prstClr val="white"/>
              </a:solidFill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6F88B-860B-48AC-909F-7D45DCE2E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Sức mạnh nhân đạo - Đội truyền lửa Tình Người">
            <a:hlinkClick r:id="" action="ppaction://media"/>
            <a:extLst>
              <a:ext uri="{FF2B5EF4-FFF2-40B4-BE49-F238E27FC236}">
                <a16:creationId xmlns:a16="http://schemas.microsoft.com/office/drawing/2014/main" id="{751DF5C6-6554-4C75-A946-ADBC7833ED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0589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0"/>
            <a:ext cx="9133556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9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7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6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591948" y="2824002"/>
            <a:ext cx="33682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Khám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8458200"/>
            <a:ext cx="10972800" cy="154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-723900"/>
            <a:ext cx="8991600" cy="11049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229600" y="5867400"/>
            <a:ext cx="1905000" cy="762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0"/>
            <a:ext cx="10972800" cy="168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381000" y="5257800"/>
            <a:ext cx="10896600" cy="3352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85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-6338455"/>
            <a:ext cx="10972800" cy="154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685800" y="-1219200"/>
            <a:ext cx="6553200" cy="2209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-990600" y="5867400"/>
            <a:ext cx="9144000" cy="1981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2DF2-C088-4533-854E-E7FB30735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8697E-609F-4F57-975E-16327C608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48C6046-C475-4CD4-A095-8284A27AA2B9}"/>
              </a:ext>
            </a:extLst>
          </p:cNvPr>
          <p:cNvSpPr/>
          <p:nvPr/>
        </p:nvSpPr>
        <p:spPr>
          <a:xfrm>
            <a:off x="1447800" y="1981200"/>
            <a:ext cx="5867400" cy="3429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3371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105</Words>
  <Application>Microsoft Office PowerPoint</Application>
  <PresentationFormat>On-screen Show (4:3)</PresentationFormat>
  <Paragraphs>28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等线 Light</vt:lpstr>
      <vt:lpstr>.VnTime</vt:lpstr>
      <vt:lpstr>Arial</vt:lpstr>
      <vt:lpstr>Calibri</vt:lpstr>
      <vt:lpstr>Tahoma</vt:lpstr>
      <vt:lpstr>Times New Roman</vt:lpstr>
      <vt:lpstr>1_Office Theme</vt:lpstr>
      <vt:lpstr>1_Office 主题​​</vt:lpstr>
      <vt:lpstr>PowerPoint Presentation</vt:lpstr>
      <vt:lpstr>PowerPoint Presentation</vt:lpstr>
      <vt:lpstr>PowerPoint Presentation</vt:lpstr>
      <vt:lpstr>Cả lớp cùng hát bài “Sức mạnh của nhân đạo”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ngoc</cp:lastModifiedBy>
  <cp:revision>21</cp:revision>
  <dcterms:created xsi:type="dcterms:W3CDTF">2020-08-29T12:34:02Z</dcterms:created>
  <dcterms:modified xsi:type="dcterms:W3CDTF">2020-09-06T02:03:22Z</dcterms:modified>
</cp:coreProperties>
</file>