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64" r:id="rId3"/>
    <p:sldId id="256" r:id="rId4"/>
    <p:sldId id="257" r:id="rId5"/>
    <p:sldId id="262" r:id="rId6"/>
    <p:sldId id="258" r:id="rId7"/>
    <p:sldId id="260" r:id="rId8"/>
    <p:sldId id="259" r:id="rId9"/>
    <p:sldId id="265" r:id="rId10"/>
    <p:sldId id="263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>
        <p:scale>
          <a:sx n="77" d="100"/>
          <a:sy n="77" d="100"/>
        </p:scale>
        <p:origin x="-72" y="-3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F8BFC7-8591-496E-9F40-F8ADB6C9457B}" type="datetimeFigureOut">
              <a:rPr lang="en-US" smtClean="0"/>
              <a:t>12/7/2020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76D10E-B2A9-4B86-ACE5-83825120BE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33686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F8BFC7-8591-496E-9F40-F8ADB6C9457B}" type="datetimeFigureOut">
              <a:rPr lang="en-US" smtClean="0"/>
              <a:t>12/7/2020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76D10E-B2A9-4B86-ACE5-83825120BE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65520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F8BFC7-8591-496E-9F40-F8ADB6C9457B}" type="datetimeFigureOut">
              <a:rPr lang="en-US" smtClean="0"/>
              <a:t>12/7/2020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76D10E-B2A9-4B86-ACE5-83825120BE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82187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F8BFC7-8591-496E-9F40-F8ADB6C9457B}" type="datetimeFigureOut">
              <a:rPr lang="en-US" smtClean="0"/>
              <a:t>12/7/2020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76D10E-B2A9-4B86-ACE5-83825120BE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38346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F8BFC7-8591-496E-9F40-F8ADB6C9457B}" type="datetimeFigureOut">
              <a:rPr lang="en-US" smtClean="0"/>
              <a:t>12/7/2020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76D10E-B2A9-4B86-ACE5-83825120BE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68239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F8BFC7-8591-496E-9F40-F8ADB6C9457B}" type="datetimeFigureOut">
              <a:rPr lang="en-US" smtClean="0"/>
              <a:t>12/7/2020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76D10E-B2A9-4B86-ACE5-83825120BE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7902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F8BFC7-8591-496E-9F40-F8ADB6C9457B}" type="datetimeFigureOut">
              <a:rPr lang="en-US" smtClean="0"/>
              <a:t>12/7/2020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76D10E-B2A9-4B86-ACE5-83825120BE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62554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F8BFC7-8591-496E-9F40-F8ADB6C9457B}" type="datetimeFigureOut">
              <a:rPr lang="en-US" smtClean="0"/>
              <a:t>12/7/2020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76D10E-B2A9-4B86-ACE5-83825120BE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59529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F8BFC7-8591-496E-9F40-F8ADB6C9457B}" type="datetimeFigureOut">
              <a:rPr lang="en-US" smtClean="0"/>
              <a:t>12/7/2020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76D10E-B2A9-4B86-ACE5-83825120BE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40032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F8BFC7-8591-496E-9F40-F8ADB6C9457B}" type="datetimeFigureOut">
              <a:rPr lang="en-US" smtClean="0"/>
              <a:t>12/7/2020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76D10E-B2A9-4B86-ACE5-83825120BE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14439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F8BFC7-8591-496E-9F40-F8ADB6C9457B}" type="datetimeFigureOut">
              <a:rPr lang="en-US" smtClean="0"/>
              <a:t>12/7/2020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76D10E-B2A9-4B86-ACE5-83825120BE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86602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F8BFC7-8591-496E-9F40-F8ADB6C9457B}" type="datetimeFigureOut">
              <a:rPr lang="en-US" smtClean="0"/>
              <a:t>12/7/2020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76D10E-B2A9-4B86-ACE5-83825120BE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30852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472612" y="2799183"/>
            <a:ext cx="805231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b="1" dirty="0" smtClean="0">
                <a:solidFill>
                  <a:srgbClr val="FF0000"/>
                </a:solidFill>
                <a:latin typeface="UTM Avo" panose="02040603050506020204" pitchFamily="18" charset="0"/>
              </a:rPr>
              <a:t>KHỞI ĐỘNG</a:t>
            </a:r>
            <a:endParaRPr lang="en-US" sz="9600" b="1" dirty="0">
              <a:solidFill>
                <a:srgbClr val="FF0000"/>
              </a:solidFill>
              <a:latin typeface="UTM Avo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970756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258007" y="886409"/>
            <a:ext cx="793102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b="1" dirty="0" smtClean="0">
                <a:solidFill>
                  <a:srgbClr val="FF0000"/>
                </a:solidFill>
                <a:latin typeface="UTM Avo" panose="02040603050506020204" pitchFamily="18" charset="0"/>
              </a:rPr>
              <a:t>THANK YOU</a:t>
            </a:r>
            <a:endParaRPr lang="en-US" sz="9600" b="1" dirty="0">
              <a:solidFill>
                <a:srgbClr val="FF0000"/>
              </a:solidFill>
              <a:latin typeface="UTM Avo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716625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87828" y="158621"/>
            <a:ext cx="11122091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800" b="1" dirty="0" smtClean="0">
                <a:solidFill>
                  <a:srgbClr val="FF0000"/>
                </a:solidFill>
                <a:latin typeface="UTM Avo" panose="02040603050506020204" pitchFamily="18" charset="0"/>
              </a:rPr>
              <a:t>BÀI 13: </a:t>
            </a:r>
          </a:p>
          <a:p>
            <a:pPr algn="ctr"/>
            <a:r>
              <a:rPr lang="en-US" sz="8800" b="1" dirty="0" smtClean="0">
                <a:solidFill>
                  <a:srgbClr val="FF0000"/>
                </a:solidFill>
                <a:latin typeface="UTM Avo" panose="02040603050506020204" pitchFamily="18" charset="0"/>
              </a:rPr>
              <a:t>LUYỆN TẬP CHUNG</a:t>
            </a:r>
            <a:endParaRPr lang="en-US" sz="8800" b="1" dirty="0">
              <a:solidFill>
                <a:srgbClr val="FF0000"/>
              </a:solidFill>
              <a:latin typeface="UTM Avo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036300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/>
          <p:nvPr/>
        </p:nvPicPr>
        <p:blipFill rotWithShape="1">
          <a:blip r:embed="rId3"/>
          <a:srcRect l="15338" t="44579" r="54516" b="33886"/>
          <a:stretch/>
        </p:blipFill>
        <p:spPr bwMode="auto">
          <a:xfrm>
            <a:off x="520928" y="2118899"/>
            <a:ext cx="11151668" cy="424780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847898" y="640080"/>
            <a:ext cx="229431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b="1" dirty="0" err="1" smtClean="0">
                <a:solidFill>
                  <a:srgbClr val="FF0000"/>
                </a:solidFill>
                <a:latin typeface="UTM Avo" panose="02040603050506020204" pitchFamily="18" charset="0"/>
              </a:rPr>
              <a:t>Số</a:t>
            </a:r>
            <a:r>
              <a:rPr lang="en-US" sz="7200" b="1" dirty="0" smtClean="0">
                <a:solidFill>
                  <a:srgbClr val="FF0000"/>
                </a:solidFill>
                <a:latin typeface="UTM Avo" panose="02040603050506020204" pitchFamily="18" charset="0"/>
              </a:rPr>
              <a:t>?</a:t>
            </a:r>
            <a:endParaRPr lang="en-US" sz="7200" b="1" dirty="0">
              <a:solidFill>
                <a:srgbClr val="FF0000"/>
              </a:solidFill>
              <a:latin typeface="UTM Avo" panose="02040603050506020204" pitchFamily="18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2867889" y="2842953"/>
            <a:ext cx="631769" cy="606829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800" b="1" dirty="0" smtClean="0">
                <a:solidFill>
                  <a:srgbClr val="FF0000"/>
                </a:solidFill>
                <a:latin typeface="UTM Avo" panose="02040603050506020204" pitchFamily="18" charset="0"/>
              </a:rPr>
              <a:t>5</a:t>
            </a:r>
            <a:endParaRPr lang="en-US" sz="4800" b="1" dirty="0">
              <a:solidFill>
                <a:srgbClr val="FF0000"/>
              </a:solidFill>
              <a:latin typeface="UTM Avo" panose="02040603050506020204" pitchFamily="18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2867889" y="3508818"/>
            <a:ext cx="631769" cy="606829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800" b="1" dirty="0">
                <a:solidFill>
                  <a:srgbClr val="FF0000"/>
                </a:solidFill>
                <a:latin typeface="UTM Avo" panose="02040603050506020204" pitchFamily="18" charset="0"/>
              </a:rPr>
              <a:t>3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6727904" y="2847123"/>
            <a:ext cx="631769" cy="602659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800" b="1" dirty="0">
                <a:solidFill>
                  <a:srgbClr val="FF0000"/>
                </a:solidFill>
                <a:latin typeface="UTM Avo" panose="02040603050506020204" pitchFamily="18" charset="0"/>
              </a:rPr>
              <a:t>2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6727904" y="3508818"/>
            <a:ext cx="631769" cy="602659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800" b="1" dirty="0">
                <a:solidFill>
                  <a:srgbClr val="FF0000"/>
                </a:solidFill>
                <a:latin typeface="UTM Avo" panose="02040603050506020204" pitchFamily="18" charset="0"/>
              </a:rPr>
              <a:t>4</a:t>
            </a:r>
          </a:p>
        </p:txBody>
      </p:sp>
      <p:sp>
        <p:nvSpPr>
          <p:cNvPr id="10" name="Rounded Rectangle 9"/>
          <p:cNvSpPr/>
          <p:nvPr/>
        </p:nvSpPr>
        <p:spPr>
          <a:xfrm>
            <a:off x="10770660" y="2847123"/>
            <a:ext cx="631769" cy="602659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800" b="1" dirty="0">
                <a:solidFill>
                  <a:srgbClr val="FF0000"/>
                </a:solidFill>
                <a:latin typeface="UTM Avo" panose="02040603050506020204" pitchFamily="18" charset="0"/>
              </a:rPr>
              <a:t>8</a:t>
            </a:r>
          </a:p>
        </p:txBody>
      </p:sp>
      <p:sp>
        <p:nvSpPr>
          <p:cNvPr id="11" name="Rounded Rectangle 10"/>
          <p:cNvSpPr/>
          <p:nvPr/>
        </p:nvSpPr>
        <p:spPr>
          <a:xfrm>
            <a:off x="10770660" y="3495733"/>
            <a:ext cx="587451" cy="615744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800" b="1" dirty="0">
                <a:solidFill>
                  <a:srgbClr val="FF0000"/>
                </a:solidFill>
                <a:latin typeface="UTM Avo" panose="02040603050506020204" pitchFamily="18" charset="0"/>
              </a:rPr>
              <a:t>2</a:t>
            </a:r>
          </a:p>
        </p:txBody>
      </p:sp>
      <p:sp>
        <p:nvSpPr>
          <p:cNvPr id="12" name="Rounded Rectangle 11"/>
          <p:cNvSpPr/>
          <p:nvPr/>
        </p:nvSpPr>
        <p:spPr>
          <a:xfrm>
            <a:off x="2867889" y="5057756"/>
            <a:ext cx="631769" cy="602659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800" b="1" dirty="0">
                <a:solidFill>
                  <a:srgbClr val="FF0000"/>
                </a:solidFill>
                <a:latin typeface="UTM Avo" panose="02040603050506020204" pitchFamily="18" charset="0"/>
              </a:rPr>
              <a:t>7</a:t>
            </a:r>
          </a:p>
        </p:txBody>
      </p:sp>
      <p:sp>
        <p:nvSpPr>
          <p:cNvPr id="13" name="Rounded Rectangle 12"/>
          <p:cNvSpPr/>
          <p:nvPr/>
        </p:nvSpPr>
        <p:spPr>
          <a:xfrm>
            <a:off x="2867889" y="5712228"/>
            <a:ext cx="631769" cy="602659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800" b="1" dirty="0">
                <a:solidFill>
                  <a:srgbClr val="FF0000"/>
                </a:solidFill>
                <a:latin typeface="UTM Avo" panose="02040603050506020204" pitchFamily="18" charset="0"/>
              </a:rPr>
              <a:t>3</a:t>
            </a:r>
          </a:p>
        </p:txBody>
      </p:sp>
      <p:sp>
        <p:nvSpPr>
          <p:cNvPr id="14" name="Rounded Rectangle 13"/>
          <p:cNvSpPr/>
          <p:nvPr/>
        </p:nvSpPr>
        <p:spPr>
          <a:xfrm>
            <a:off x="6727903" y="5057755"/>
            <a:ext cx="631769" cy="602659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800" b="1" dirty="0">
                <a:solidFill>
                  <a:srgbClr val="FF0000"/>
                </a:solidFill>
                <a:latin typeface="UTM Avo" panose="02040603050506020204" pitchFamily="18" charset="0"/>
              </a:rPr>
              <a:t>8</a:t>
            </a:r>
          </a:p>
        </p:txBody>
      </p:sp>
      <p:sp>
        <p:nvSpPr>
          <p:cNvPr id="15" name="Rounded Rectangle 14"/>
          <p:cNvSpPr/>
          <p:nvPr/>
        </p:nvSpPr>
        <p:spPr>
          <a:xfrm>
            <a:off x="10529727" y="5057754"/>
            <a:ext cx="631769" cy="602659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800" b="1" dirty="0">
                <a:solidFill>
                  <a:srgbClr val="FF0000"/>
                </a:solidFill>
                <a:latin typeface="UTM Avo" panose="02040603050506020204" pitchFamily="18" charset="0"/>
              </a:rPr>
              <a:t>5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10529727" y="5701129"/>
            <a:ext cx="631769" cy="654473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800" b="1" dirty="0">
                <a:solidFill>
                  <a:srgbClr val="FF0000"/>
                </a:solidFill>
                <a:latin typeface="UTM Avo" panose="02040603050506020204" pitchFamily="18" charset="0"/>
              </a:rPr>
              <a:t>0</a:t>
            </a:r>
          </a:p>
        </p:txBody>
      </p:sp>
      <p:sp>
        <p:nvSpPr>
          <p:cNvPr id="17" name="Rounded Rectangle 16"/>
          <p:cNvSpPr/>
          <p:nvPr/>
        </p:nvSpPr>
        <p:spPr>
          <a:xfrm>
            <a:off x="6714187" y="5712227"/>
            <a:ext cx="631769" cy="602659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800" b="1" dirty="0">
                <a:solidFill>
                  <a:srgbClr val="FF0000"/>
                </a:solidFill>
                <a:latin typeface="UTM Avo" panose="02040603050506020204" pitchFamily="18" charset="0"/>
              </a:rPr>
              <a:t>7</a:t>
            </a:r>
          </a:p>
        </p:txBody>
      </p:sp>
    </p:spTree>
    <p:extLst>
      <p:ext uri="{BB962C8B-B14F-4D97-AF65-F5344CB8AC3E}">
        <p14:creationId xmlns:p14="http://schemas.microsoft.com/office/powerpoint/2010/main" val="10118248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/>
          <p:nvPr/>
        </p:nvPicPr>
        <p:blipFill rotWithShape="1">
          <a:blip r:embed="rId3"/>
          <a:srcRect l="22066" t="58567" r="53474" b="16928"/>
          <a:stretch/>
        </p:blipFill>
        <p:spPr bwMode="auto">
          <a:xfrm>
            <a:off x="0" y="-48492"/>
            <a:ext cx="10011747" cy="68580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" name="Rounded Rectangle 1"/>
          <p:cNvSpPr/>
          <p:nvPr/>
        </p:nvSpPr>
        <p:spPr>
          <a:xfrm>
            <a:off x="1562794" y="3757352"/>
            <a:ext cx="714894" cy="590203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rgbClr val="FF0000"/>
                </a:solidFill>
                <a:latin typeface="UTM Avo" panose="02040603050506020204" pitchFamily="18" charset="0"/>
              </a:rPr>
              <a:t>10</a:t>
            </a:r>
            <a:endParaRPr lang="en-US" sz="2800" b="1" dirty="0">
              <a:solidFill>
                <a:srgbClr val="FF0000"/>
              </a:solidFill>
              <a:latin typeface="UTM Avo" panose="02040603050506020204" pitchFamily="18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1562794" y="4488872"/>
            <a:ext cx="714894" cy="590203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rgbClr val="FF0000"/>
                </a:solidFill>
                <a:latin typeface="UTM Avo" panose="02040603050506020204" pitchFamily="18" charset="0"/>
              </a:rPr>
              <a:t>10</a:t>
            </a:r>
            <a:endParaRPr lang="en-US" sz="2800" b="1" dirty="0">
              <a:solidFill>
                <a:srgbClr val="FF0000"/>
              </a:solidFill>
              <a:latin typeface="UTM Avo" panose="02040603050506020204" pitchFamily="18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1562794" y="5220392"/>
            <a:ext cx="714894" cy="590203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rgbClr val="FF0000"/>
                </a:solidFill>
                <a:latin typeface="UTM Avo" panose="02040603050506020204" pitchFamily="18" charset="0"/>
              </a:rPr>
              <a:t>10</a:t>
            </a:r>
            <a:endParaRPr lang="en-US" sz="2800" b="1" dirty="0">
              <a:solidFill>
                <a:srgbClr val="FF0000"/>
              </a:solidFill>
              <a:latin typeface="UTM Avo" panose="02040603050506020204" pitchFamily="18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1562794" y="5915190"/>
            <a:ext cx="714894" cy="590203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rgbClr val="FF0000"/>
                </a:solidFill>
                <a:latin typeface="UTM Avo" panose="02040603050506020204" pitchFamily="18" charset="0"/>
              </a:rPr>
              <a:t>10</a:t>
            </a:r>
            <a:endParaRPr lang="en-US" sz="2800" b="1" dirty="0">
              <a:solidFill>
                <a:srgbClr val="FF0000"/>
              </a:solidFill>
              <a:latin typeface="UTM Avo" panose="02040603050506020204" pitchFamily="18" charset="0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9163398" y="3757352"/>
            <a:ext cx="645620" cy="590203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FF0000"/>
                </a:solidFill>
                <a:latin typeface="UTM Avo" panose="02040603050506020204" pitchFamily="18" charset="0"/>
              </a:rPr>
              <a:t>4</a:t>
            </a:r>
          </a:p>
        </p:txBody>
      </p:sp>
      <p:sp>
        <p:nvSpPr>
          <p:cNvPr id="10" name="Rounded Rectangle 9"/>
          <p:cNvSpPr/>
          <p:nvPr/>
        </p:nvSpPr>
        <p:spPr>
          <a:xfrm>
            <a:off x="9163398" y="4454234"/>
            <a:ext cx="645620" cy="624841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FF0000"/>
                </a:solidFill>
                <a:latin typeface="UTM Avo" panose="02040603050506020204" pitchFamily="18" charset="0"/>
              </a:rPr>
              <a:t>3</a:t>
            </a:r>
          </a:p>
        </p:txBody>
      </p:sp>
      <p:sp>
        <p:nvSpPr>
          <p:cNvPr id="11" name="Rounded Rectangle 10"/>
          <p:cNvSpPr/>
          <p:nvPr/>
        </p:nvSpPr>
        <p:spPr>
          <a:xfrm>
            <a:off x="9163398" y="5176053"/>
            <a:ext cx="645620" cy="624841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rgbClr val="FF0000"/>
                </a:solidFill>
                <a:latin typeface="UTM Avo" panose="02040603050506020204" pitchFamily="18" charset="0"/>
              </a:rPr>
              <a:t>2</a:t>
            </a:r>
            <a:endParaRPr lang="en-US" sz="2800" b="1" dirty="0">
              <a:solidFill>
                <a:srgbClr val="FF0000"/>
              </a:solidFill>
              <a:latin typeface="UTM Avo" panose="02040603050506020204" pitchFamily="18" charset="0"/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9163398" y="5880552"/>
            <a:ext cx="645620" cy="624841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FF0000"/>
                </a:solidFill>
                <a:latin typeface="UTM Avo" panose="02040603050506020204" pitchFamily="18" charset="0"/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36749267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  <p:bldP spid="6" grpId="0" animBg="1"/>
      <p:bldP spid="7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939142" y="1119672"/>
            <a:ext cx="636347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b="1" dirty="0" smtClean="0">
                <a:solidFill>
                  <a:srgbClr val="FF0000"/>
                </a:solidFill>
                <a:latin typeface="UTM Avo" panose="02040603050506020204" pitchFamily="18" charset="0"/>
              </a:rPr>
              <a:t>THƯ GIÃN</a:t>
            </a:r>
            <a:endParaRPr lang="en-US" sz="9600" b="1" dirty="0">
              <a:solidFill>
                <a:srgbClr val="FF0000"/>
              </a:solidFill>
              <a:latin typeface="UTM Avo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505919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/>
          <p:nvPr/>
        </p:nvPicPr>
        <p:blipFill rotWithShape="1">
          <a:blip r:embed="rId3"/>
          <a:srcRect l="55573" t="29831" r="8323" b="56726"/>
          <a:stretch/>
        </p:blipFill>
        <p:spPr bwMode="auto">
          <a:xfrm>
            <a:off x="303839" y="431413"/>
            <a:ext cx="11541967" cy="455333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" name="Rounded Rectangle 1"/>
          <p:cNvSpPr/>
          <p:nvPr/>
        </p:nvSpPr>
        <p:spPr>
          <a:xfrm>
            <a:off x="3657600" y="3616036"/>
            <a:ext cx="897775" cy="1030779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6000" b="1" dirty="0">
                <a:solidFill>
                  <a:srgbClr val="FF0000"/>
                </a:solidFill>
                <a:latin typeface="UTM Avo" panose="02040603050506020204" pitchFamily="18" charset="0"/>
              </a:rPr>
              <a:t>8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4990407" y="3616036"/>
            <a:ext cx="897775" cy="1030779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6000" b="1" dirty="0">
                <a:solidFill>
                  <a:srgbClr val="FF0000"/>
                </a:solidFill>
                <a:latin typeface="UTM Avo" panose="02040603050506020204" pitchFamily="18" charset="0"/>
              </a:rPr>
              <a:t>8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6351008" y="3616036"/>
            <a:ext cx="897775" cy="1030779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6000" b="1" dirty="0" smtClean="0">
                <a:solidFill>
                  <a:srgbClr val="FF0000"/>
                </a:solidFill>
                <a:latin typeface="UTM Avo" panose="02040603050506020204" pitchFamily="18" charset="0"/>
              </a:rPr>
              <a:t>7</a:t>
            </a:r>
            <a:endParaRPr lang="en-US" sz="6000" b="1" dirty="0">
              <a:solidFill>
                <a:srgbClr val="FF0000"/>
              </a:solidFill>
              <a:latin typeface="UTM Avo" panose="02040603050506020204" pitchFamily="18" charset="0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9069355" y="3616035"/>
            <a:ext cx="1000129" cy="1030779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b="1" dirty="0" smtClean="0">
                <a:solidFill>
                  <a:srgbClr val="FF0000"/>
                </a:solidFill>
                <a:latin typeface="UTM Avo" panose="02040603050506020204" pitchFamily="18" charset="0"/>
              </a:rPr>
              <a:t>10</a:t>
            </a:r>
            <a:endParaRPr lang="en-US" sz="4400" b="1" dirty="0">
              <a:solidFill>
                <a:srgbClr val="FF0000"/>
              </a:solidFill>
              <a:latin typeface="UTM Avo" panose="02040603050506020204" pitchFamily="18" charset="0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10492132" y="3616034"/>
            <a:ext cx="897775" cy="1030779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6000" b="1" dirty="0">
                <a:solidFill>
                  <a:srgbClr val="FF0000"/>
                </a:solidFill>
                <a:latin typeface="UTM Avo" panose="02040603050506020204" pitchFamily="18" charset="0"/>
              </a:rPr>
              <a:t>9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515389" y="706582"/>
            <a:ext cx="175398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err="1" smtClean="0">
                <a:solidFill>
                  <a:srgbClr val="FF0000"/>
                </a:solidFill>
                <a:latin typeface="UTM Avo" panose="02040603050506020204" pitchFamily="18" charset="0"/>
              </a:rPr>
              <a:t>Số</a:t>
            </a:r>
            <a:r>
              <a:rPr lang="en-US" sz="4800" b="1" dirty="0" smtClean="0">
                <a:solidFill>
                  <a:srgbClr val="FF0000"/>
                </a:solidFill>
                <a:latin typeface="UTM Avo" panose="02040603050506020204" pitchFamily="18" charset="0"/>
              </a:rPr>
              <a:t>?</a:t>
            </a:r>
            <a:endParaRPr lang="en-US" sz="4800" b="1" dirty="0">
              <a:solidFill>
                <a:srgbClr val="FF0000"/>
              </a:solidFill>
              <a:latin typeface="UTM Avo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235889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  <p:bldP spid="6" grpId="0" animBg="1"/>
      <p:bldP spid="9" grpId="0" animBg="1"/>
      <p:bldP spid="10" grpId="0" animBg="1"/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/>
          <p:nvPr/>
        </p:nvPicPr>
        <p:blipFill rotWithShape="1">
          <a:blip r:embed="rId3"/>
          <a:srcRect l="57488" t="49000" r="9212" b="27408"/>
          <a:stretch/>
        </p:blipFill>
        <p:spPr bwMode="auto">
          <a:xfrm>
            <a:off x="2560321" y="2679747"/>
            <a:ext cx="8262850" cy="392632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017520" y="1905153"/>
            <a:ext cx="221949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 err="1" smtClean="0">
                <a:solidFill>
                  <a:srgbClr val="FF0000"/>
                </a:solidFill>
                <a:latin typeface="UTM Avo" panose="02040603050506020204" pitchFamily="18" charset="0"/>
              </a:rPr>
              <a:t>Số</a:t>
            </a:r>
            <a:r>
              <a:rPr lang="en-US" sz="6000" b="1" dirty="0" smtClean="0">
                <a:solidFill>
                  <a:srgbClr val="FF0000"/>
                </a:solidFill>
                <a:latin typeface="UTM Avo" panose="02040603050506020204" pitchFamily="18" charset="0"/>
              </a:rPr>
              <a:t>?</a:t>
            </a:r>
            <a:endParaRPr lang="en-US" sz="6000" b="1" dirty="0">
              <a:solidFill>
                <a:srgbClr val="FF0000"/>
              </a:solidFill>
              <a:latin typeface="UTM Avo" panose="02040603050506020204" pitchFamily="18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3961015" y="4436475"/>
            <a:ext cx="644236" cy="61489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FF0000"/>
                </a:solidFill>
                <a:latin typeface="UTM Avo" panose="02040603050506020204" pitchFamily="18" charset="0"/>
              </a:rPr>
              <a:t>3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3971406" y="5833015"/>
            <a:ext cx="644236" cy="61489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FF0000"/>
                </a:solidFill>
                <a:latin typeface="UTM Avo" panose="02040603050506020204" pitchFamily="18" charset="0"/>
              </a:rPr>
              <a:t>9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3034147" y="5131975"/>
            <a:ext cx="644236" cy="61489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FF0000"/>
                </a:solidFill>
                <a:latin typeface="UTM Avo" panose="02040603050506020204" pitchFamily="18" charset="0"/>
              </a:rPr>
              <a:t>7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6839990" y="4436475"/>
            <a:ext cx="644236" cy="614890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FF0000"/>
                </a:solidFill>
                <a:latin typeface="UTM Avo" panose="02040603050506020204" pitchFamily="18" charset="0"/>
              </a:rPr>
              <a:t>3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8746376" y="4436475"/>
            <a:ext cx="644236" cy="614890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FF0000"/>
                </a:solidFill>
                <a:latin typeface="UTM Avo" panose="02040603050506020204" pitchFamily="18" charset="0"/>
              </a:rPr>
              <a:t>3</a:t>
            </a:r>
          </a:p>
        </p:txBody>
      </p:sp>
      <p:sp>
        <p:nvSpPr>
          <p:cNvPr id="10" name="Rounded Rectangle 9"/>
          <p:cNvSpPr/>
          <p:nvPr/>
        </p:nvSpPr>
        <p:spPr>
          <a:xfrm>
            <a:off x="5951913" y="5143310"/>
            <a:ext cx="644236" cy="614890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srgbClr val="FF0000"/>
                </a:solidFill>
                <a:latin typeface="UTM Avo" panose="02040603050506020204" pitchFamily="18" charset="0"/>
              </a:rPr>
              <a:t>7</a:t>
            </a:r>
            <a:endParaRPr lang="en-US" sz="3600" b="1" dirty="0">
              <a:solidFill>
                <a:srgbClr val="FF0000"/>
              </a:solidFill>
              <a:latin typeface="UTM Avo" panose="02040603050506020204" pitchFamily="18" charset="0"/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5951913" y="5833015"/>
            <a:ext cx="644236" cy="614890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srgbClr val="FF0000"/>
                </a:solidFill>
                <a:latin typeface="UTM Avo" panose="02040603050506020204" pitchFamily="18" charset="0"/>
              </a:rPr>
              <a:t>0</a:t>
            </a:r>
            <a:endParaRPr lang="en-US" sz="3600" b="1" dirty="0">
              <a:solidFill>
                <a:srgbClr val="FF0000"/>
              </a:solidFill>
              <a:latin typeface="UTM Avo" panose="02040603050506020204" pitchFamily="18" charset="0"/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8746376" y="5833015"/>
            <a:ext cx="644236" cy="614890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srgbClr val="FF0000"/>
                </a:solidFill>
                <a:latin typeface="UTM Avo" panose="02040603050506020204" pitchFamily="18" charset="0"/>
              </a:rPr>
              <a:t>7</a:t>
            </a:r>
            <a:endParaRPr lang="en-US" sz="3600" b="1" dirty="0">
              <a:solidFill>
                <a:srgbClr val="FF0000"/>
              </a:solidFill>
              <a:latin typeface="UTM Avo" panose="02040603050506020204" pitchFamily="18" charset="0"/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9665623" y="5131975"/>
            <a:ext cx="644236" cy="614890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srgbClr val="FF0000"/>
                </a:solidFill>
                <a:latin typeface="UTM Avo" panose="02040603050506020204" pitchFamily="18" charset="0"/>
              </a:rPr>
              <a:t>1</a:t>
            </a:r>
            <a:endParaRPr lang="en-US" sz="3600" b="1" dirty="0">
              <a:solidFill>
                <a:srgbClr val="FF0000"/>
              </a:solidFill>
              <a:latin typeface="UTM Avo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632758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" name="Group 50"/>
          <p:cNvGrpSpPr/>
          <p:nvPr/>
        </p:nvGrpSpPr>
        <p:grpSpPr>
          <a:xfrm>
            <a:off x="699964" y="1765104"/>
            <a:ext cx="10729355" cy="1401146"/>
            <a:chOff x="616837" y="1133337"/>
            <a:chExt cx="10729355" cy="1401146"/>
          </a:xfrm>
        </p:grpSpPr>
        <p:sp>
          <p:nvSpPr>
            <p:cNvPr id="6" name="Flowchart: Preparation 5"/>
            <p:cNvSpPr/>
            <p:nvPr/>
          </p:nvSpPr>
          <p:spPr>
            <a:xfrm>
              <a:off x="9610698" y="1420711"/>
              <a:ext cx="1735494" cy="989045"/>
            </a:xfrm>
            <a:prstGeom prst="flowChartPreparation">
              <a:avLst/>
            </a:prstGeom>
            <a:solidFill>
              <a:schemeClr val="accent1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6000" b="1" dirty="0" smtClean="0">
                  <a:solidFill>
                    <a:srgbClr val="0070C0"/>
                  </a:solidFill>
                  <a:latin typeface="UTM Avo" panose="02040603050506020204" pitchFamily="18" charset="0"/>
                </a:rPr>
                <a:t>?</a:t>
              </a:r>
              <a:endParaRPr lang="en-US" sz="6000" b="1" dirty="0">
                <a:solidFill>
                  <a:srgbClr val="0070C0"/>
                </a:solidFill>
                <a:latin typeface="UTM Avo" panose="02040603050506020204" pitchFamily="18" charset="0"/>
              </a:endParaRPr>
            </a:p>
          </p:txBody>
        </p:sp>
        <p:grpSp>
          <p:nvGrpSpPr>
            <p:cNvPr id="40" name="Group 39"/>
            <p:cNvGrpSpPr/>
            <p:nvPr/>
          </p:nvGrpSpPr>
          <p:grpSpPr>
            <a:xfrm>
              <a:off x="616837" y="1133337"/>
              <a:ext cx="8993861" cy="1401146"/>
              <a:chOff x="395633" y="1164772"/>
              <a:chExt cx="8993861" cy="1401146"/>
            </a:xfrm>
          </p:grpSpPr>
          <p:sp>
            <p:nvSpPr>
              <p:cNvPr id="30" name="Oval 29"/>
              <p:cNvSpPr/>
              <p:nvPr/>
            </p:nvSpPr>
            <p:spPr>
              <a:xfrm>
                <a:off x="395633" y="1268962"/>
                <a:ext cx="1785259" cy="1296956"/>
              </a:xfrm>
              <a:prstGeom prst="ellipse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8000" b="1" dirty="0">
                    <a:solidFill>
                      <a:srgbClr val="FF0000"/>
                    </a:solidFill>
                  </a:rPr>
                  <a:t>5</a:t>
                </a:r>
              </a:p>
            </p:txBody>
          </p:sp>
          <p:sp>
            <p:nvSpPr>
              <p:cNvPr id="31" name="Rounded Rectangle 30"/>
              <p:cNvSpPr/>
              <p:nvPr/>
            </p:nvSpPr>
            <p:spPr>
              <a:xfrm>
                <a:off x="3579634" y="1362269"/>
                <a:ext cx="1446245" cy="1110343"/>
              </a:xfrm>
              <a:prstGeom prst="roundRect">
                <a:avLst/>
              </a:prstGeom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sz="6000" b="1" dirty="0" smtClean="0">
                    <a:solidFill>
                      <a:srgbClr val="0070C0"/>
                    </a:solidFill>
                    <a:latin typeface="UTM Avo" panose="02040603050506020204" pitchFamily="18" charset="0"/>
                  </a:rPr>
                  <a:t>?</a:t>
                </a:r>
                <a:endParaRPr lang="en-US" sz="6000" b="1" dirty="0">
                  <a:solidFill>
                    <a:srgbClr val="0070C0"/>
                  </a:solidFill>
                  <a:latin typeface="UTM Avo" panose="02040603050506020204" pitchFamily="18" charset="0"/>
                </a:endParaRPr>
              </a:p>
            </p:txBody>
          </p:sp>
          <p:sp>
            <p:nvSpPr>
              <p:cNvPr id="32" name="Rounded Rectangle 31"/>
              <p:cNvSpPr/>
              <p:nvPr/>
            </p:nvSpPr>
            <p:spPr>
              <a:xfrm>
                <a:off x="6487687" y="1379041"/>
                <a:ext cx="1446245" cy="1110343"/>
              </a:xfrm>
              <a:prstGeom prst="roundRect">
                <a:avLst/>
              </a:prstGeom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sz="6000" b="1" dirty="0" smtClean="0">
                    <a:solidFill>
                      <a:srgbClr val="0070C0"/>
                    </a:solidFill>
                    <a:latin typeface="UTM Avo" panose="02040603050506020204" pitchFamily="18" charset="0"/>
                  </a:rPr>
                  <a:t>?</a:t>
                </a:r>
                <a:endParaRPr lang="en-US" sz="6000" b="1" dirty="0">
                  <a:solidFill>
                    <a:srgbClr val="0070C0"/>
                  </a:solidFill>
                  <a:latin typeface="UTM Avo" panose="02040603050506020204" pitchFamily="18" charset="0"/>
                </a:endParaRPr>
              </a:p>
            </p:txBody>
          </p:sp>
          <p:sp>
            <p:nvSpPr>
              <p:cNvPr id="33" name="Right Arrow 32"/>
              <p:cNvSpPr/>
              <p:nvPr/>
            </p:nvSpPr>
            <p:spPr>
              <a:xfrm>
                <a:off x="2188950" y="1824769"/>
                <a:ext cx="1390684" cy="157986"/>
              </a:xfrm>
              <a:prstGeom prst="rightArrow">
                <a:avLst/>
              </a:prstGeom>
            </p:spPr>
            <p:style>
              <a:lnRef idx="1">
                <a:schemeClr val="accent4"/>
              </a:lnRef>
              <a:fillRef idx="3">
                <a:schemeClr val="accent4"/>
              </a:fillRef>
              <a:effectRef idx="2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4" name="Right Arrow 33"/>
              <p:cNvSpPr/>
              <p:nvPr/>
            </p:nvSpPr>
            <p:spPr>
              <a:xfrm>
                <a:off x="5033937" y="1838447"/>
                <a:ext cx="1390684" cy="157986"/>
              </a:xfrm>
              <a:prstGeom prst="rightArrow">
                <a:avLst/>
              </a:prstGeom>
            </p:spPr>
            <p:style>
              <a:lnRef idx="1">
                <a:schemeClr val="accent4"/>
              </a:lnRef>
              <a:fillRef idx="3">
                <a:schemeClr val="accent4"/>
              </a:fillRef>
              <a:effectRef idx="2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" name="Right Arrow 34"/>
              <p:cNvSpPr/>
              <p:nvPr/>
            </p:nvSpPr>
            <p:spPr>
              <a:xfrm>
                <a:off x="7958589" y="1855220"/>
                <a:ext cx="1390684" cy="157986"/>
              </a:xfrm>
              <a:prstGeom prst="rightArrow">
                <a:avLst/>
              </a:prstGeom>
            </p:spPr>
            <p:style>
              <a:lnRef idx="1">
                <a:schemeClr val="accent4"/>
              </a:lnRef>
              <a:fillRef idx="3">
                <a:schemeClr val="accent4"/>
              </a:fillRef>
              <a:effectRef idx="2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" name="TextBox 35"/>
              <p:cNvSpPr txBox="1"/>
              <p:nvPr/>
            </p:nvSpPr>
            <p:spPr>
              <a:xfrm>
                <a:off x="2341455" y="1164772"/>
                <a:ext cx="1252069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400" b="1" dirty="0" smtClean="0">
                    <a:solidFill>
                      <a:srgbClr val="FF0000"/>
                    </a:solidFill>
                    <a:latin typeface="UTM Avo" panose="02040603050506020204" pitchFamily="18" charset="0"/>
                  </a:rPr>
                  <a:t>+ 4</a:t>
                </a:r>
                <a:endParaRPr lang="en-US" sz="4400" b="1" dirty="0">
                  <a:solidFill>
                    <a:srgbClr val="FF0000"/>
                  </a:solidFill>
                  <a:latin typeface="UTM Avo" panose="02040603050506020204" pitchFamily="18" charset="0"/>
                </a:endParaRPr>
              </a:p>
            </p:txBody>
          </p:sp>
          <p:sp>
            <p:nvSpPr>
              <p:cNvPr id="37" name="TextBox 36"/>
              <p:cNvSpPr txBox="1"/>
              <p:nvPr/>
            </p:nvSpPr>
            <p:spPr>
              <a:xfrm>
                <a:off x="5103244" y="1187102"/>
                <a:ext cx="1252069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400" b="1" dirty="0" smtClean="0">
                    <a:solidFill>
                      <a:srgbClr val="FF0000"/>
                    </a:solidFill>
                    <a:latin typeface="UTM Avo" panose="02040603050506020204" pitchFamily="18" charset="0"/>
                  </a:rPr>
                  <a:t>- 6</a:t>
                </a:r>
                <a:endParaRPr lang="en-US" sz="4400" b="1" dirty="0">
                  <a:solidFill>
                    <a:srgbClr val="FF0000"/>
                  </a:solidFill>
                  <a:latin typeface="UTM Avo" panose="02040603050506020204" pitchFamily="18" charset="0"/>
                </a:endParaRPr>
              </a:p>
            </p:txBody>
          </p:sp>
          <p:sp>
            <p:nvSpPr>
              <p:cNvPr id="38" name="TextBox 37"/>
              <p:cNvSpPr txBox="1"/>
              <p:nvPr/>
            </p:nvSpPr>
            <p:spPr>
              <a:xfrm>
                <a:off x="8137425" y="1198215"/>
                <a:ext cx="1252069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400" b="1" dirty="0" smtClean="0">
                    <a:solidFill>
                      <a:srgbClr val="FF0000"/>
                    </a:solidFill>
                    <a:latin typeface="UTM Avo" panose="02040603050506020204" pitchFamily="18" charset="0"/>
                  </a:rPr>
                  <a:t>+ 7</a:t>
                </a:r>
                <a:endParaRPr lang="en-US" sz="4400" b="1" dirty="0">
                  <a:solidFill>
                    <a:srgbClr val="FF0000"/>
                  </a:solidFill>
                  <a:latin typeface="UTM Avo" panose="02040603050506020204" pitchFamily="18" charset="0"/>
                </a:endParaRPr>
              </a:p>
            </p:txBody>
          </p:sp>
        </p:grpSp>
      </p:grpSp>
      <p:sp>
        <p:nvSpPr>
          <p:cNvPr id="52" name="Rounded Rectangle 51"/>
          <p:cNvSpPr/>
          <p:nvPr/>
        </p:nvSpPr>
        <p:spPr>
          <a:xfrm>
            <a:off x="3896294" y="1962600"/>
            <a:ext cx="1429645" cy="1110343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7200" b="1" dirty="0" smtClean="0">
                <a:solidFill>
                  <a:schemeClr val="tx1"/>
                </a:solidFill>
                <a:latin typeface="UTM Avo" panose="02040603050506020204" pitchFamily="18" charset="0"/>
              </a:rPr>
              <a:t>9</a:t>
            </a:r>
            <a:endParaRPr lang="en-US" sz="7200" b="1" dirty="0">
              <a:solidFill>
                <a:schemeClr val="tx1"/>
              </a:solidFill>
              <a:latin typeface="UTM Avo" panose="02040603050506020204" pitchFamily="18" charset="0"/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789709" y="249382"/>
            <a:ext cx="206155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b="1" dirty="0" err="1" smtClean="0">
                <a:solidFill>
                  <a:srgbClr val="FF0000"/>
                </a:solidFill>
                <a:latin typeface="UTM Avo" panose="02040603050506020204" pitchFamily="18" charset="0"/>
              </a:rPr>
              <a:t>Số</a:t>
            </a:r>
            <a:r>
              <a:rPr lang="en-US" sz="7200" b="1" dirty="0" smtClean="0">
                <a:solidFill>
                  <a:srgbClr val="FF0000"/>
                </a:solidFill>
                <a:latin typeface="UTM Avo" panose="02040603050506020204" pitchFamily="18" charset="0"/>
              </a:rPr>
              <a:t>?</a:t>
            </a:r>
            <a:endParaRPr lang="en-US" sz="7200" b="1" dirty="0">
              <a:solidFill>
                <a:srgbClr val="FF0000"/>
              </a:solidFill>
              <a:latin typeface="UTM Avo" panose="02040603050506020204" pitchFamily="18" charset="0"/>
            </a:endParaRPr>
          </a:p>
        </p:txBody>
      </p:sp>
      <p:sp>
        <p:nvSpPr>
          <p:cNvPr id="54" name="Rounded Rectangle 53"/>
          <p:cNvSpPr/>
          <p:nvPr/>
        </p:nvSpPr>
        <p:spPr>
          <a:xfrm>
            <a:off x="6783186" y="1979372"/>
            <a:ext cx="1455078" cy="1110343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7200" b="1" dirty="0">
                <a:solidFill>
                  <a:schemeClr val="tx1"/>
                </a:solidFill>
                <a:latin typeface="UTM Avo" panose="02040603050506020204" pitchFamily="18" charset="0"/>
              </a:rPr>
              <a:t>3</a:t>
            </a:r>
          </a:p>
        </p:txBody>
      </p:sp>
      <p:sp>
        <p:nvSpPr>
          <p:cNvPr id="57" name="Hexagon 56"/>
          <p:cNvSpPr/>
          <p:nvPr/>
        </p:nvSpPr>
        <p:spPr>
          <a:xfrm>
            <a:off x="9688409" y="2019007"/>
            <a:ext cx="1886989" cy="1053936"/>
          </a:xfrm>
          <a:prstGeom prst="hexagon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6000" b="1" dirty="0" smtClean="0">
                <a:solidFill>
                  <a:schemeClr val="tx1"/>
                </a:solidFill>
                <a:latin typeface="UTM Avo" panose="02040603050506020204" pitchFamily="18" charset="0"/>
              </a:rPr>
              <a:t>10</a:t>
            </a:r>
            <a:endParaRPr lang="en-US" sz="6000" b="1" dirty="0">
              <a:solidFill>
                <a:schemeClr val="tx1"/>
              </a:solidFill>
              <a:latin typeface="UTM Avo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125871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" grpId="0" animBg="1"/>
      <p:bldP spid="53" grpId="0"/>
      <p:bldP spid="54" grpId="0" animBg="1"/>
      <p:bldP spid="5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3554965" y="2519265"/>
            <a:ext cx="4879912" cy="4068148"/>
            <a:chOff x="3554965" y="2519265"/>
            <a:chExt cx="4879912" cy="4068148"/>
          </a:xfrm>
        </p:grpSpPr>
        <p:sp>
          <p:nvSpPr>
            <p:cNvPr id="10" name="Rounded Rectangle 9"/>
            <p:cNvSpPr/>
            <p:nvPr/>
          </p:nvSpPr>
          <p:spPr>
            <a:xfrm>
              <a:off x="7277881" y="5570376"/>
              <a:ext cx="1156996" cy="1017037"/>
            </a:xfrm>
            <a:prstGeom prst="round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4400" b="1" dirty="0">
                  <a:solidFill>
                    <a:srgbClr val="0070C0"/>
                  </a:solidFill>
                  <a:latin typeface="UTM Avo" panose="02040603050506020204" pitchFamily="18" charset="0"/>
                </a:rPr>
                <a:t>0</a:t>
              </a:r>
            </a:p>
          </p:txBody>
        </p:sp>
        <p:grpSp>
          <p:nvGrpSpPr>
            <p:cNvPr id="22" name="Group 21"/>
            <p:cNvGrpSpPr/>
            <p:nvPr/>
          </p:nvGrpSpPr>
          <p:grpSpPr>
            <a:xfrm>
              <a:off x="3554965" y="2519265"/>
              <a:ext cx="4133462" cy="4068148"/>
              <a:chOff x="3554965" y="2519265"/>
              <a:chExt cx="4133462" cy="4068148"/>
            </a:xfrm>
          </p:grpSpPr>
          <p:sp>
            <p:nvSpPr>
              <p:cNvPr id="4" name="Rounded Rectangle 3"/>
              <p:cNvSpPr/>
              <p:nvPr/>
            </p:nvSpPr>
            <p:spPr>
              <a:xfrm>
                <a:off x="5234477" y="2519265"/>
                <a:ext cx="1156996" cy="1017037"/>
              </a:xfrm>
              <a:prstGeom prst="roundRect">
                <a:avLst/>
              </a:prstGeom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sz="4400" b="1" dirty="0">
                    <a:solidFill>
                      <a:srgbClr val="0070C0"/>
                    </a:solidFill>
                    <a:latin typeface="UTM Avo" panose="02040603050506020204" pitchFamily="18" charset="0"/>
                  </a:rPr>
                  <a:t>?</a:t>
                </a:r>
              </a:p>
            </p:txBody>
          </p:sp>
          <p:sp>
            <p:nvSpPr>
              <p:cNvPr id="5" name="Rounded Rectangle 4"/>
              <p:cNvSpPr/>
              <p:nvPr/>
            </p:nvSpPr>
            <p:spPr>
              <a:xfrm>
                <a:off x="4544009" y="3536302"/>
                <a:ext cx="1156996" cy="1017037"/>
              </a:xfrm>
              <a:prstGeom prst="roundRect">
                <a:avLst/>
              </a:prstGeom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sz="4400" b="1" dirty="0">
                    <a:solidFill>
                      <a:srgbClr val="0070C0"/>
                    </a:solidFill>
                    <a:latin typeface="UTM Avo" panose="02040603050506020204" pitchFamily="18" charset="0"/>
                  </a:rPr>
                  <a:t>6</a:t>
                </a:r>
              </a:p>
            </p:txBody>
          </p:sp>
          <p:sp>
            <p:nvSpPr>
              <p:cNvPr id="6" name="Rounded Rectangle 5"/>
              <p:cNvSpPr/>
              <p:nvPr/>
            </p:nvSpPr>
            <p:spPr>
              <a:xfrm>
                <a:off x="4049487" y="4553339"/>
                <a:ext cx="1156996" cy="1017037"/>
              </a:xfrm>
              <a:prstGeom prst="roundRect">
                <a:avLst/>
              </a:prstGeom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sz="4400" b="1" dirty="0">
                    <a:solidFill>
                      <a:srgbClr val="0070C0"/>
                    </a:solidFill>
                    <a:latin typeface="UTM Avo" panose="02040603050506020204" pitchFamily="18" charset="0"/>
                  </a:rPr>
                  <a:t>3</a:t>
                </a:r>
              </a:p>
            </p:txBody>
          </p:sp>
          <p:sp>
            <p:nvSpPr>
              <p:cNvPr id="7" name="Rounded Rectangle 6"/>
              <p:cNvSpPr/>
              <p:nvPr/>
            </p:nvSpPr>
            <p:spPr>
              <a:xfrm>
                <a:off x="3554965" y="5570376"/>
                <a:ext cx="1156996" cy="1017037"/>
              </a:xfrm>
              <a:prstGeom prst="roundRect">
                <a:avLst/>
              </a:prstGeom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sz="4400" b="1" dirty="0">
                    <a:solidFill>
                      <a:srgbClr val="0070C0"/>
                    </a:solidFill>
                    <a:latin typeface="UTM Avo" panose="02040603050506020204" pitchFamily="18" charset="0"/>
                  </a:rPr>
                  <a:t>1</a:t>
                </a:r>
              </a:p>
            </p:txBody>
          </p:sp>
          <p:sp>
            <p:nvSpPr>
              <p:cNvPr id="8" name="Rounded Rectangle 7"/>
              <p:cNvSpPr/>
              <p:nvPr/>
            </p:nvSpPr>
            <p:spPr>
              <a:xfrm>
                <a:off x="4795937" y="5570376"/>
                <a:ext cx="1156996" cy="1017037"/>
              </a:xfrm>
              <a:prstGeom prst="roundRect">
                <a:avLst/>
              </a:prstGeom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sz="4400" b="1" dirty="0">
                    <a:solidFill>
                      <a:srgbClr val="0070C0"/>
                    </a:solidFill>
                    <a:latin typeface="UTM Avo" panose="02040603050506020204" pitchFamily="18" charset="0"/>
                  </a:rPr>
                  <a:t>2</a:t>
                </a:r>
              </a:p>
            </p:txBody>
          </p:sp>
          <p:sp>
            <p:nvSpPr>
              <p:cNvPr id="9" name="Rounded Rectangle 8"/>
              <p:cNvSpPr/>
              <p:nvPr/>
            </p:nvSpPr>
            <p:spPr>
              <a:xfrm>
                <a:off x="6036909" y="5570376"/>
                <a:ext cx="1156996" cy="1017037"/>
              </a:xfrm>
              <a:prstGeom prst="roundRect">
                <a:avLst/>
              </a:prstGeom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sz="4400" b="1" dirty="0">
                    <a:solidFill>
                      <a:srgbClr val="0070C0"/>
                    </a:solidFill>
                    <a:latin typeface="UTM Avo" panose="02040603050506020204" pitchFamily="18" charset="0"/>
                  </a:rPr>
                  <a:t>1</a:t>
                </a:r>
              </a:p>
            </p:txBody>
          </p:sp>
          <p:sp>
            <p:nvSpPr>
              <p:cNvPr id="11" name="Rounded Rectangle 10"/>
              <p:cNvSpPr/>
              <p:nvPr/>
            </p:nvSpPr>
            <p:spPr>
              <a:xfrm>
                <a:off x="5290459" y="4553339"/>
                <a:ext cx="1156996" cy="1017037"/>
              </a:xfrm>
              <a:prstGeom prst="roundRect">
                <a:avLst/>
              </a:prstGeom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sz="4400" b="1" dirty="0">
                    <a:solidFill>
                      <a:srgbClr val="0070C0"/>
                    </a:solidFill>
                    <a:latin typeface="UTM Avo" panose="02040603050506020204" pitchFamily="18" charset="0"/>
                  </a:rPr>
                  <a:t>3</a:t>
                </a:r>
              </a:p>
            </p:txBody>
          </p:sp>
          <p:sp>
            <p:nvSpPr>
              <p:cNvPr id="12" name="Rounded Rectangle 11"/>
              <p:cNvSpPr/>
              <p:nvPr/>
            </p:nvSpPr>
            <p:spPr>
              <a:xfrm>
                <a:off x="5784981" y="3536302"/>
                <a:ext cx="1156996" cy="1017037"/>
              </a:xfrm>
              <a:prstGeom prst="roundRect">
                <a:avLst/>
              </a:prstGeom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sz="4400" b="1" dirty="0" smtClean="0">
                    <a:solidFill>
                      <a:srgbClr val="0070C0"/>
                    </a:solidFill>
                    <a:latin typeface="UTM Avo" panose="02040603050506020204" pitchFamily="18" charset="0"/>
                  </a:rPr>
                  <a:t>?</a:t>
                </a:r>
                <a:endParaRPr lang="en-US" sz="4400" b="1" dirty="0">
                  <a:solidFill>
                    <a:srgbClr val="0070C0"/>
                  </a:solidFill>
                  <a:latin typeface="UTM Avo" panose="02040603050506020204" pitchFamily="18" charset="0"/>
                </a:endParaRPr>
              </a:p>
            </p:txBody>
          </p:sp>
          <p:sp>
            <p:nvSpPr>
              <p:cNvPr id="13" name="Rounded Rectangle 12"/>
              <p:cNvSpPr/>
              <p:nvPr/>
            </p:nvSpPr>
            <p:spPr>
              <a:xfrm>
                <a:off x="6531431" y="4553338"/>
                <a:ext cx="1156996" cy="1017037"/>
              </a:xfrm>
              <a:prstGeom prst="roundRect">
                <a:avLst/>
              </a:prstGeom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sz="4400" b="1" dirty="0" smtClean="0">
                    <a:solidFill>
                      <a:srgbClr val="0070C0"/>
                    </a:solidFill>
                    <a:latin typeface="UTM Avo" panose="02040603050506020204" pitchFamily="18" charset="0"/>
                  </a:rPr>
                  <a:t>?</a:t>
                </a:r>
                <a:endParaRPr lang="en-US" sz="4400" b="1" dirty="0">
                  <a:solidFill>
                    <a:srgbClr val="0070C0"/>
                  </a:solidFill>
                  <a:latin typeface="UTM Avo" panose="02040603050506020204" pitchFamily="18" charset="0"/>
                </a:endParaRPr>
              </a:p>
            </p:txBody>
          </p:sp>
        </p:grpSp>
      </p:grpSp>
      <p:sp>
        <p:nvSpPr>
          <p:cNvPr id="14" name="Rounded Rectangle 13"/>
          <p:cNvSpPr/>
          <p:nvPr/>
        </p:nvSpPr>
        <p:spPr>
          <a:xfrm>
            <a:off x="6531431" y="4553335"/>
            <a:ext cx="1156996" cy="1017037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b="1" dirty="0">
                <a:solidFill>
                  <a:srgbClr val="C00000"/>
                </a:solidFill>
                <a:latin typeface="UTM Avo" panose="02040603050506020204" pitchFamily="18" charset="0"/>
              </a:rPr>
              <a:t>1</a:t>
            </a:r>
          </a:p>
        </p:txBody>
      </p:sp>
      <p:sp>
        <p:nvSpPr>
          <p:cNvPr id="24" name="Rounded Rectangle 23"/>
          <p:cNvSpPr/>
          <p:nvPr/>
        </p:nvSpPr>
        <p:spPr>
          <a:xfrm>
            <a:off x="5784980" y="3536300"/>
            <a:ext cx="1156996" cy="1017037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b="1" dirty="0" smtClean="0">
                <a:solidFill>
                  <a:srgbClr val="C00000"/>
                </a:solidFill>
                <a:latin typeface="UTM Avo" panose="02040603050506020204" pitchFamily="18" charset="0"/>
              </a:rPr>
              <a:t>4</a:t>
            </a:r>
            <a:endParaRPr lang="en-US" sz="4400" b="1" dirty="0">
              <a:solidFill>
                <a:srgbClr val="C00000"/>
              </a:solidFill>
              <a:latin typeface="UTM Avo" panose="02040603050506020204" pitchFamily="18" charset="0"/>
            </a:endParaRPr>
          </a:p>
        </p:txBody>
      </p:sp>
      <p:sp>
        <p:nvSpPr>
          <p:cNvPr id="25" name="Rounded Rectangle 24"/>
          <p:cNvSpPr/>
          <p:nvPr/>
        </p:nvSpPr>
        <p:spPr>
          <a:xfrm>
            <a:off x="5234477" y="2519263"/>
            <a:ext cx="1156996" cy="1017037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b="1" dirty="0" smtClean="0">
                <a:solidFill>
                  <a:srgbClr val="C00000"/>
                </a:solidFill>
                <a:latin typeface="UTM Avo" panose="02040603050506020204" pitchFamily="18" charset="0"/>
              </a:rPr>
              <a:t>10</a:t>
            </a:r>
            <a:endParaRPr lang="en-US" sz="4400" b="1" dirty="0">
              <a:solidFill>
                <a:srgbClr val="C00000"/>
              </a:solidFill>
              <a:latin typeface="UTM Avo" panose="02040603050506020204" pitchFamily="18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615821" y="2192694"/>
            <a:ext cx="2743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 smtClean="0">
                <a:solidFill>
                  <a:srgbClr val="C00000"/>
                </a:solidFill>
                <a:latin typeface="UTM Avo" panose="02040603050506020204" pitchFamily="18" charset="0"/>
              </a:rPr>
              <a:t>SỐ?</a:t>
            </a:r>
            <a:endParaRPr lang="en-US" sz="5400" b="1" dirty="0">
              <a:solidFill>
                <a:srgbClr val="C00000"/>
              </a:solidFill>
              <a:latin typeface="UTM Avo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489037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24" grpId="0" animBg="1"/>
      <p:bldP spid="25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216</TotalTime>
  <Words>82</Words>
  <Application>Microsoft Office PowerPoint</Application>
  <PresentationFormat>Custom</PresentationFormat>
  <Paragraphs>67</Paragraphs>
  <Slides>10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MTC</cp:lastModifiedBy>
  <cp:revision>18</cp:revision>
  <dcterms:created xsi:type="dcterms:W3CDTF">2020-08-12T07:52:14Z</dcterms:created>
  <dcterms:modified xsi:type="dcterms:W3CDTF">2020-12-06T22:26:11Z</dcterms:modified>
</cp:coreProperties>
</file>