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2" r:id="rId2"/>
  </p:sldMasterIdLst>
  <p:notesMasterIdLst>
    <p:notesMasterId r:id="rId23"/>
  </p:notesMasterIdLst>
  <p:sldIdLst>
    <p:sldId id="257" r:id="rId3"/>
    <p:sldId id="261" r:id="rId4"/>
    <p:sldId id="286" r:id="rId5"/>
    <p:sldId id="272" r:id="rId6"/>
    <p:sldId id="264" r:id="rId7"/>
    <p:sldId id="289" r:id="rId8"/>
    <p:sldId id="274" r:id="rId9"/>
    <p:sldId id="291" r:id="rId10"/>
    <p:sldId id="290" r:id="rId11"/>
    <p:sldId id="275" r:id="rId12"/>
    <p:sldId id="276" r:id="rId13"/>
    <p:sldId id="292" r:id="rId14"/>
    <p:sldId id="279" r:id="rId15"/>
    <p:sldId id="278" r:id="rId16"/>
    <p:sldId id="294" r:id="rId17"/>
    <p:sldId id="295" r:id="rId18"/>
    <p:sldId id="277" r:id="rId19"/>
    <p:sldId id="282" r:id="rId20"/>
    <p:sldId id="288" r:id="rId21"/>
    <p:sldId id="273" r:id="rId22"/>
  </p:sldIdLst>
  <p:sldSz cx="9144000" cy="5715000" type="screen16x10"/>
  <p:notesSz cx="9144000" cy="6858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66FF"/>
    <a:srgbClr val="5A702E"/>
    <a:srgbClr val="586D2D"/>
    <a:srgbClr val="FABF8E"/>
    <a:srgbClr val="86830F"/>
    <a:srgbClr val="ECD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4484" autoAdjust="0"/>
  </p:normalViewPr>
  <p:slideViewPr>
    <p:cSldViewPr>
      <p:cViewPr varScale="1">
        <p:scale>
          <a:sx n="81" d="100"/>
          <a:sy n="81" d="100"/>
        </p:scale>
        <p:origin x="432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1D2B9E7-28D4-492E-A426-822A55C4F0B9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929DEB-9079-4937-8335-B81BC684C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082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Cùng</a:t>
            </a:r>
            <a:r>
              <a:rPr lang="en-US" baseline="0" dirty="0"/>
              <a:t> đậu lém  Phiêu lưu ký để thu thập kim cương.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929DEB-9079-4937-8335-B81BC684C04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31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04D820-3066-4D87-902C-E58C7FCAF75E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66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04D820-3066-4D87-902C-E58C7FCAF75E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929DEB-9079-4937-8335-B81BC684C04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70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929DEB-9079-4937-8335-B81BC684C042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93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5852-FA0C-4946-A0E2-E3768527F8F6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91A0A-53B2-4F17-A13B-E7F4844AF3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86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009A-FB94-41A6-8F80-E3637B00EE2F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90D44-4DC1-49C7-B0E6-0320C82EA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8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6F315-FCB4-4CB3-BE1F-8CB07A4EAAA7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7534-88BF-4DE2-829E-FD6BBA77A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206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68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90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4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7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3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1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6F7-805E-4ADF-BEDC-E4A4B2AFCE7B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5280A-A2E1-455C-912A-5694DD930B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5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94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1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70947-9D54-4C24-82E6-36950DA12BCD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1E50B-4A12-4A09-BF24-811A41027A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1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364CB-FEE2-4EDA-9AA6-BC2B9162B8C4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CF9FE-2350-4AD0-BB55-2682D6278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9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108D-61D5-49EC-B0D3-9A6F1EF1FEFD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98BA2-054A-4C4A-B674-B11D9E2B9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794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21FF1-605D-43B0-9391-EFCCAECFDC74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4662-1F68-40DD-A5A6-B24188B3C6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4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FDAE-7007-4D93-BA72-F5D96F3C03A4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4D04B-9F47-4BE7-A920-FC0634578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5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62D12-31D1-4293-9720-C7F88D3C8E66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5FAEF-49D1-4524-BFEF-4B99D9E57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63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3CDE2-B9D8-49FE-AC5F-D2E9F4E0006C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6A5F0-8891-4E31-99A0-4214B637F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24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11051A-6EAD-4DA4-A410-AAAF023F4DE8}" type="datetimeFigureOut">
              <a:rPr lang="en-US"/>
              <a:pPr>
                <a:defRPr/>
              </a:pPr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134FBAB-A49F-413F-87B6-A62DE79D2F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84C0-5DAA-4A1E-944B-3204E4E19715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7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luyen%20tap%20trang%20130\luyen%20tap%20trang%20130\4%20up%20volume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luyen%20tap%20trang%20130\luyen%20tap%20trang%20130\4%20up%20volume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luyen%20tap%20trang%20130\luyen%20tap%20trang%20130\2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istrator\Desktop\luyen%20tap%20trang%20130\luyen%20tap%20trang%20130\2.mp3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85750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cs typeface="+mn-cs"/>
              </a:rPr>
              <a:t>CHÀO MỪNG CÁC CON </a:t>
            </a:r>
          </a:p>
          <a:p>
            <a:pPr algn="ctr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  <a:cs typeface="+mn-cs"/>
              </a:rPr>
              <a:t>ĐẾN VỚI TIẾT TOÁN</a:t>
            </a:r>
            <a:endParaRPr lang="en-US" sz="3300" b="1" dirty="0">
              <a:solidFill>
                <a:srgbClr val="4472C4">
                  <a:lumMod val="75000"/>
                </a:srgbClr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37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0" y="0"/>
            <a:ext cx="9144000" cy="5703888"/>
            <a:chOff x="0" y="0"/>
            <a:chExt cx="9144000" cy="5703888"/>
          </a:xfrm>
        </p:grpSpPr>
        <p:pic>
          <p:nvPicPr>
            <p:cNvPr id="8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-38"/>
            <a:stretch>
              <a:fillRect/>
            </a:stretch>
          </p:blipFill>
          <p:spPr bwMode="auto">
            <a:xfrm>
              <a:off x="0" y="0"/>
              <a:ext cx="9144000" cy="57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Oval 81"/>
            <p:cNvSpPr/>
            <p:nvPr/>
          </p:nvSpPr>
          <p:spPr>
            <a:xfrm>
              <a:off x="5225765" y="5072332"/>
              <a:ext cx="475254" cy="593480"/>
            </a:xfrm>
            <a:prstGeom prst="ellipse">
              <a:avLst/>
            </a:prstGeom>
            <a:solidFill>
              <a:srgbClr val="003300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/>
          <p:cNvCxnSpPr/>
          <p:nvPr/>
        </p:nvCxnSpPr>
        <p:spPr>
          <a:xfrm>
            <a:off x="5219700" y="625475"/>
            <a:ext cx="8651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7736556" y="264169"/>
            <a:ext cx="561906" cy="6596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51" name="Diamond 50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2" name="Diamond 51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53" name="Straight Connector 52"/>
            <p:cNvCxnSpPr>
              <a:stCxn id="52" idx="0"/>
              <a:endCxn id="51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Straight Connector 53"/>
            <p:cNvCxnSpPr>
              <a:stCxn id="52" idx="3"/>
              <a:endCxn id="51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5" name="Straight Connector 54"/>
            <p:cNvCxnSpPr>
              <a:stCxn id="52" idx="2"/>
              <a:endCxn id="51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6" name="Straight Connector 55"/>
            <p:cNvCxnSpPr>
              <a:stCxn id="52" idx="1"/>
              <a:endCxn id="51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8405904" y="270675"/>
            <a:ext cx="561906" cy="65960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58" name="Diamond 57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0" name="Straight Connector 59"/>
            <p:cNvCxnSpPr>
              <a:stCxn id="59" idx="0"/>
              <a:endCxn id="58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1" name="Straight Connector 60"/>
            <p:cNvCxnSpPr>
              <a:stCxn id="59" idx="3"/>
              <a:endCxn id="58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2" name="Straight Connector 61"/>
            <p:cNvCxnSpPr>
              <a:stCxn id="59" idx="2"/>
              <a:endCxn id="58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3" name="Straight Connector 62"/>
            <p:cNvCxnSpPr>
              <a:stCxn id="59" idx="1"/>
              <a:endCxn id="58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83" name="Picture 12" descr="Đậu Lém phiêu lưu ký - Toán 3 - MET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-43" r="13596" b="22342"/>
          <a:stretch>
            <a:fillRect/>
          </a:stretch>
        </p:blipFill>
        <p:spPr bwMode="auto">
          <a:xfrm>
            <a:off x="6595831" y="1774416"/>
            <a:ext cx="1857806" cy="31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" name="Group 83"/>
          <p:cNvGrpSpPr/>
          <p:nvPr/>
        </p:nvGrpSpPr>
        <p:grpSpPr>
          <a:xfrm>
            <a:off x="8038279" y="1613287"/>
            <a:ext cx="762848" cy="974790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5" name="Diamond 84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6" name="Diamond 85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7" name="Straight Connector 86"/>
            <p:cNvCxnSpPr>
              <a:stCxn id="86" idx="0"/>
              <a:endCxn id="85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/>
            <p:cNvCxnSpPr>
              <a:stCxn id="86" idx="3"/>
              <a:endCxn id="85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/>
            <p:cNvCxnSpPr>
              <a:stCxn id="86" idx="2"/>
              <a:endCxn id="85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0" name="Straight Connector 89"/>
            <p:cNvCxnSpPr>
              <a:stCxn id="86" idx="1"/>
              <a:endCxn id="85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0" y="-22820"/>
            <a:ext cx="9144000" cy="5703888"/>
            <a:chOff x="0" y="0"/>
            <a:chExt cx="9144000" cy="5703888"/>
          </a:xfrm>
        </p:grpSpPr>
        <p:pic>
          <p:nvPicPr>
            <p:cNvPr id="7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-38"/>
            <a:stretch>
              <a:fillRect/>
            </a:stretch>
          </p:blipFill>
          <p:spPr bwMode="auto">
            <a:xfrm>
              <a:off x="0" y="0"/>
              <a:ext cx="9144000" cy="57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Oval 74"/>
            <p:cNvSpPr/>
            <p:nvPr/>
          </p:nvSpPr>
          <p:spPr>
            <a:xfrm>
              <a:off x="5225765" y="5072332"/>
              <a:ext cx="475254" cy="593480"/>
            </a:xfrm>
            <a:prstGeom prst="ellipse">
              <a:avLst/>
            </a:prstGeom>
            <a:solidFill>
              <a:srgbClr val="003300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6" name="Picture 3" descr="C:\Users\Administrator\Desktop\nklb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9195" r="57539" b="19879"/>
          <a:stretch>
            <a:fillRect/>
          </a:stretch>
        </p:blipFill>
        <p:spPr bwMode="auto">
          <a:xfrm>
            <a:off x="-93663" y="2719388"/>
            <a:ext cx="1663701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7740352" y="218187"/>
            <a:ext cx="561906" cy="6596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77" name="Diamond 7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8" name="Diamond 7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9" name="Straight Connector 78"/>
            <p:cNvCxnSpPr>
              <a:stCxn id="78" idx="0"/>
              <a:endCxn id="7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0" name="Straight Connector 79"/>
            <p:cNvCxnSpPr>
              <a:stCxn id="78" idx="3"/>
              <a:endCxn id="7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1" name="Straight Connector 80"/>
            <p:cNvCxnSpPr>
              <a:stCxn id="78" idx="2"/>
              <a:endCxn id="7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2" name="Straight Connector 81"/>
            <p:cNvCxnSpPr>
              <a:stCxn id="78" idx="1"/>
              <a:endCxn id="7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8429135" y="224693"/>
            <a:ext cx="561906" cy="65960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4" name="Diamond 83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5" name="Diamond 84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6" name="Straight Connector 85"/>
            <p:cNvCxnSpPr>
              <a:stCxn id="85" idx="0"/>
              <a:endCxn id="84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7" name="Straight Connector 86"/>
            <p:cNvCxnSpPr>
              <a:stCxn id="85" idx="3"/>
              <a:endCxn id="84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/>
            <p:cNvCxnSpPr>
              <a:stCxn id="85" idx="2"/>
              <a:endCxn id="84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/>
            <p:cNvCxnSpPr>
              <a:stCxn id="85" idx="1"/>
              <a:endCxn id="84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DD94567F-1BB2-450B-9348-E323BCAF6E68}"/>
              </a:ext>
            </a:extLst>
          </p:cNvPr>
          <p:cNvSpPr/>
          <p:nvPr/>
        </p:nvSpPr>
        <p:spPr>
          <a:xfrm>
            <a:off x="241405" y="863982"/>
            <a:ext cx="8749635" cy="4772823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CEB19-9904-43A0-8405-63D3DEDE46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7786" r="24556" b="13512"/>
          <a:stretch/>
        </p:blipFill>
        <p:spPr>
          <a:xfrm>
            <a:off x="1043608" y="930107"/>
            <a:ext cx="5112568" cy="4375665"/>
          </a:xfrm>
          <a:prstGeom prst="rect">
            <a:avLst/>
          </a:prstGeom>
        </p:spPr>
      </p:pic>
      <p:sp>
        <p:nvSpPr>
          <p:cNvPr id="31" name="Rounded Rectangle 1027">
            <a:extLst>
              <a:ext uri="{FF2B5EF4-FFF2-40B4-BE49-F238E27FC236}">
                <a16:creationId xmlns:a16="http://schemas.microsoft.com/office/drawing/2014/main" id="{57912B10-460A-4F34-921A-25A0A3633EB5}"/>
              </a:ext>
            </a:extLst>
          </p:cNvPr>
          <p:cNvSpPr/>
          <p:nvPr/>
        </p:nvSpPr>
        <p:spPr>
          <a:xfrm>
            <a:off x="123981" y="74648"/>
            <a:ext cx="8856984" cy="72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DE9B0D-7557-4EA9-8E2E-41E4D332774D}"/>
              </a:ext>
            </a:extLst>
          </p:cNvPr>
          <p:cNvSpPr/>
          <p:nvPr/>
        </p:nvSpPr>
        <p:spPr>
          <a:xfrm>
            <a:off x="87977" y="203856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mấy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cá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cắn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43D3B4-6EA4-4F04-8E6F-7AFDF08F3ACD}"/>
              </a:ext>
            </a:extLst>
          </p:cNvPr>
          <p:cNvSpPr txBox="1"/>
          <p:nvPr/>
        </p:nvSpPr>
        <p:spPr>
          <a:xfrm>
            <a:off x="6941334" y="1914702"/>
            <a:ext cx="122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a. 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160AF6-1C7B-48FF-8BC6-2A309CF3C430}"/>
              </a:ext>
            </a:extLst>
          </p:cNvPr>
          <p:cNvSpPr txBox="1"/>
          <p:nvPr/>
        </p:nvSpPr>
        <p:spPr>
          <a:xfrm>
            <a:off x="6941333" y="2567514"/>
            <a:ext cx="122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b.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20E2CB-752F-4A4E-AF07-9800E8894AA7}"/>
              </a:ext>
            </a:extLst>
          </p:cNvPr>
          <p:cNvSpPr txBox="1"/>
          <p:nvPr/>
        </p:nvSpPr>
        <p:spPr>
          <a:xfrm>
            <a:off x="6941333" y="3220326"/>
            <a:ext cx="122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c. 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0E132A-F8CC-46E3-8BDE-7195F50D0EF0}"/>
              </a:ext>
            </a:extLst>
          </p:cNvPr>
          <p:cNvSpPr txBox="1"/>
          <p:nvPr/>
        </p:nvSpPr>
        <p:spPr>
          <a:xfrm>
            <a:off x="6941332" y="3873138"/>
            <a:ext cx="122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d. 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36873D-2C57-464B-BE74-1698AADBED57}"/>
              </a:ext>
            </a:extLst>
          </p:cNvPr>
          <p:cNvSpPr/>
          <p:nvPr/>
        </p:nvSpPr>
        <p:spPr>
          <a:xfrm>
            <a:off x="6922561" y="2567514"/>
            <a:ext cx="510988" cy="523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0" y="-22820"/>
            <a:ext cx="9144000" cy="5703888"/>
            <a:chOff x="0" y="0"/>
            <a:chExt cx="9144000" cy="5703888"/>
          </a:xfrm>
        </p:grpSpPr>
        <p:pic>
          <p:nvPicPr>
            <p:cNvPr id="7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-38"/>
            <a:stretch>
              <a:fillRect/>
            </a:stretch>
          </p:blipFill>
          <p:spPr bwMode="auto">
            <a:xfrm>
              <a:off x="0" y="0"/>
              <a:ext cx="9144000" cy="57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Oval 74"/>
            <p:cNvSpPr/>
            <p:nvPr/>
          </p:nvSpPr>
          <p:spPr>
            <a:xfrm>
              <a:off x="5225765" y="5072332"/>
              <a:ext cx="475254" cy="593480"/>
            </a:xfrm>
            <a:prstGeom prst="ellipse">
              <a:avLst/>
            </a:prstGeom>
            <a:solidFill>
              <a:srgbClr val="003300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316" name="Picture 3" descr="C:\Users\Administrator\Desktop\nklb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9195" r="57539" b="19879"/>
          <a:stretch>
            <a:fillRect/>
          </a:stretch>
        </p:blipFill>
        <p:spPr bwMode="auto">
          <a:xfrm>
            <a:off x="-93663" y="2719388"/>
            <a:ext cx="1663701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" name="Group 75"/>
          <p:cNvGrpSpPr/>
          <p:nvPr/>
        </p:nvGrpSpPr>
        <p:grpSpPr>
          <a:xfrm>
            <a:off x="7740352" y="218187"/>
            <a:ext cx="561906" cy="6596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77" name="Diamond 7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8" name="Diamond 7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9" name="Straight Connector 78"/>
            <p:cNvCxnSpPr>
              <a:stCxn id="78" idx="0"/>
              <a:endCxn id="7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0" name="Straight Connector 79"/>
            <p:cNvCxnSpPr>
              <a:stCxn id="78" idx="3"/>
              <a:endCxn id="7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1" name="Straight Connector 80"/>
            <p:cNvCxnSpPr>
              <a:stCxn id="78" idx="2"/>
              <a:endCxn id="7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2" name="Straight Connector 81"/>
            <p:cNvCxnSpPr>
              <a:stCxn id="78" idx="1"/>
              <a:endCxn id="7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8429135" y="224693"/>
            <a:ext cx="561906" cy="65960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4" name="Diamond 83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5" name="Diamond 84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6" name="Straight Connector 85"/>
            <p:cNvCxnSpPr>
              <a:stCxn id="85" idx="0"/>
              <a:endCxn id="84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7" name="Straight Connector 86"/>
            <p:cNvCxnSpPr>
              <a:stCxn id="85" idx="3"/>
              <a:endCxn id="84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/>
            <p:cNvCxnSpPr>
              <a:stCxn id="85" idx="2"/>
              <a:endCxn id="84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/>
            <p:cNvCxnSpPr>
              <a:stCxn id="85" idx="1"/>
              <a:endCxn id="84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DD94567F-1BB2-450B-9348-E323BCAF6E68}"/>
              </a:ext>
            </a:extLst>
          </p:cNvPr>
          <p:cNvSpPr/>
          <p:nvPr/>
        </p:nvSpPr>
        <p:spPr>
          <a:xfrm>
            <a:off x="1663701" y="1105759"/>
            <a:ext cx="7327339" cy="4514565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D054D3-00EB-4295-A936-C35317D2CC01}"/>
              </a:ext>
            </a:extLst>
          </p:cNvPr>
          <p:cNvSpPr/>
          <p:nvPr/>
        </p:nvSpPr>
        <p:spPr>
          <a:xfrm>
            <a:off x="1429891" y="1195928"/>
            <a:ext cx="1963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32B5B9-10D5-41F5-990D-3B910DFF20D6}"/>
              </a:ext>
            </a:extLst>
          </p:cNvPr>
          <p:cNvSpPr/>
          <p:nvPr/>
        </p:nvSpPr>
        <p:spPr>
          <a:xfrm>
            <a:off x="1907704" y="235344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B4C193-79D1-4D50-A5AD-2AA1FC6FA03E}"/>
              </a:ext>
            </a:extLst>
          </p:cNvPr>
          <p:cNvSpPr/>
          <p:nvPr/>
        </p:nvSpPr>
        <p:spPr>
          <a:xfrm>
            <a:off x="3021360" y="235344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B639C0-5A86-4D99-8690-40E5819F0A12}"/>
              </a:ext>
            </a:extLst>
          </p:cNvPr>
          <p:cNvSpPr/>
          <p:nvPr/>
        </p:nvSpPr>
        <p:spPr>
          <a:xfrm>
            <a:off x="4158170" y="235344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ADA2B-3049-4B66-9FA1-C89278C14388}"/>
              </a:ext>
            </a:extLst>
          </p:cNvPr>
          <p:cNvSpPr txBox="1"/>
          <p:nvPr/>
        </p:nvSpPr>
        <p:spPr>
          <a:xfrm>
            <a:off x="2557698" y="2281436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F79C0B-244D-4E7F-9530-69CBDD3B832D}"/>
              </a:ext>
            </a:extLst>
          </p:cNvPr>
          <p:cNvSpPr txBox="1"/>
          <p:nvPr/>
        </p:nvSpPr>
        <p:spPr>
          <a:xfrm>
            <a:off x="3682764" y="2281436"/>
            <a:ext cx="30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E31417-DA09-4F99-B0B5-B7D164480279}"/>
              </a:ext>
            </a:extLst>
          </p:cNvPr>
          <p:cNvSpPr/>
          <p:nvPr/>
        </p:nvSpPr>
        <p:spPr>
          <a:xfrm>
            <a:off x="4337758" y="390172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14B02E-1EF4-454C-822B-E4BD4054DE29}"/>
              </a:ext>
            </a:extLst>
          </p:cNvPr>
          <p:cNvSpPr/>
          <p:nvPr/>
        </p:nvSpPr>
        <p:spPr>
          <a:xfrm>
            <a:off x="5451414" y="390172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46DA9E-8975-479E-9FD6-F4629E67E552}"/>
              </a:ext>
            </a:extLst>
          </p:cNvPr>
          <p:cNvSpPr/>
          <p:nvPr/>
        </p:nvSpPr>
        <p:spPr>
          <a:xfrm>
            <a:off x="6588224" y="3901724"/>
            <a:ext cx="50405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AC2124-C7D7-4511-A5E5-53FA4C3FF730}"/>
              </a:ext>
            </a:extLst>
          </p:cNvPr>
          <p:cNvSpPr txBox="1"/>
          <p:nvPr/>
        </p:nvSpPr>
        <p:spPr>
          <a:xfrm>
            <a:off x="4987752" y="3829716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871594-3ED8-451C-9DB2-DB30DCE38452}"/>
              </a:ext>
            </a:extLst>
          </p:cNvPr>
          <p:cNvSpPr txBox="1"/>
          <p:nvPr/>
        </p:nvSpPr>
        <p:spPr>
          <a:xfrm>
            <a:off x="6112818" y="3829716"/>
            <a:ext cx="303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F961A8-DF6D-480F-A2B4-2DFE5A7D1A7A}"/>
              </a:ext>
            </a:extLst>
          </p:cNvPr>
          <p:cNvSpPr/>
          <p:nvPr/>
        </p:nvSpPr>
        <p:spPr>
          <a:xfrm>
            <a:off x="4147708" y="2367459"/>
            <a:ext cx="50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7CF49C-607C-4E2C-A08C-0A83AA4FB75A}"/>
              </a:ext>
            </a:extLst>
          </p:cNvPr>
          <p:cNvSpPr/>
          <p:nvPr/>
        </p:nvSpPr>
        <p:spPr>
          <a:xfrm>
            <a:off x="5430323" y="3916748"/>
            <a:ext cx="50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718ABCE-7FEA-45FE-9E1F-69D1E0AF9BB7}"/>
              </a:ext>
            </a:extLst>
          </p:cNvPr>
          <p:cNvSpPr/>
          <p:nvPr/>
        </p:nvSpPr>
        <p:spPr>
          <a:xfrm>
            <a:off x="4143400" y="2354743"/>
            <a:ext cx="50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F8C4549-F909-4924-B56E-6FC8643CD10F}"/>
              </a:ext>
            </a:extLst>
          </p:cNvPr>
          <p:cNvSpPr/>
          <p:nvPr/>
        </p:nvSpPr>
        <p:spPr>
          <a:xfrm>
            <a:off x="5434004" y="3935785"/>
            <a:ext cx="504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731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703888"/>
            <a:chOff x="0" y="0"/>
            <a:chExt cx="9144000" cy="5703888"/>
          </a:xfrm>
        </p:grpSpPr>
        <p:pic>
          <p:nvPicPr>
            <p:cNvPr id="14338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0" b="-38"/>
            <a:stretch>
              <a:fillRect/>
            </a:stretch>
          </p:blipFill>
          <p:spPr bwMode="auto">
            <a:xfrm>
              <a:off x="0" y="0"/>
              <a:ext cx="9144000" cy="570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5225765" y="5072332"/>
              <a:ext cx="475254" cy="593480"/>
            </a:xfrm>
            <a:prstGeom prst="ellipse">
              <a:avLst/>
            </a:prstGeom>
            <a:solidFill>
              <a:srgbClr val="003300"/>
            </a:solidFill>
            <a:ln>
              <a:solidFill>
                <a:srgbClr val="00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12" descr="Đậu Lém phiêu lưu ký - Toán 3 - META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5" t="-43" r="13596" b="22342"/>
          <a:stretch>
            <a:fillRect/>
          </a:stretch>
        </p:blipFill>
        <p:spPr bwMode="auto">
          <a:xfrm>
            <a:off x="6300349" y="1753846"/>
            <a:ext cx="1857806" cy="31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 55"/>
          <p:cNvGrpSpPr/>
          <p:nvPr/>
        </p:nvGrpSpPr>
        <p:grpSpPr>
          <a:xfrm>
            <a:off x="7589536" y="281833"/>
            <a:ext cx="561906" cy="6596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57" name="Diamond 5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8" name="Diamond 5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59" name="Straight Connector 58"/>
            <p:cNvCxnSpPr>
              <a:stCxn id="58" idx="0"/>
              <a:endCxn id="5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0" name="Straight Connector 59"/>
            <p:cNvCxnSpPr>
              <a:stCxn id="58" idx="3"/>
              <a:endCxn id="5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1" name="Straight Connector 60"/>
            <p:cNvCxnSpPr>
              <a:stCxn id="58" idx="2"/>
              <a:endCxn id="5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2" name="Straight Connector 61"/>
            <p:cNvCxnSpPr>
              <a:stCxn id="58" idx="1"/>
              <a:endCxn id="5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8258884" y="288339"/>
            <a:ext cx="561906" cy="65960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64" name="Diamond 63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5" name="Diamond 64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6" name="Straight Connector 65"/>
            <p:cNvCxnSpPr>
              <a:stCxn id="65" idx="0"/>
              <a:endCxn id="64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7" name="Straight Connector 66"/>
            <p:cNvCxnSpPr>
              <a:stCxn id="65" idx="3"/>
              <a:endCxn id="64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8" name="Straight Connector 67"/>
            <p:cNvCxnSpPr>
              <a:stCxn id="65" idx="2"/>
              <a:endCxn id="64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9" name="Straight Connector 68"/>
            <p:cNvCxnSpPr>
              <a:stCxn id="65" idx="1"/>
              <a:endCxn id="64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836402" y="1658512"/>
            <a:ext cx="762848" cy="974790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71" name="Diamond 70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2" name="Diamond 71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3" name="Straight Connector 72"/>
            <p:cNvCxnSpPr>
              <a:stCxn id="72" idx="0"/>
              <a:endCxn id="71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4" name="Straight Connector 73"/>
            <p:cNvCxnSpPr>
              <a:stCxn id="72" idx="3"/>
              <a:endCxn id="71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5" name="Straight Connector 74"/>
            <p:cNvCxnSpPr>
              <a:stCxn id="72" idx="2"/>
              <a:endCxn id="71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6" name="Straight Connector 75"/>
            <p:cNvCxnSpPr>
              <a:stCxn id="72" idx="1"/>
              <a:endCxn id="71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-1.11111E-6 0.20694 C -1.11111E-6 0.3 -0.15347 0.41416 -0.27812 0.41416 L -0.55608 0.41416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12" y="2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186" b="14944"/>
          <a:stretch>
            <a:fillRect/>
          </a:stretch>
        </p:blipFill>
        <p:spPr bwMode="auto">
          <a:xfrm>
            <a:off x="0" y="0"/>
            <a:ext cx="925195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165974" y="243436"/>
            <a:ext cx="581132" cy="70057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2" name="Diamond 1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5" name="Straight Connector 14"/>
            <p:cNvCxnSpPr>
              <a:stCxn id="13" idx="3"/>
              <a:endCxn id="1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Straight Connector 15"/>
            <p:cNvCxnSpPr>
              <a:stCxn id="13" idx="2"/>
              <a:endCxn id="1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7" name="Straight Connector 16"/>
            <p:cNvCxnSpPr>
              <a:stCxn id="13" idx="1"/>
              <a:endCxn id="1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812360" y="243436"/>
            <a:ext cx="581132" cy="70057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9" name="Diamond 18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1" name="Straight Connector 20"/>
            <p:cNvCxnSpPr>
              <a:stCxn id="20" idx="0"/>
              <a:endCxn id="19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>
              <a:stCxn id="20" idx="3"/>
              <a:endCxn id="19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>
              <a:stCxn id="20" idx="2"/>
              <a:endCxn id="19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>
              <a:stCxn id="20" idx="1"/>
              <a:endCxn id="19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47" name="Rounded Rectangle 46"/>
          <p:cNvSpPr/>
          <p:nvPr/>
        </p:nvSpPr>
        <p:spPr>
          <a:xfrm>
            <a:off x="2051050" y="409575"/>
            <a:ext cx="4559300" cy="351631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8063224" y="3122875"/>
            <a:ext cx="762848" cy="955147"/>
            <a:chOff x="3347864" y="1131590"/>
            <a:chExt cx="1584176" cy="2592288"/>
          </a:xfrm>
          <a:solidFill>
            <a:schemeClr val="tx2">
              <a:lumMod val="40000"/>
              <a:lumOff val="60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5" name="Diamond 84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6" name="Diamond 85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7" name="Straight Connector 86"/>
            <p:cNvCxnSpPr>
              <a:stCxn id="86" idx="0"/>
              <a:endCxn id="85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/>
            <p:cNvCxnSpPr>
              <a:stCxn id="86" idx="3"/>
              <a:endCxn id="85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/>
            <p:cNvCxnSpPr>
              <a:stCxn id="86" idx="2"/>
              <a:endCxn id="85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0" name="Straight Connector 89"/>
            <p:cNvCxnSpPr>
              <a:stCxn id="86" idx="1"/>
              <a:endCxn id="85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8444648" y="226863"/>
            <a:ext cx="574195" cy="733724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92" name="Diamond 9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3" name="Diamond 92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94" name="Straight Connector 93"/>
            <p:cNvCxnSpPr>
              <a:stCxn id="93" idx="0"/>
              <a:endCxn id="9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5" name="Straight Connector 94"/>
            <p:cNvCxnSpPr>
              <a:stCxn id="93" idx="3"/>
              <a:endCxn id="9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6" name="Straight Connector 95"/>
            <p:cNvCxnSpPr>
              <a:stCxn id="93" idx="2"/>
              <a:endCxn id="9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7" name="Straight Connector 96"/>
            <p:cNvCxnSpPr>
              <a:stCxn id="93" idx="1"/>
              <a:endCxn id="9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A545B-FBE0-4F29-9060-3B1451B5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0196" r="25588" b="9381"/>
          <a:stretch/>
        </p:blipFill>
        <p:spPr>
          <a:xfrm>
            <a:off x="323528" y="697260"/>
            <a:ext cx="8496944" cy="48282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CDF779-40BD-4E09-B239-09FAB42F7590}"/>
              </a:ext>
            </a:extLst>
          </p:cNvPr>
          <p:cNvSpPr/>
          <p:nvPr/>
        </p:nvSpPr>
        <p:spPr>
          <a:xfrm>
            <a:off x="3923928" y="5017740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885DA-AFE4-427D-BD9B-3ECFB0560C3E}"/>
              </a:ext>
            </a:extLst>
          </p:cNvPr>
          <p:cNvSpPr/>
          <p:nvPr/>
        </p:nvSpPr>
        <p:spPr>
          <a:xfrm>
            <a:off x="4860032" y="5017740"/>
            <a:ext cx="2880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53A28-C903-4C9A-97F3-747A8851DDD3}"/>
              </a:ext>
            </a:extLst>
          </p:cNvPr>
          <p:cNvSpPr txBox="1"/>
          <p:nvPr/>
        </p:nvSpPr>
        <p:spPr>
          <a:xfrm>
            <a:off x="326109" y="174040"/>
            <a:ext cx="809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944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186" b="14944"/>
          <a:stretch>
            <a:fillRect/>
          </a:stretch>
        </p:blipFill>
        <p:spPr bwMode="auto">
          <a:xfrm>
            <a:off x="0" y="0"/>
            <a:ext cx="925195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165974" y="243436"/>
            <a:ext cx="581132" cy="70057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2" name="Diamond 1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Diamond 12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" name="Straight Connector 13"/>
            <p:cNvCxnSpPr>
              <a:stCxn id="13" idx="0"/>
              <a:endCxn id="1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5" name="Straight Connector 14"/>
            <p:cNvCxnSpPr>
              <a:stCxn id="13" idx="3"/>
              <a:endCxn id="1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Straight Connector 15"/>
            <p:cNvCxnSpPr>
              <a:stCxn id="13" idx="2"/>
              <a:endCxn id="1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7" name="Straight Connector 16"/>
            <p:cNvCxnSpPr>
              <a:stCxn id="13" idx="1"/>
              <a:endCxn id="1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7812360" y="243436"/>
            <a:ext cx="581132" cy="70057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9" name="Diamond 18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Diamond 19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21" name="Straight Connector 20"/>
            <p:cNvCxnSpPr>
              <a:stCxn id="20" idx="0"/>
              <a:endCxn id="19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2" name="Straight Connector 21"/>
            <p:cNvCxnSpPr>
              <a:stCxn id="20" idx="3"/>
              <a:endCxn id="19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>
              <a:stCxn id="20" idx="2"/>
              <a:endCxn id="19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>
              <a:stCxn id="20" idx="1"/>
              <a:endCxn id="19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47" name="Rounded Rectangle 46"/>
          <p:cNvSpPr/>
          <p:nvPr/>
        </p:nvSpPr>
        <p:spPr>
          <a:xfrm>
            <a:off x="2051050" y="409575"/>
            <a:ext cx="4559300" cy="351631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8063224" y="3122875"/>
            <a:ext cx="762848" cy="955147"/>
            <a:chOff x="3347864" y="1131590"/>
            <a:chExt cx="1584176" cy="2592288"/>
          </a:xfrm>
          <a:solidFill>
            <a:schemeClr val="tx2">
              <a:lumMod val="40000"/>
              <a:lumOff val="60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5" name="Diamond 84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Diamond 85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Connector 86"/>
            <p:cNvCxnSpPr>
              <a:stCxn id="86" idx="0"/>
              <a:endCxn id="85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8" name="Straight Connector 87"/>
            <p:cNvCxnSpPr>
              <a:stCxn id="86" idx="3"/>
              <a:endCxn id="85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9" name="Straight Connector 88"/>
            <p:cNvCxnSpPr>
              <a:stCxn id="86" idx="2"/>
              <a:endCxn id="85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0" name="Straight Connector 89"/>
            <p:cNvCxnSpPr>
              <a:stCxn id="86" idx="1"/>
              <a:endCxn id="85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8444648" y="226863"/>
            <a:ext cx="574195" cy="733724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92" name="Diamond 9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Diamond 92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4" name="Straight Connector 93"/>
            <p:cNvCxnSpPr>
              <a:stCxn id="93" idx="0"/>
              <a:endCxn id="9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5" name="Straight Connector 94"/>
            <p:cNvCxnSpPr>
              <a:stCxn id="93" idx="3"/>
              <a:endCxn id="9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6" name="Straight Connector 95"/>
            <p:cNvCxnSpPr>
              <a:stCxn id="93" idx="2"/>
              <a:endCxn id="9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7" name="Straight Connector 96"/>
            <p:cNvCxnSpPr>
              <a:stCxn id="93" idx="1"/>
              <a:endCxn id="9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2.5E-6 0.09389 C 2.5E-6 0.13611 -0.18438 0.18972 -0.33438 0.18972 L -0.66823 0.18972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20" y="9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14846"/>
          <a:stretch/>
        </p:blipFill>
        <p:spPr bwMode="auto">
          <a:xfrm>
            <a:off x="-33777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7668344" y="1057300"/>
            <a:ext cx="771615" cy="95269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68" name="Diamond 67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9" name="Diamond 68"/>
            <p:cNvSpPr/>
            <p:nvPr/>
          </p:nvSpPr>
          <p:spPr>
            <a:xfrm>
              <a:off x="3592451" y="1531828"/>
              <a:ext cx="1094999" cy="1791817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0" name="Straight Connector 69"/>
            <p:cNvCxnSpPr>
              <a:stCxn id="69" idx="0"/>
              <a:endCxn id="68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1" name="Straight Connector 70"/>
            <p:cNvCxnSpPr>
              <a:stCxn id="69" idx="3"/>
              <a:endCxn id="68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2" name="Straight Connector 71"/>
            <p:cNvCxnSpPr>
              <a:stCxn id="69" idx="2"/>
              <a:endCxn id="68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3" name="Straight Connector 72"/>
            <p:cNvCxnSpPr>
              <a:stCxn id="69" idx="1"/>
              <a:endCxn id="68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707904" y="4588175"/>
            <a:ext cx="576663" cy="6924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96" name="Diamond 95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7" name="Diamond 96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98" name="Straight Connector 97"/>
            <p:cNvCxnSpPr>
              <a:stCxn id="97" idx="0"/>
              <a:endCxn id="96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9" name="Straight Connector 98"/>
            <p:cNvCxnSpPr>
              <a:stCxn id="97" idx="3"/>
              <a:endCxn id="96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0" name="Straight Connector 99"/>
            <p:cNvCxnSpPr>
              <a:stCxn id="97" idx="2"/>
              <a:endCxn id="96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1" name="Straight Connector 100"/>
            <p:cNvCxnSpPr>
              <a:stCxn id="97" idx="1"/>
              <a:endCxn id="96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4413115" y="4592858"/>
            <a:ext cx="552434" cy="687725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03" name="Diamond 10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4" name="Diamond 103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05" name="Straight Connector 104"/>
            <p:cNvCxnSpPr>
              <a:stCxn id="104" idx="0"/>
              <a:endCxn id="10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6" name="Straight Connector 105"/>
            <p:cNvCxnSpPr>
              <a:stCxn id="104" idx="3"/>
              <a:endCxn id="10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7" name="Straight Connector 106"/>
            <p:cNvCxnSpPr>
              <a:stCxn id="104" idx="2"/>
              <a:endCxn id="10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8" name="Straight Connector 107"/>
            <p:cNvCxnSpPr>
              <a:stCxn id="104" idx="1"/>
              <a:endCxn id="10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5083655" y="4585692"/>
            <a:ext cx="558372" cy="713505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10" name="Diamond 109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1" name="Diamond 110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12" name="Straight Connector 111"/>
            <p:cNvCxnSpPr>
              <a:stCxn id="111" idx="0"/>
              <a:endCxn id="110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3" name="Straight Connector 112"/>
            <p:cNvCxnSpPr>
              <a:stCxn id="111" idx="3"/>
              <a:endCxn id="110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4" name="Straight Connector 113"/>
            <p:cNvCxnSpPr>
              <a:stCxn id="111" idx="2"/>
              <a:endCxn id="110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>
              <a:stCxn id="111" idx="1"/>
              <a:endCxn id="110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5748794" y="4592858"/>
            <a:ext cx="558372" cy="699127"/>
            <a:chOff x="3347864" y="1131590"/>
            <a:chExt cx="1584176" cy="2592288"/>
          </a:xfrm>
          <a:solidFill>
            <a:schemeClr val="tx2">
              <a:lumMod val="40000"/>
              <a:lumOff val="60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17" name="Diamond 11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8" name="Diamond 11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19" name="Straight Connector 118"/>
            <p:cNvCxnSpPr>
              <a:stCxn id="118" idx="0"/>
              <a:endCxn id="11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0" name="Straight Connector 119"/>
            <p:cNvCxnSpPr>
              <a:stCxn id="118" idx="3"/>
              <a:endCxn id="11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1" name="Straight Connector 120"/>
            <p:cNvCxnSpPr>
              <a:stCxn id="118" idx="2"/>
              <a:endCxn id="11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2" name="Straight Connector 121"/>
            <p:cNvCxnSpPr>
              <a:stCxn id="118" idx="1"/>
              <a:endCxn id="11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ChangeArrowheads="1"/>
          </p:cNvSpPr>
          <p:nvPr/>
        </p:nvSpPr>
        <p:spPr bwMode="auto">
          <a:xfrm>
            <a:off x="755724" y="220663"/>
            <a:ext cx="7632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+mj-lt"/>
                <a:cs typeface="Calibri" panose="020F0502020204030204" pitchFamily="34" charset="0"/>
              </a:rPr>
              <a:t>Chuột và Mèo cùng di chuyển về phía bên phải. Khi chuột đi được 1 ô thì mèo đi được 2 ô.</a:t>
            </a:r>
            <a:endParaRPr lang="en-US" altLang="en-US" sz="2800" dirty="0">
              <a:latin typeface="+mj-l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295080"/>
              </p:ext>
            </p:extLst>
          </p:nvPr>
        </p:nvGraphicFramePr>
        <p:xfrm>
          <a:off x="322957" y="1417216"/>
          <a:ext cx="8497883" cy="517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4725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504" name="Group 17"/>
          <p:cNvGrpSpPr>
            <a:grpSpLocks/>
          </p:cNvGrpSpPr>
          <p:nvPr/>
        </p:nvGrpSpPr>
        <p:grpSpPr bwMode="auto">
          <a:xfrm>
            <a:off x="251520" y="1201316"/>
            <a:ext cx="3422015" cy="1039813"/>
            <a:chOff x="0" y="-189134"/>
            <a:chExt cx="2414431" cy="684434"/>
          </a:xfrm>
        </p:grpSpPr>
        <p:pic>
          <p:nvPicPr>
            <p:cNvPr id="19568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6" r="31491" b="63942"/>
            <a:stretch>
              <a:fillRect/>
            </a:stretch>
          </p:blipFill>
          <p:spPr bwMode="auto">
            <a:xfrm flipH="1">
              <a:off x="0" y="0"/>
              <a:ext cx="361950" cy="28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69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0"/>
              <a:ext cx="333375" cy="35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rved Up Arrow 20"/>
            <p:cNvSpPr/>
            <p:nvPr/>
          </p:nvSpPr>
          <p:spPr>
            <a:xfrm>
              <a:off x="162410" y="323930"/>
              <a:ext cx="617161" cy="17137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2" name="Curved Up Arrow 21"/>
            <p:cNvSpPr/>
            <p:nvPr/>
          </p:nvSpPr>
          <p:spPr>
            <a:xfrm flipV="1">
              <a:off x="2071688" y="-189134"/>
              <a:ext cx="342743" cy="14211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9505" name="Rectangle 14"/>
          <p:cNvSpPr>
            <a:spLocks noChangeArrowheads="1"/>
          </p:cNvSpPr>
          <p:nvPr/>
        </p:nvSpPr>
        <p:spPr bwMode="auto">
          <a:xfrm>
            <a:off x="755724" y="2301875"/>
            <a:ext cx="55975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Hỏi Mèo bắt được Chuột ở ô số mấy?</a:t>
            </a:r>
            <a:endParaRPr lang="en-US" altLang="en-US" sz="1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405191"/>
              </p:ext>
            </p:extLst>
          </p:nvPr>
        </p:nvGraphicFramePr>
        <p:xfrm>
          <a:off x="323850" y="3276600"/>
          <a:ext cx="8496306" cy="517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471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31788" y="3072060"/>
            <a:ext cx="3455987" cy="1009403"/>
            <a:chOff x="0" y="-170522"/>
            <a:chExt cx="2438400" cy="665822"/>
          </a:xfrm>
        </p:grpSpPr>
        <p:pic>
          <p:nvPicPr>
            <p:cNvPr id="19564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6" r="31491" b="63942"/>
            <a:stretch>
              <a:fillRect/>
            </a:stretch>
          </p:blipFill>
          <p:spPr bwMode="auto">
            <a:xfrm flipH="1">
              <a:off x="0" y="0"/>
              <a:ext cx="361950" cy="28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65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0"/>
              <a:ext cx="333375" cy="356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Curved Up Arrow 31"/>
            <p:cNvSpPr/>
            <p:nvPr/>
          </p:nvSpPr>
          <p:spPr>
            <a:xfrm>
              <a:off x="162410" y="323568"/>
              <a:ext cx="617161" cy="171732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3" name="Curved Up Arrow 32"/>
            <p:cNvSpPr/>
            <p:nvPr/>
          </p:nvSpPr>
          <p:spPr>
            <a:xfrm flipV="1">
              <a:off x="2095657" y="-170522"/>
              <a:ext cx="342743" cy="143459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34" name="Curved Up Arrow 33"/>
          <p:cNvSpPr/>
          <p:nvPr/>
        </p:nvSpPr>
        <p:spPr>
          <a:xfrm>
            <a:off x="1403350" y="3794125"/>
            <a:ext cx="1008063" cy="287338"/>
          </a:xfrm>
          <a:prstGeom prst="curvedUpArrow">
            <a:avLst>
              <a:gd name="adj1" fmla="val 25000"/>
              <a:gd name="adj2" fmla="val 50000"/>
              <a:gd name="adj3" fmla="val 18651"/>
            </a:avLst>
          </a:prstGeom>
          <a:solidFill>
            <a:srgbClr val="FF66FF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7" name="Curved Up Arrow 36"/>
          <p:cNvSpPr/>
          <p:nvPr/>
        </p:nvSpPr>
        <p:spPr>
          <a:xfrm>
            <a:off x="2411413" y="3793604"/>
            <a:ext cx="936625" cy="255588"/>
          </a:xfrm>
          <a:prstGeom prst="curvedUpArrow">
            <a:avLst>
              <a:gd name="adj1" fmla="val 25000"/>
              <a:gd name="adj2" fmla="val 50000"/>
              <a:gd name="adj3" fmla="val 18651"/>
            </a:avLst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8" name="Curved Up Arrow 37"/>
          <p:cNvSpPr/>
          <p:nvPr/>
        </p:nvSpPr>
        <p:spPr>
          <a:xfrm>
            <a:off x="3311839" y="3800690"/>
            <a:ext cx="869950" cy="257175"/>
          </a:xfrm>
          <a:prstGeom prst="curvedUpArrow">
            <a:avLst>
              <a:gd name="adj1" fmla="val 25000"/>
              <a:gd name="adj2" fmla="val 50000"/>
              <a:gd name="adj3" fmla="val 18651"/>
            </a:avLst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" name="Curved Up Arrow 38"/>
          <p:cNvSpPr/>
          <p:nvPr/>
        </p:nvSpPr>
        <p:spPr>
          <a:xfrm>
            <a:off x="4188355" y="3793604"/>
            <a:ext cx="869950" cy="257175"/>
          </a:xfrm>
          <a:prstGeom prst="curvedUpArrow">
            <a:avLst>
              <a:gd name="adj1" fmla="val 25000"/>
              <a:gd name="adj2" fmla="val 50000"/>
              <a:gd name="adj3" fmla="val 18651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" name="Curved Up Arrow 39"/>
          <p:cNvSpPr/>
          <p:nvPr/>
        </p:nvSpPr>
        <p:spPr>
          <a:xfrm>
            <a:off x="5076056" y="3793604"/>
            <a:ext cx="869950" cy="257175"/>
          </a:xfrm>
          <a:prstGeom prst="curvedUpArrow">
            <a:avLst>
              <a:gd name="adj1" fmla="val 25000"/>
              <a:gd name="adj2" fmla="val 50000"/>
              <a:gd name="adj3" fmla="val 1865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1" name="Curved Up Arrow 40"/>
          <p:cNvSpPr/>
          <p:nvPr/>
        </p:nvSpPr>
        <p:spPr>
          <a:xfrm flipV="1">
            <a:off x="3797300" y="3073524"/>
            <a:ext cx="409575" cy="214313"/>
          </a:xfrm>
          <a:prstGeom prst="curvedUpArrow">
            <a:avLst/>
          </a:prstGeom>
          <a:solidFill>
            <a:srgbClr val="FF66FF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2" name="Curved Up Arrow 41"/>
          <p:cNvSpPr/>
          <p:nvPr/>
        </p:nvSpPr>
        <p:spPr>
          <a:xfrm flipV="1">
            <a:off x="4184650" y="3073648"/>
            <a:ext cx="409575" cy="215900"/>
          </a:xfrm>
          <a:prstGeom prst="curvedUpArrow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3" name="Curved Up Arrow 42"/>
          <p:cNvSpPr/>
          <p:nvPr/>
        </p:nvSpPr>
        <p:spPr>
          <a:xfrm flipV="1">
            <a:off x="4614863" y="3059876"/>
            <a:ext cx="409575" cy="215900"/>
          </a:xfrm>
          <a:prstGeom prst="curvedUpArrow">
            <a:avLst/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705475" y="3244850"/>
            <a:ext cx="427038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Curved Up Arrow 44"/>
          <p:cNvSpPr/>
          <p:nvPr/>
        </p:nvSpPr>
        <p:spPr>
          <a:xfrm flipV="1">
            <a:off x="5435600" y="3073524"/>
            <a:ext cx="409575" cy="215900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7080" y="4304258"/>
            <a:ext cx="5219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Vậy Mèo bắt được Chuột ở ô số 4.</a:t>
            </a:r>
            <a:endParaRPr lang="en-US" altLang="en-US" sz="2800" b="1" dirty="0">
              <a:latin typeface="+mj-lt"/>
            </a:endParaRPr>
          </a:p>
        </p:txBody>
      </p:sp>
      <p:sp>
        <p:nvSpPr>
          <p:cNvPr id="44" name="Curved Up Arrow 43"/>
          <p:cNvSpPr/>
          <p:nvPr/>
        </p:nvSpPr>
        <p:spPr>
          <a:xfrm flipV="1">
            <a:off x="5027613" y="3061587"/>
            <a:ext cx="407987" cy="214313"/>
          </a:xfrm>
          <a:prstGeom prst="curvedUp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24" grpId="0" animBg="1"/>
      <p:bldP spid="45" grpId="0" animBg="1"/>
      <p:bldP spid="46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14846"/>
          <a:stretch/>
        </p:blipFill>
        <p:spPr bwMode="auto">
          <a:xfrm>
            <a:off x="9216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3707904" y="4657700"/>
            <a:ext cx="576663" cy="692408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45" name="Diamond 44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6" name="Diamond 45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46" idx="0"/>
              <a:endCxn id="45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Straight Connector 47"/>
            <p:cNvCxnSpPr>
              <a:stCxn id="46" idx="3"/>
              <a:endCxn id="45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9" name="Straight Connector 48"/>
            <p:cNvCxnSpPr>
              <a:stCxn id="46" idx="2"/>
              <a:endCxn id="45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0" name="Straight Connector 49"/>
            <p:cNvCxnSpPr>
              <a:stCxn id="46" idx="1"/>
              <a:endCxn id="45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413115" y="4662383"/>
            <a:ext cx="552434" cy="687725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52" name="Diamond 5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54" name="Straight Connector 53"/>
            <p:cNvCxnSpPr>
              <a:stCxn id="53" idx="0"/>
              <a:endCxn id="5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5" name="Straight Connector 54"/>
            <p:cNvCxnSpPr>
              <a:stCxn id="53" idx="3"/>
              <a:endCxn id="5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6" name="Straight Connector 55"/>
            <p:cNvCxnSpPr>
              <a:stCxn id="53" idx="2"/>
              <a:endCxn id="5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7" name="Straight Connector 56"/>
            <p:cNvCxnSpPr>
              <a:stCxn id="53" idx="1"/>
              <a:endCxn id="5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083655" y="4655217"/>
            <a:ext cx="558372" cy="713505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59" name="Diamond 58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0" name="Diamond 59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1" name="Straight Connector 60"/>
            <p:cNvCxnSpPr>
              <a:stCxn id="60" idx="0"/>
              <a:endCxn id="59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2" name="Straight Connector 61"/>
            <p:cNvCxnSpPr>
              <a:stCxn id="60" idx="3"/>
              <a:endCxn id="59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3" name="Straight Connector 62"/>
            <p:cNvCxnSpPr>
              <a:stCxn id="60" idx="2"/>
              <a:endCxn id="59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4" name="Straight Connector 63"/>
            <p:cNvCxnSpPr>
              <a:stCxn id="60" idx="1"/>
              <a:endCxn id="59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5748794" y="4662383"/>
            <a:ext cx="558372" cy="699127"/>
            <a:chOff x="3347864" y="1131590"/>
            <a:chExt cx="1584176" cy="2592288"/>
          </a:xfrm>
          <a:solidFill>
            <a:schemeClr val="tx2">
              <a:lumMod val="40000"/>
              <a:lumOff val="60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66" name="Diamond 65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7" name="Diamond 66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8" name="Straight Connector 67"/>
            <p:cNvCxnSpPr>
              <a:stCxn id="67" idx="0"/>
              <a:endCxn id="66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9" name="Straight Connector 68"/>
            <p:cNvCxnSpPr>
              <a:stCxn id="67" idx="3"/>
              <a:endCxn id="66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0" name="Straight Connector 69"/>
            <p:cNvCxnSpPr>
              <a:stCxn id="67" idx="2"/>
              <a:endCxn id="66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1" name="Straight Connector 70"/>
            <p:cNvCxnSpPr>
              <a:stCxn id="67" idx="1"/>
              <a:endCxn id="66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7668344" y="1057300"/>
            <a:ext cx="771615" cy="95269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73" name="Diamond 7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4" name="Diamond 73"/>
            <p:cNvSpPr/>
            <p:nvPr/>
          </p:nvSpPr>
          <p:spPr>
            <a:xfrm>
              <a:off x="3592451" y="1531828"/>
              <a:ext cx="1094999" cy="1791817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5" name="Straight Connector 74"/>
            <p:cNvCxnSpPr>
              <a:stCxn id="74" idx="0"/>
              <a:endCxn id="7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6" name="Straight Connector 75"/>
            <p:cNvCxnSpPr>
              <a:stCxn id="74" idx="3"/>
              <a:endCxn id="7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7" name="Straight Connector 76"/>
            <p:cNvCxnSpPr>
              <a:stCxn id="74" idx="2"/>
              <a:endCxn id="7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78" name="Straight Connector 77"/>
            <p:cNvCxnSpPr>
              <a:stCxn id="74" idx="1"/>
              <a:endCxn id="7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164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13361 L -0.26528 -0.13361 C -0.38438 -0.13361 -0.53038 -0.01277 -0.53038 0.08667 L -0.53038 0.30723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8" y="22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5569447" y="789385"/>
            <a:ext cx="8223350" cy="3750468"/>
            <a:chOff x="550069" y="142876"/>
            <a:chExt cx="10964466" cy="5000624"/>
          </a:xfrm>
        </p:grpSpPr>
        <p:sp>
          <p:nvSpPr>
            <p:cNvPr id="7" name="Double Wave 6"/>
            <p:cNvSpPr/>
            <p:nvPr/>
          </p:nvSpPr>
          <p:spPr>
            <a:xfrm>
              <a:off x="550069" y="2543175"/>
              <a:ext cx="6143625" cy="2600325"/>
            </a:xfrm>
            <a:prstGeom prst="doubleWave">
              <a:avLst/>
            </a:prstGeom>
            <a:solidFill>
              <a:schemeClr val="bg1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4472C4">
                      <a:lumMod val="75000"/>
                    </a:srgbClr>
                  </a:solidFill>
                  <a:latin typeface="Arial" panose="020B0604020202020204" pitchFamily="34" charset="0"/>
                </a:rPr>
                <a:t>LUYỆN TẬP</a:t>
              </a:r>
              <a:endParaRPr lang="en-US" sz="5400" dirty="0">
                <a:solidFill>
                  <a:srgbClr val="4472C4">
                    <a:lumMod val="75000"/>
                  </a:srgbClr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9" name="Curved Connector 8"/>
            <p:cNvCxnSpPr>
              <a:stCxn id="7" idx="3"/>
            </p:cNvCxnSpPr>
            <p:nvPr/>
          </p:nvCxnSpPr>
          <p:spPr>
            <a:xfrm flipV="1">
              <a:off x="6693694" y="2543175"/>
              <a:ext cx="2116931" cy="1300163"/>
            </a:xfrm>
            <a:prstGeom prst="curvedConnector3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46" b="95858" l="4438" r="943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673" y="142876"/>
              <a:ext cx="3471862" cy="347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9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0 L 0.66329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Desktop\d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228609" y="452823"/>
            <a:ext cx="5687827" cy="2023678"/>
            <a:chOff x="1206680" y="452823"/>
            <a:chExt cx="5184576" cy="1728192"/>
          </a:xfrm>
        </p:grpSpPr>
        <p:sp>
          <p:nvSpPr>
            <p:cNvPr id="4" name="Cloud 3"/>
            <p:cNvSpPr/>
            <p:nvPr/>
          </p:nvSpPr>
          <p:spPr>
            <a:xfrm>
              <a:off x="1206680" y="452823"/>
              <a:ext cx="5184576" cy="1728192"/>
            </a:xfrm>
            <a:prstGeom prst="clou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37405" y="1033883"/>
              <a:ext cx="3923129" cy="4993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CÁM ƠN CÁC BẠN NHỎ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736392" y="2803431"/>
            <a:ext cx="787836" cy="945967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11" name="Diamond 110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13" name="Straight Connector 112"/>
            <p:cNvCxnSpPr>
              <a:stCxn id="112" idx="0"/>
              <a:endCxn id="111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4" name="Straight Connector 113"/>
            <p:cNvCxnSpPr>
              <a:stCxn id="112" idx="3"/>
              <a:endCxn id="111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5" name="Straight Connector 114"/>
            <p:cNvCxnSpPr>
              <a:stCxn id="112" idx="2"/>
              <a:endCxn id="111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6" name="Straight Connector 115"/>
            <p:cNvCxnSpPr>
              <a:stCxn id="112" idx="1"/>
              <a:endCxn id="111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2627784" y="2775724"/>
            <a:ext cx="779401" cy="1028266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18" name="Diamond 117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9" name="Diamond 118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FFC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0" name="Straight Connector 119"/>
            <p:cNvCxnSpPr>
              <a:stCxn id="119" idx="0"/>
              <a:endCxn id="118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1" name="Straight Connector 120"/>
            <p:cNvCxnSpPr>
              <a:stCxn id="119" idx="3"/>
              <a:endCxn id="118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2" name="Straight Connector 121"/>
            <p:cNvCxnSpPr>
              <a:stCxn id="119" idx="2"/>
              <a:endCxn id="118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3" name="Straight Connector 122"/>
            <p:cNvCxnSpPr>
              <a:stCxn id="119" idx="1"/>
              <a:endCxn id="118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3593128" y="2788255"/>
            <a:ext cx="762848" cy="974790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25" name="Diamond 124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6" name="Diamond 125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27" name="Straight Connector 126"/>
            <p:cNvCxnSpPr>
              <a:stCxn id="126" idx="0"/>
              <a:endCxn id="125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8" name="Straight Connector 127"/>
            <p:cNvCxnSpPr>
              <a:stCxn id="126" idx="3"/>
              <a:endCxn id="125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29" name="Straight Connector 128"/>
            <p:cNvCxnSpPr>
              <a:stCxn id="126" idx="2"/>
              <a:endCxn id="125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0" name="Straight Connector 129"/>
            <p:cNvCxnSpPr>
              <a:stCxn id="126" idx="1"/>
              <a:endCxn id="125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5386501" y="2796698"/>
            <a:ext cx="771615" cy="952698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32" name="Diamond 131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3" name="Diamond 132"/>
            <p:cNvSpPr/>
            <p:nvPr/>
          </p:nvSpPr>
          <p:spPr>
            <a:xfrm>
              <a:off x="3592451" y="1531828"/>
              <a:ext cx="1094999" cy="1791817"/>
            </a:xfrm>
            <a:prstGeom prst="diamond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34" name="Straight Connector 133"/>
            <p:cNvCxnSpPr>
              <a:stCxn id="133" idx="0"/>
              <a:endCxn id="132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5" name="Straight Connector 134"/>
            <p:cNvCxnSpPr>
              <a:stCxn id="133" idx="3"/>
              <a:endCxn id="132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6" name="Straight Connector 135"/>
            <p:cNvCxnSpPr>
              <a:stCxn id="133" idx="2"/>
              <a:endCxn id="132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37" name="Straight Connector 136"/>
            <p:cNvCxnSpPr>
              <a:stCxn id="133" idx="1"/>
              <a:endCxn id="132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38" name="Group 137"/>
          <p:cNvGrpSpPr/>
          <p:nvPr/>
        </p:nvGrpSpPr>
        <p:grpSpPr>
          <a:xfrm>
            <a:off x="4499992" y="2794249"/>
            <a:ext cx="762848" cy="955147"/>
            <a:chOff x="3347864" y="1131590"/>
            <a:chExt cx="1584176" cy="2592288"/>
          </a:xfrm>
          <a:solidFill>
            <a:schemeClr val="tx2">
              <a:lumMod val="40000"/>
              <a:lumOff val="60000"/>
            </a:schemeClr>
          </a:solidFill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139" name="Diamond 138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0" name="Diamond 139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41" name="Straight Connector 140"/>
            <p:cNvCxnSpPr>
              <a:stCxn id="140" idx="0"/>
              <a:endCxn id="139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2" name="Straight Connector 141"/>
            <p:cNvCxnSpPr>
              <a:stCxn id="140" idx="3"/>
              <a:endCxn id="139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3" name="Straight Connector 142"/>
            <p:cNvCxnSpPr>
              <a:stCxn id="140" idx="2"/>
              <a:endCxn id="139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44" name="Straight Connector 143"/>
            <p:cNvCxnSpPr>
              <a:stCxn id="140" idx="1"/>
              <a:endCxn id="139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ậu-Lém-Phiêu-lưu-ký-Toán-lớp-1-_online-video-cutter.com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paper Animados Naturaleza Para Fondo De Pantalla En Hd 1 H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" y="0"/>
            <a:ext cx="9128406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istrator\Desktop\nklb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9195" r="57539" b="19879"/>
          <a:stretch>
            <a:fillRect/>
          </a:stretch>
        </p:blipFill>
        <p:spPr bwMode="auto">
          <a:xfrm rot="652714" flipH="1">
            <a:off x="5403481" y="1830995"/>
            <a:ext cx="1603516" cy="28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istrator\Desktop\j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t="23372" r="34515" b="44777"/>
          <a:stretch>
            <a:fillRect/>
          </a:stretch>
        </p:blipFill>
        <p:spPr bwMode="auto">
          <a:xfrm>
            <a:off x="683568" y="553244"/>
            <a:ext cx="4247703" cy="1944216"/>
          </a:xfrm>
          <a:prstGeom prst="rect">
            <a:avLst/>
          </a:prstGeom>
          <a:noFill/>
          <a:ln>
            <a:noFill/>
          </a:ln>
          <a:effectLst>
            <a:glow rad="1358900">
              <a:schemeClr val="bg1">
                <a:alpha val="9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Káº¿t quáº£ hÃ¬nh áº£nh cho bau troi hoat h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0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591843" y="223008"/>
            <a:ext cx="853839" cy="989807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63" name="Diamond 6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4" name="Diamond 63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5" name="Straight Connector 64"/>
            <p:cNvCxnSpPr>
              <a:stCxn id="64" idx="0"/>
              <a:endCxn id="6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6" name="Straight Connector 65"/>
            <p:cNvCxnSpPr>
              <a:stCxn id="64" idx="3"/>
              <a:endCxn id="6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7" name="Straight Connector 66"/>
            <p:cNvCxnSpPr>
              <a:stCxn id="64" idx="2"/>
              <a:endCxn id="6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8" name="Straight Connector 67"/>
            <p:cNvCxnSpPr>
              <a:stCxn id="64" idx="1"/>
              <a:endCxn id="6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10243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-541338" y="4657725"/>
            <a:ext cx="40338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2051050" y="5089525"/>
            <a:ext cx="40338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5724525" y="4654550"/>
            <a:ext cx="40322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3132138" y="4973638"/>
            <a:ext cx="4032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:\Users\Administrator\Desktop\bjn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86" y="-199176"/>
            <a:ext cx="1526764" cy="190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C:\Users\Administrator\Desktop\nklb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9195" r="57539" b="19879"/>
          <a:stretch>
            <a:fillRect/>
          </a:stretch>
        </p:blipFill>
        <p:spPr bwMode="auto">
          <a:xfrm>
            <a:off x="504016" y="4092761"/>
            <a:ext cx="853257" cy="152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 up volu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7931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46353" y="1396249"/>
            <a:ext cx="9144000" cy="3976211"/>
            <a:chOff x="1231185" y="951601"/>
            <a:chExt cx="6891916" cy="3272264"/>
          </a:xfrm>
        </p:grpSpPr>
        <p:pic>
          <p:nvPicPr>
            <p:cNvPr id="10259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018" y="2425453"/>
              <a:ext cx="433283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96" y="3821591"/>
              <a:ext cx="433284" cy="40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185" y="978017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9264" y="951601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9264" y="2476701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72097" y="3786464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Rounded Rectangle 4">
            <a:extLst>
              <a:ext uri="{FF2B5EF4-FFF2-40B4-BE49-F238E27FC236}">
                <a16:creationId xmlns:a16="http://schemas.microsoft.com/office/drawing/2014/main" id="{3CFB9F5F-B817-46BC-B39E-A707E2CB4083}"/>
              </a:ext>
            </a:extLst>
          </p:cNvPr>
          <p:cNvSpPr/>
          <p:nvPr/>
        </p:nvSpPr>
        <p:spPr>
          <a:xfrm>
            <a:off x="712299" y="44450"/>
            <a:ext cx="2950753" cy="7906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CC1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a.Tính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nhẩm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1F57A4-8017-40D0-B878-CDBA6E9E6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15" b="30000" l="3729" r="2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9" t="4491" r="71271" b="69576"/>
          <a:stretch/>
        </p:blipFill>
        <p:spPr>
          <a:xfrm>
            <a:off x="3105" y="-40459"/>
            <a:ext cx="1040046" cy="10715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260F10-0FE3-49D6-A8F2-047A3736A733}"/>
              </a:ext>
            </a:extLst>
          </p:cNvPr>
          <p:cNvSpPr txBox="1"/>
          <p:nvPr/>
        </p:nvSpPr>
        <p:spPr>
          <a:xfrm>
            <a:off x="61477" y="1930355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2 – 1 =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0B89EB0-996B-493D-896F-9E3676BEE6FB}"/>
              </a:ext>
            </a:extLst>
          </p:cNvPr>
          <p:cNvSpPr txBox="1"/>
          <p:nvPr/>
        </p:nvSpPr>
        <p:spPr>
          <a:xfrm>
            <a:off x="61477" y="280616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4 – 1 =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BEFCCB-A2A1-45F4-9547-CA9BCB3C3622}"/>
              </a:ext>
            </a:extLst>
          </p:cNvPr>
          <p:cNvSpPr txBox="1"/>
          <p:nvPr/>
        </p:nvSpPr>
        <p:spPr>
          <a:xfrm>
            <a:off x="2406311" y="1935685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 – 2 =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16CAE3-8826-486D-80AF-AD451E7A959C}"/>
              </a:ext>
            </a:extLst>
          </p:cNvPr>
          <p:cNvSpPr txBox="1"/>
          <p:nvPr/>
        </p:nvSpPr>
        <p:spPr>
          <a:xfrm>
            <a:off x="2406311" y="281149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3 – 1 =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96F43C-15FA-4374-9FCE-D9CF99FAD604}"/>
              </a:ext>
            </a:extLst>
          </p:cNvPr>
          <p:cNvSpPr txBox="1"/>
          <p:nvPr/>
        </p:nvSpPr>
        <p:spPr>
          <a:xfrm>
            <a:off x="4862807" y="1930355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4 – 3 =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6A477B4-D868-420B-BA4D-DA561B0A7F7A}"/>
              </a:ext>
            </a:extLst>
          </p:cNvPr>
          <p:cNvSpPr txBox="1"/>
          <p:nvPr/>
        </p:nvSpPr>
        <p:spPr>
          <a:xfrm>
            <a:off x="4862807" y="280616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5 – 1 =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ED4CA5-3DD7-436C-B213-1676B7486B4C}"/>
              </a:ext>
            </a:extLst>
          </p:cNvPr>
          <p:cNvSpPr txBox="1"/>
          <p:nvPr/>
        </p:nvSpPr>
        <p:spPr>
          <a:xfrm>
            <a:off x="7164388" y="1930355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4 – 4 =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9A10412-F069-4D75-ADAE-2246335C18BD}"/>
              </a:ext>
            </a:extLst>
          </p:cNvPr>
          <p:cNvSpPr txBox="1"/>
          <p:nvPr/>
        </p:nvSpPr>
        <p:spPr>
          <a:xfrm>
            <a:off x="7164388" y="280616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</a:rPr>
              <a:t>2 – 0 =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0FB02-2CA4-4DA3-822D-C2888279A105}"/>
              </a:ext>
            </a:extLst>
          </p:cNvPr>
          <p:cNvSpPr txBox="1"/>
          <p:nvPr/>
        </p:nvSpPr>
        <p:spPr>
          <a:xfrm>
            <a:off x="1287288" y="192139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02152-1C9F-4A00-A2B6-0E605C3CA79D}"/>
              </a:ext>
            </a:extLst>
          </p:cNvPr>
          <p:cNvSpPr txBox="1"/>
          <p:nvPr/>
        </p:nvSpPr>
        <p:spPr>
          <a:xfrm>
            <a:off x="1301174" y="2806278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94E0B0-B86A-4C92-9AA8-814B6769D658}"/>
              </a:ext>
            </a:extLst>
          </p:cNvPr>
          <p:cNvSpPr txBox="1"/>
          <p:nvPr/>
        </p:nvSpPr>
        <p:spPr>
          <a:xfrm>
            <a:off x="3645186" y="192139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9EC7865-ED9C-46F8-804D-BE4E9416A713}"/>
              </a:ext>
            </a:extLst>
          </p:cNvPr>
          <p:cNvSpPr txBox="1"/>
          <p:nvPr/>
        </p:nvSpPr>
        <p:spPr>
          <a:xfrm>
            <a:off x="3659072" y="2806278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3B614D-F48F-42D8-B95F-4B3EAB8513B9}"/>
              </a:ext>
            </a:extLst>
          </p:cNvPr>
          <p:cNvSpPr txBox="1"/>
          <p:nvPr/>
        </p:nvSpPr>
        <p:spPr>
          <a:xfrm>
            <a:off x="6138041" y="1930355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BB1B3-3CE0-4D45-A834-18BE06F108F0}"/>
              </a:ext>
            </a:extLst>
          </p:cNvPr>
          <p:cNvSpPr txBox="1"/>
          <p:nvPr/>
        </p:nvSpPr>
        <p:spPr>
          <a:xfrm>
            <a:off x="6151927" y="2815237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36F105-08C4-42E7-B229-E9A82FEBABBF}"/>
              </a:ext>
            </a:extLst>
          </p:cNvPr>
          <p:cNvSpPr txBox="1"/>
          <p:nvPr/>
        </p:nvSpPr>
        <p:spPr>
          <a:xfrm>
            <a:off x="8439622" y="1921396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A7C5B3-3A8A-410C-BF8D-D5A31A66DAEF}"/>
              </a:ext>
            </a:extLst>
          </p:cNvPr>
          <p:cNvSpPr txBox="1"/>
          <p:nvPr/>
        </p:nvSpPr>
        <p:spPr>
          <a:xfrm>
            <a:off x="8453508" y="2806278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5" grpId="0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Káº¿t quáº£ hÃ¬nh áº£nh cho bau troi hoat h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" y="0"/>
            <a:ext cx="9144000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" name="Group 61"/>
          <p:cNvGrpSpPr/>
          <p:nvPr/>
        </p:nvGrpSpPr>
        <p:grpSpPr>
          <a:xfrm>
            <a:off x="6591843" y="223008"/>
            <a:ext cx="853839" cy="989807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63" name="Diamond 6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4" name="Diamond 63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5" name="Straight Connector 64"/>
            <p:cNvCxnSpPr>
              <a:stCxn id="64" idx="0"/>
              <a:endCxn id="6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6" name="Straight Connector 65"/>
            <p:cNvCxnSpPr>
              <a:stCxn id="64" idx="3"/>
              <a:endCxn id="6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7" name="Straight Connector 66"/>
            <p:cNvCxnSpPr>
              <a:stCxn id="64" idx="2"/>
              <a:endCxn id="6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68" name="Straight Connector 67"/>
            <p:cNvCxnSpPr>
              <a:stCxn id="64" idx="1"/>
              <a:endCxn id="6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pic>
        <p:nvPicPr>
          <p:cNvPr id="10243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-541338" y="4657725"/>
            <a:ext cx="40338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2051050" y="5089525"/>
            <a:ext cx="4033838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5724525" y="4654550"/>
            <a:ext cx="40322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" descr="C:\Users\Administrator\Desktop\n j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>
            <a:fillRect/>
          </a:stretch>
        </p:blipFill>
        <p:spPr bwMode="auto">
          <a:xfrm>
            <a:off x="3132138" y="4973638"/>
            <a:ext cx="4032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:\Users\Administrator\Desktop\bjn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286" y="-199176"/>
            <a:ext cx="1526764" cy="190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 descr="C:\Users\Administrator\Desktop\nklb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9195" r="57539" b="19879"/>
          <a:stretch>
            <a:fillRect/>
          </a:stretch>
        </p:blipFill>
        <p:spPr bwMode="auto">
          <a:xfrm>
            <a:off x="523128" y="4314859"/>
            <a:ext cx="749121" cy="13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 up volu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7931"/>
            <a:ext cx="2619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6335" y="1710239"/>
            <a:ext cx="8861599" cy="3466381"/>
            <a:chOff x="1231185" y="951601"/>
            <a:chExt cx="6891916" cy="3272264"/>
          </a:xfrm>
        </p:grpSpPr>
        <p:pic>
          <p:nvPicPr>
            <p:cNvPr id="10259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018" y="2425453"/>
              <a:ext cx="433283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96" y="3821591"/>
              <a:ext cx="433284" cy="40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1185" y="978017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9264" y="951601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9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9264" y="2476701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0" name="Picture 5" descr="C:\Users\Administrator\Desktop\bn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72097" y="3786464"/>
              <a:ext cx="433837" cy="402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Rounded Rectangle 4">
            <a:extLst>
              <a:ext uri="{FF2B5EF4-FFF2-40B4-BE49-F238E27FC236}">
                <a16:creationId xmlns:a16="http://schemas.microsoft.com/office/drawing/2014/main" id="{3CFB9F5F-B817-46BC-B39E-A707E2CB4083}"/>
              </a:ext>
            </a:extLst>
          </p:cNvPr>
          <p:cNvSpPr/>
          <p:nvPr/>
        </p:nvSpPr>
        <p:spPr>
          <a:xfrm>
            <a:off x="353878" y="81969"/>
            <a:ext cx="2561938" cy="7906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CC1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F1F57A4-8017-40D0-B878-CDBA6E9E6F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15" b="30000" l="3729" r="28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9" t="4491" r="71271" b="69576"/>
          <a:stretch/>
        </p:blipFill>
        <p:spPr>
          <a:xfrm>
            <a:off x="3105" y="-40459"/>
            <a:ext cx="1040046" cy="1071562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09F2BD-C664-4875-8F2E-8504AAE11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119323"/>
              </p:ext>
            </p:extLst>
          </p:nvPr>
        </p:nvGraphicFramePr>
        <p:xfrm>
          <a:off x="626640" y="1570746"/>
          <a:ext cx="7716312" cy="20074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7368">
                  <a:extLst>
                    <a:ext uri="{9D8B030D-6E8A-4147-A177-3AD203B41FA5}">
                      <a16:colId xmlns:a16="http://schemas.microsoft.com/office/drawing/2014/main" val="3508218071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1675463341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689298358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1441666561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3930465586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1624283412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2824328580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2586300777"/>
                    </a:ext>
                  </a:extLst>
                </a:gridCol>
                <a:gridCol w="857368">
                  <a:extLst>
                    <a:ext uri="{9D8B030D-6E8A-4147-A177-3AD203B41FA5}">
                      <a16:colId xmlns:a16="http://schemas.microsoft.com/office/drawing/2014/main" val="523340052"/>
                    </a:ext>
                  </a:extLst>
                </a:gridCol>
              </a:tblGrid>
              <a:tr h="669141">
                <a:tc rowSpan="2">
                  <a:txBody>
                    <a:bodyPr/>
                    <a:lstStyle/>
                    <a:p>
                      <a:pPr algn="ctr"/>
                      <a:endParaRPr lang="en-US" sz="2800" dirty="0">
                        <a:latin typeface="UTM Avo" panose="02040603050506020204" pitchFamily="18" charset="0"/>
                      </a:endParaRPr>
                    </a:p>
                    <a:p>
                      <a:pPr algn="ctr"/>
                      <a:r>
                        <a:rPr lang="en-US" sz="2800" dirty="0">
                          <a:latin typeface="UTM Avo" panose="020406030505060202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126196"/>
                  </a:ext>
                </a:extLst>
              </a:tr>
              <a:tr h="6691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119763"/>
                  </a:ext>
                </a:extLst>
              </a:tr>
              <a:tr h="669141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2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2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2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46895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7A9A7D-75CA-4993-9474-BB2C37B85002}"/>
              </a:ext>
            </a:extLst>
          </p:cNvPr>
          <p:cNvSpPr txBox="1"/>
          <p:nvPr/>
        </p:nvSpPr>
        <p:spPr>
          <a:xfrm>
            <a:off x="2555776" y="296137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152283-C87F-438A-908D-4DF4C85356F8}"/>
              </a:ext>
            </a:extLst>
          </p:cNvPr>
          <p:cNvSpPr txBox="1"/>
          <p:nvPr/>
        </p:nvSpPr>
        <p:spPr>
          <a:xfrm>
            <a:off x="4286665" y="296137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DAC246-A18F-49B9-962B-0443374BBA8C}"/>
              </a:ext>
            </a:extLst>
          </p:cNvPr>
          <p:cNvSpPr txBox="1"/>
          <p:nvPr/>
        </p:nvSpPr>
        <p:spPr>
          <a:xfrm>
            <a:off x="5213237" y="296137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60F833-8D97-40D0-92D6-9EF1ADB46C0A}"/>
              </a:ext>
            </a:extLst>
          </p:cNvPr>
          <p:cNvSpPr txBox="1"/>
          <p:nvPr/>
        </p:nvSpPr>
        <p:spPr>
          <a:xfrm>
            <a:off x="5999489" y="296137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7FE7C2E-1C35-462C-8838-CC802C340067}"/>
              </a:ext>
            </a:extLst>
          </p:cNvPr>
          <p:cNvSpPr txBox="1"/>
          <p:nvPr/>
        </p:nvSpPr>
        <p:spPr>
          <a:xfrm>
            <a:off x="7700363" y="2961371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BFD9002-AEE3-47FE-AF4E-F658EBABF868}"/>
              </a:ext>
            </a:extLst>
          </p:cNvPr>
          <p:cNvSpPr txBox="1"/>
          <p:nvPr/>
        </p:nvSpPr>
        <p:spPr>
          <a:xfrm>
            <a:off x="2568637" y="296137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457802-67DE-4D0C-8BDA-88DAED6E47E0}"/>
              </a:ext>
            </a:extLst>
          </p:cNvPr>
          <p:cNvSpPr txBox="1"/>
          <p:nvPr/>
        </p:nvSpPr>
        <p:spPr>
          <a:xfrm>
            <a:off x="4286225" y="295346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1B1264-086A-4E3A-9ECD-D49E49153F82}"/>
              </a:ext>
            </a:extLst>
          </p:cNvPr>
          <p:cNvSpPr txBox="1"/>
          <p:nvPr/>
        </p:nvSpPr>
        <p:spPr>
          <a:xfrm>
            <a:off x="6020687" y="2953464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84A217-1503-486A-9DA0-59862613F058}"/>
              </a:ext>
            </a:extLst>
          </p:cNvPr>
          <p:cNvSpPr txBox="1"/>
          <p:nvPr/>
        </p:nvSpPr>
        <p:spPr>
          <a:xfrm>
            <a:off x="7700363" y="2985223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74A86A-0E61-4114-81FE-565CF3FAA821}"/>
              </a:ext>
            </a:extLst>
          </p:cNvPr>
          <p:cNvSpPr txBox="1"/>
          <p:nvPr/>
        </p:nvSpPr>
        <p:spPr>
          <a:xfrm>
            <a:off x="5208428" y="2961371"/>
            <a:ext cx="405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505572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56354 0.598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29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46" grpId="0"/>
      <p:bldP spid="54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3905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0" y="0"/>
            <a:ext cx="9144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796136" y="4137644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6" name="Diamond 5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  <a:endCxn id="6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" name="Straight Connector 8"/>
            <p:cNvCxnSpPr>
              <a:stCxn id="7" idx="3"/>
              <a:endCxn id="6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" name="Straight Connector 9"/>
            <p:cNvCxnSpPr>
              <a:stCxn id="7" idx="2"/>
              <a:endCxn id="6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" name="Straight Connector 10"/>
            <p:cNvCxnSpPr>
              <a:stCxn id="7" idx="1"/>
              <a:endCxn id="6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536943" y="3981798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736600">
              <a:schemeClr val="bg1">
                <a:alpha val="62000"/>
              </a:schemeClr>
            </a:glow>
          </a:effectLst>
        </p:grpSpPr>
        <p:sp>
          <p:nvSpPr>
            <p:cNvPr id="13" name="Diamond 1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5" name="Straight Connector 14"/>
            <p:cNvCxnSpPr>
              <a:stCxn id="14" idx="0"/>
              <a:endCxn id="1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Straight Connector 15"/>
            <p:cNvCxnSpPr>
              <a:stCxn id="14" idx="3"/>
              <a:endCxn id="1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7" name="Straight Connector 16"/>
            <p:cNvCxnSpPr>
              <a:stCxn id="14" idx="2"/>
              <a:endCxn id="1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8" name="Straight Connector 17"/>
            <p:cNvCxnSpPr>
              <a:stCxn id="14" idx="1"/>
              <a:endCxn id="1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83258" y="4137643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20" name="Diamond 19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>
              <a:stCxn id="21" idx="0"/>
              <a:endCxn id="20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>
              <a:stCxn id="21" idx="3"/>
              <a:endCxn id="20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>
              <a:stCxn id="21" idx="2"/>
              <a:endCxn id="20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>
              <a:stCxn id="21" idx="1"/>
              <a:endCxn id="20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723689" y="4137642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27" name="Diamond 2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Diamond 2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>
              <a:stCxn id="28" idx="0"/>
              <a:endCxn id="2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0" name="Straight Connector 29"/>
            <p:cNvCxnSpPr>
              <a:stCxn id="28" idx="3"/>
              <a:endCxn id="2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>
              <a:stCxn id="28" idx="2"/>
              <a:endCxn id="2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2" name="Straight Connector 31"/>
            <p:cNvCxnSpPr>
              <a:stCxn id="28" idx="1"/>
              <a:endCxn id="2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055073" y="4200618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736600">
              <a:schemeClr val="bg1">
                <a:alpha val="62000"/>
              </a:schemeClr>
            </a:glow>
          </a:effectLst>
        </p:grpSpPr>
        <p:sp>
          <p:nvSpPr>
            <p:cNvPr id="34" name="Diamond 33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Diamond 34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6" name="Straight Connector 35"/>
            <p:cNvCxnSpPr>
              <a:stCxn id="35" idx="0"/>
              <a:endCxn id="34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7" name="Straight Connector 36"/>
            <p:cNvCxnSpPr>
              <a:stCxn id="35" idx="3"/>
              <a:endCxn id="34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8" name="Straight Connector 37"/>
            <p:cNvCxnSpPr>
              <a:stCxn id="35" idx="2"/>
              <a:endCxn id="34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Straight Connector 38"/>
            <p:cNvCxnSpPr>
              <a:stCxn id="35" idx="1"/>
              <a:endCxn id="34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1475656" y="259073"/>
            <a:ext cx="576064" cy="650383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0" name="Diamond 79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1" name="Diamond 80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>
              <a:stCxn id="81" idx="0"/>
              <a:endCxn id="80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3" name="Straight Connector 82"/>
            <p:cNvCxnSpPr>
              <a:stCxn id="81" idx="3"/>
              <a:endCxn id="80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4" name="Straight Connector 83"/>
            <p:cNvCxnSpPr>
              <a:stCxn id="81" idx="2"/>
              <a:endCxn id="80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5" name="Straight Connector 84"/>
            <p:cNvCxnSpPr>
              <a:stCxn id="81" idx="1"/>
              <a:endCxn id="80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D86EDA-8A77-4008-8409-7600FE019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90495" l="32577" r="72328">
                        <a14:foregroundMark x1="34407" y1="35026" x2="33602" y2="42188"/>
                        <a14:foregroundMark x1="34187" y1="50911" x2="32723" y2="58464"/>
                        <a14:foregroundMark x1="32723" y1="58464" x2="32723" y2="59766"/>
                        <a14:foregroundMark x1="45242" y1="28125" x2="48975" y2="22266"/>
                        <a14:foregroundMark x1="48975" y1="22266" x2="52782" y2="25651"/>
                        <a14:foregroundMark x1="52782" y1="25651" x2="52855" y2="26042"/>
                        <a14:foregroundMark x1="59297" y1="27995" x2="62299" y2="22656"/>
                        <a14:foregroundMark x1="62299" y1="22656" x2="66105" y2="25521"/>
                        <a14:foregroundMark x1="47438" y1="22656" x2="51171" y2="23177"/>
                        <a14:foregroundMark x1="72182" y1="47526" x2="72474" y2="55208"/>
                        <a14:foregroundMark x1="42753" y1="85417" x2="56735" y2="87240"/>
                        <a14:foregroundMark x1="56735" y1="87240" x2="59736" y2="86849"/>
                        <a14:foregroundMark x1="63104" y1="86068" x2="58858" y2="90495"/>
                        <a14:foregroundMark x1="58858" y1="90495" x2="41215" y2="87109"/>
                        <a14:foregroundMark x1="41215" y1="87109" x2="39385" y2="86198"/>
                        <a14:foregroundMark x1="62884" y1="86849" x2="65154" y2="87760"/>
                        <a14:foregroundMark x1="37775" y1="86589" x2="39092" y2="86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9185" r="23226" b="6579"/>
          <a:stretch/>
        </p:blipFill>
        <p:spPr>
          <a:xfrm>
            <a:off x="1763688" y="928297"/>
            <a:ext cx="5328592" cy="4786703"/>
          </a:xfrm>
          <a:prstGeom prst="rect">
            <a:avLst/>
          </a:prstGeom>
        </p:spPr>
      </p:pic>
      <p:sp>
        <p:nvSpPr>
          <p:cNvPr id="6" name="Rounded Rectangle 1027">
            <a:extLst>
              <a:ext uri="{FF2B5EF4-FFF2-40B4-BE49-F238E27FC236}">
                <a16:creationId xmlns:a16="http://schemas.microsoft.com/office/drawing/2014/main" id="{3AF71FDC-E3FD-4BEA-BD59-8AD246608A52}"/>
              </a:ext>
            </a:extLst>
          </p:cNvPr>
          <p:cNvSpPr/>
          <p:nvPr/>
        </p:nvSpPr>
        <p:spPr>
          <a:xfrm>
            <a:off x="107504" y="121196"/>
            <a:ext cx="8856984" cy="720080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A6A9A-E5E5-4DBE-9F9E-169EF309CEB0}"/>
              </a:ext>
            </a:extLst>
          </p:cNvPr>
          <p:cNvSpPr/>
          <p:nvPr/>
        </p:nvSpPr>
        <p:spPr>
          <a:xfrm>
            <a:off x="107505" y="194750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có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hơn</a:t>
            </a:r>
            <a:r>
              <a:rPr lang="en-US" sz="2400" dirty="0">
                <a:latin typeface="UTM Avo" panose="02040603050506020204" pitchFamily="18" charset="0"/>
              </a:rPr>
              <a:t> 3?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6509D5-F118-49DD-BDD1-E46ADB5A39C3}"/>
              </a:ext>
            </a:extLst>
          </p:cNvPr>
          <p:cNvSpPr/>
          <p:nvPr/>
        </p:nvSpPr>
        <p:spPr>
          <a:xfrm>
            <a:off x="4932040" y="1208403"/>
            <a:ext cx="129614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BEF888-88D1-40DD-A408-7EBAB3B7CE70}"/>
              </a:ext>
            </a:extLst>
          </p:cNvPr>
          <p:cNvSpPr/>
          <p:nvPr/>
        </p:nvSpPr>
        <p:spPr>
          <a:xfrm>
            <a:off x="5364088" y="2641476"/>
            <a:ext cx="129614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ED6383-F5D2-449E-884D-97477F5ACB17}"/>
              </a:ext>
            </a:extLst>
          </p:cNvPr>
          <p:cNvSpPr/>
          <p:nvPr/>
        </p:nvSpPr>
        <p:spPr>
          <a:xfrm>
            <a:off x="1907704" y="2926896"/>
            <a:ext cx="129614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0E0034-D33D-4AAF-982A-1B1A2891DF49}"/>
              </a:ext>
            </a:extLst>
          </p:cNvPr>
          <p:cNvSpPr/>
          <p:nvPr/>
        </p:nvSpPr>
        <p:spPr>
          <a:xfrm>
            <a:off x="2052698" y="1676455"/>
            <a:ext cx="1296144" cy="9361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7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9725"/>
            <a:ext cx="3905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0" y="0"/>
            <a:ext cx="9144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796136" y="4137644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6" name="Diamond 5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Diamond 6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7" idx="0"/>
              <a:endCxn id="6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" name="Straight Connector 8"/>
            <p:cNvCxnSpPr>
              <a:stCxn id="7" idx="3"/>
              <a:endCxn id="6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" name="Straight Connector 9"/>
            <p:cNvCxnSpPr>
              <a:stCxn id="7" idx="2"/>
              <a:endCxn id="6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1" name="Straight Connector 10"/>
            <p:cNvCxnSpPr>
              <a:stCxn id="7" idx="1"/>
              <a:endCxn id="6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536943" y="3981798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736600">
              <a:schemeClr val="bg1">
                <a:alpha val="62000"/>
              </a:schemeClr>
            </a:glow>
          </a:effectLst>
        </p:grpSpPr>
        <p:sp>
          <p:nvSpPr>
            <p:cNvPr id="13" name="Diamond 12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15" name="Straight Connector 14"/>
            <p:cNvCxnSpPr>
              <a:stCxn id="14" idx="0"/>
              <a:endCxn id="13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6" name="Straight Connector 15"/>
            <p:cNvCxnSpPr>
              <a:stCxn id="14" idx="3"/>
              <a:endCxn id="13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7" name="Straight Connector 16"/>
            <p:cNvCxnSpPr>
              <a:stCxn id="14" idx="2"/>
              <a:endCxn id="13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8" name="Straight Connector 17"/>
            <p:cNvCxnSpPr>
              <a:stCxn id="14" idx="1"/>
              <a:endCxn id="13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83258" y="4137643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20" name="Diamond 19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Diamond 20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2" name="Straight Connector 21"/>
            <p:cNvCxnSpPr>
              <a:stCxn id="21" idx="0"/>
              <a:endCxn id="20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3" name="Straight Connector 22"/>
            <p:cNvCxnSpPr>
              <a:stCxn id="21" idx="3"/>
              <a:endCxn id="20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4" name="Straight Connector 23"/>
            <p:cNvCxnSpPr>
              <a:stCxn id="21" idx="2"/>
              <a:endCxn id="20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5" name="Straight Connector 24"/>
            <p:cNvCxnSpPr>
              <a:stCxn id="21" idx="1"/>
              <a:endCxn id="20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723689" y="4137642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177800">
              <a:schemeClr val="bg1">
                <a:alpha val="62000"/>
              </a:schemeClr>
            </a:glow>
          </a:effectLst>
        </p:grpSpPr>
        <p:sp>
          <p:nvSpPr>
            <p:cNvPr id="27" name="Diamond 26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Diamond 27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29" name="Straight Connector 28"/>
            <p:cNvCxnSpPr>
              <a:stCxn id="28" idx="0"/>
              <a:endCxn id="27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0" name="Straight Connector 29"/>
            <p:cNvCxnSpPr>
              <a:stCxn id="28" idx="3"/>
              <a:endCxn id="27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1" name="Straight Connector 30"/>
            <p:cNvCxnSpPr>
              <a:stCxn id="28" idx="2"/>
              <a:endCxn id="27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2" name="Straight Connector 31"/>
            <p:cNvCxnSpPr>
              <a:stCxn id="28" idx="1"/>
              <a:endCxn id="27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055073" y="4200618"/>
            <a:ext cx="576064" cy="688861"/>
            <a:chOff x="3347864" y="1131590"/>
            <a:chExt cx="1584176" cy="2592288"/>
          </a:xfrm>
          <a:solidFill>
            <a:schemeClr val="accent6">
              <a:lumMod val="75000"/>
            </a:schemeClr>
          </a:solidFill>
          <a:effectLst>
            <a:glow rad="736600">
              <a:schemeClr val="bg1">
                <a:alpha val="62000"/>
              </a:schemeClr>
            </a:glow>
          </a:effectLst>
        </p:grpSpPr>
        <p:sp>
          <p:nvSpPr>
            <p:cNvPr id="34" name="Diamond 33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Diamond 34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36" name="Straight Connector 35"/>
            <p:cNvCxnSpPr>
              <a:stCxn id="35" idx="0"/>
              <a:endCxn id="34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7" name="Straight Connector 36"/>
            <p:cNvCxnSpPr>
              <a:stCxn id="35" idx="3"/>
              <a:endCxn id="34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8" name="Straight Connector 37"/>
            <p:cNvCxnSpPr>
              <a:stCxn id="35" idx="2"/>
              <a:endCxn id="34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Straight Connector 38"/>
            <p:cNvCxnSpPr>
              <a:stCxn id="35" idx="1"/>
              <a:endCxn id="34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1475656" y="259073"/>
            <a:ext cx="576064" cy="650383"/>
            <a:chOff x="3347864" y="1131590"/>
            <a:chExt cx="1584176" cy="2592288"/>
          </a:xfrm>
          <a:effectLst>
            <a:glow rad="419100">
              <a:schemeClr val="bg1">
                <a:alpha val="68000"/>
              </a:schemeClr>
            </a:glow>
          </a:effectLst>
        </p:grpSpPr>
        <p:sp>
          <p:nvSpPr>
            <p:cNvPr id="80" name="Diamond 79"/>
            <p:cNvSpPr/>
            <p:nvPr/>
          </p:nvSpPr>
          <p:spPr>
            <a:xfrm>
              <a:off x="3347864" y="1131590"/>
              <a:ext cx="1584176" cy="2592288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1" name="Diamond 80"/>
            <p:cNvSpPr/>
            <p:nvPr/>
          </p:nvSpPr>
          <p:spPr>
            <a:xfrm>
              <a:off x="3592452" y="1531826"/>
              <a:ext cx="1094999" cy="1791816"/>
            </a:xfrm>
            <a:prstGeom prst="diamond">
              <a:avLst/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2" name="Straight Connector 81"/>
            <p:cNvCxnSpPr>
              <a:stCxn id="81" idx="0"/>
              <a:endCxn id="80" idx="0"/>
            </p:cNvCxnSpPr>
            <p:nvPr/>
          </p:nvCxnSpPr>
          <p:spPr>
            <a:xfrm flipV="1">
              <a:off x="4139952" y="1131590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3" name="Straight Connector 82"/>
            <p:cNvCxnSpPr>
              <a:stCxn id="81" idx="3"/>
              <a:endCxn id="80" idx="3"/>
            </p:cNvCxnSpPr>
            <p:nvPr/>
          </p:nvCxnSpPr>
          <p:spPr>
            <a:xfrm>
              <a:off x="4687451" y="2427734"/>
              <a:ext cx="2445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4" name="Straight Connector 83"/>
            <p:cNvCxnSpPr>
              <a:stCxn id="81" idx="2"/>
              <a:endCxn id="80" idx="2"/>
            </p:cNvCxnSpPr>
            <p:nvPr/>
          </p:nvCxnSpPr>
          <p:spPr>
            <a:xfrm>
              <a:off x="4139952" y="3323642"/>
              <a:ext cx="0" cy="400236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85" name="Straight Connector 84"/>
            <p:cNvCxnSpPr>
              <a:stCxn id="81" idx="1"/>
              <a:endCxn id="80" idx="1"/>
            </p:cNvCxnSpPr>
            <p:nvPr/>
          </p:nvCxnSpPr>
          <p:spPr>
            <a:xfrm flipH="1">
              <a:off x="3347864" y="2427734"/>
              <a:ext cx="2445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</p:spTree>
    <p:extLst>
      <p:ext uri="{BB962C8B-B14F-4D97-AF65-F5344CB8AC3E}">
        <p14:creationId xmlns:p14="http://schemas.microsoft.com/office/powerpoint/2010/main" val="19922378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27722 L -0.10295 -0.38139 C -0.12205 -0.40417 -0.15261 -0.42222 -0.18507 -0.43222 C -0.22275 -0.44389 -0.25313 -0.44584 -0.27535 -0.43584 L -0.38195 -0.39417 " pathEditMode="relative" rAng="600000" ptsTypes="AAA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9835</TotalTime>
  <Words>230</Words>
  <Application>Microsoft Office PowerPoint</Application>
  <PresentationFormat>On-screen Show (16:10)</PresentationFormat>
  <Paragraphs>122</Paragraphs>
  <Slides>20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Anh</cp:lastModifiedBy>
  <cp:revision>236</cp:revision>
  <dcterms:created xsi:type="dcterms:W3CDTF">2019-01-13T02:33:12Z</dcterms:created>
  <dcterms:modified xsi:type="dcterms:W3CDTF">2020-08-10T02:19:06Z</dcterms:modified>
</cp:coreProperties>
</file>