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73" r:id="rId2"/>
    <p:sldId id="275" r:id="rId3"/>
    <p:sldId id="274" r:id="rId4"/>
    <p:sldId id="264" r:id="rId5"/>
    <p:sldId id="261" r:id="rId6"/>
    <p:sldId id="262" r:id="rId7"/>
    <p:sldId id="265" r:id="rId8"/>
    <p:sldId id="266" r:id="rId9"/>
    <p:sldId id="267" r:id="rId10"/>
    <p:sldId id="260" r:id="rId11"/>
    <p:sldId id="269" r:id="rId12"/>
    <p:sldId id="268" r:id="rId13"/>
    <p:sldId id="270" r:id="rId14"/>
    <p:sldId id="271" r:id="rId15"/>
    <p:sldId id="272" r:id="rId16"/>
  </p:sldIdLst>
  <p:sldSz cx="9144000" cy="5143500" type="screen16x9"/>
  <p:notesSz cx="6858000" cy="9144000"/>
  <p:embeddedFontLst>
    <p:embeddedFont>
      <p:font typeface="UTM Avo" panose="0204060305050602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 autoAdjust="0"/>
    <p:restoredTop sz="93455" autoAdjust="0"/>
  </p:normalViewPr>
  <p:slideViewPr>
    <p:cSldViewPr>
      <p:cViewPr>
        <p:scale>
          <a:sx n="93" d="100"/>
          <a:sy n="93" d="100"/>
        </p:scale>
        <p:origin x="642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6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6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6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6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6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6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6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6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6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/>
        </p:nvSpPr>
        <p:spPr>
          <a:xfrm>
            <a:off x="0" y="174386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Chào</a:t>
            </a:r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mừng</a:t>
            </a:r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Toán</a:t>
            </a:r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0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7 =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9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 4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7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+ 0 =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5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10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3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+ 2 =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0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44000" y="3594825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6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7 - 4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5 - 5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7 - 0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4 - 0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3"/>
          <a:srcRect l="68999" t="55351" r="22228" b="34558"/>
          <a:stretch/>
        </p:blipFill>
        <p:spPr>
          <a:xfrm>
            <a:off x="933012" y="42892"/>
            <a:ext cx="2639684" cy="170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03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2F01C7-C8F7-4381-9903-782FF680D282}"/>
              </a:ext>
            </a:extLst>
          </p:cNvPr>
          <p:cNvSpPr/>
          <p:nvPr/>
        </p:nvSpPr>
        <p:spPr>
          <a:xfrm>
            <a:off x="609600" y="514350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1623" t="41396" r="5547" b="26805"/>
          <a:stretch/>
        </p:blipFill>
        <p:spPr>
          <a:xfrm>
            <a:off x="228600" y="1428750"/>
            <a:ext cx="86868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27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20015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UTM Avo" panose="02040603050506020204" pitchFamily="18" charset="0"/>
              </a:rPr>
              <a:t>Thank you</a:t>
            </a:r>
            <a:endParaRPr lang="en-US" sz="7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=""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424164" y="1847095"/>
            <a:ext cx="3617636" cy="251454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=""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75" y="204376"/>
            <a:ext cx="6310425" cy="4637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160042"/>
            <a:ext cx="2279073" cy="6001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dirty="0" err="1">
                <a:latin typeface="UTM Avo" panose="02040603050506020204" pitchFamily="18" charset="0"/>
              </a:rPr>
              <a:t>Khởi</a:t>
            </a:r>
            <a:r>
              <a:rPr lang="en-US" sz="3300" dirty="0">
                <a:latin typeface="UTM Avo" panose="02040603050506020204" pitchFamily="18" charset="0"/>
              </a:rPr>
              <a:t> </a:t>
            </a:r>
            <a:r>
              <a:rPr lang="en-US" sz="3300" dirty="0" err="1">
                <a:latin typeface="UTM Avo" panose="02040603050506020204" pitchFamily="18" charset="0"/>
              </a:rPr>
              <a:t>động</a:t>
            </a:r>
            <a:endParaRPr lang="en-US" sz="3300" dirty="0">
              <a:latin typeface="UTM Avo" panose="02040603050506020204" pitchFamily="18" charset="0"/>
            </a:endParaRPr>
          </a:p>
        </p:txBody>
      </p:sp>
      <p:pic>
        <p:nvPicPr>
          <p:cNvPr id="9" name="Picture 8" descr="unnamed">
            <a:extLst>
              <a:ext uri="{FF2B5EF4-FFF2-40B4-BE49-F238E27FC236}">
                <a16:creationId xmlns="" xmlns:a16="http://schemas.microsoft.com/office/drawing/2014/main" id="{D62AAFD5-1AC2-4A49-AC06-4036F532F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0"/>
            <a:ext cx="1296073" cy="81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59246" t="56893" r="18226" b="20767"/>
          <a:stretch/>
        </p:blipFill>
        <p:spPr>
          <a:xfrm>
            <a:off x="3443633" y="1847095"/>
            <a:ext cx="4023828" cy="224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083947" y="4433476"/>
            <a:ext cx="162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UTM Avo" panose="02040603050506020204" pitchFamily="18" charset="0"/>
              </a:rPr>
              <a:t>10 – 5 = 5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7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1733550"/>
            <a:ext cx="9880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UTM Avo" pitchFamily="18" charset="0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UTM Avo" pitchFamily="18" charset="0"/>
              </a:rPr>
              <a:t> : </a:t>
            </a:r>
            <a:r>
              <a:rPr lang="en-US" sz="4800" dirty="0" err="1" smtClean="0">
                <a:solidFill>
                  <a:srgbClr val="FF0000"/>
                </a:solidFill>
                <a:latin typeface="UTM Avo" pitchFamily="18" charset="0"/>
              </a:rPr>
              <a:t>Số</a:t>
            </a:r>
            <a:r>
              <a:rPr lang="en-US" sz="4800" dirty="0" smtClean="0">
                <a:solidFill>
                  <a:srgbClr val="FF0000"/>
                </a:solidFill>
                <a:latin typeface="UTM Avo" pitchFamily="18" charset="0"/>
              </a:rPr>
              <a:t> 0 </a:t>
            </a:r>
            <a:r>
              <a:rPr lang="en-US" sz="4800" dirty="0" err="1" smtClean="0">
                <a:solidFill>
                  <a:srgbClr val="FF0000"/>
                </a:solidFill>
                <a:latin typeface="UTM Avo" pitchFamily="18" charset="0"/>
              </a:rPr>
              <a:t>trong</a:t>
            </a:r>
            <a:r>
              <a:rPr lang="en-US" sz="48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UTM Avo" pitchFamily="18" charset="0"/>
              </a:rPr>
              <a:t>phép</a:t>
            </a:r>
            <a:r>
              <a:rPr lang="en-US" sz="48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UTM Avo" pitchFamily="18" charset="0"/>
              </a:rPr>
              <a:t>trừ</a:t>
            </a:r>
            <a:endParaRPr lang="en-US" sz="48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640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xmlns="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1948198" y="377501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3-1 = 2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6474558" y="285750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436979" y="2083056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2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+ 1 = 3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8862920" y="2488345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 – 1 = 1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525000" y="3984214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 – 1 =3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3"/>
          <a:srcRect l="15887" t="48038" r="70302" b="37069"/>
          <a:stretch/>
        </p:blipFill>
        <p:spPr>
          <a:xfrm>
            <a:off x="4282738" y="2602"/>
            <a:ext cx="2104845" cy="127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– 2 = 1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6513000" y="342394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4291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 + 1 = 3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+ 1 = 4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133600" y="39433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 – 1= 1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304800" y="28575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/>
          <a:srcRect l="11019" t="55887" r="76189" b="29220"/>
          <a:stretch/>
        </p:blipFill>
        <p:spPr>
          <a:xfrm>
            <a:off x="4267200" y="102343"/>
            <a:ext cx="1964598" cy="128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3-3 = 0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6803454" y="184380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0 +  3 = 3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5815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2+ 1 = 3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4 -1 = 3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3"/>
          <a:srcRect l="14076" t="36365" r="74264" b="49949"/>
          <a:stretch/>
        </p:blipFill>
        <p:spPr>
          <a:xfrm>
            <a:off x="4343400" y="19348"/>
            <a:ext cx="2130559" cy="140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– 0 =3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" y="126395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6803454" y="18999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3 -2 = 1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1+ 2 = 3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0 + 3 = 3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3"/>
          <a:srcRect l="14641" t="58906" r="74151" b="27409"/>
          <a:stretch/>
        </p:blipFill>
        <p:spPr>
          <a:xfrm>
            <a:off x="4259094" y="26274"/>
            <a:ext cx="1972704" cy="1354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5 – 0 = 5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0 = 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5 – 0 = 4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5 – 0 = 2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5 – 0  = 1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2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300</Words>
  <Application>Microsoft Office PowerPoint</Application>
  <PresentationFormat>On-screen Show (16:9)</PresentationFormat>
  <Paragraphs>63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UTM Avo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AutoBVT</cp:lastModifiedBy>
  <cp:revision>48</cp:revision>
  <dcterms:created xsi:type="dcterms:W3CDTF">2018-01-14T04:30:44Z</dcterms:created>
  <dcterms:modified xsi:type="dcterms:W3CDTF">2020-08-08T02:58:11Z</dcterms:modified>
</cp:coreProperties>
</file>