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60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3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1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7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4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1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7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4431-95A1-46C8-A0A4-E19D8C6DCA1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4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277" y="3592285"/>
            <a:ext cx="9283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KHỞI ĐỘNG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5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6"/>
          <a:stretch/>
        </p:blipFill>
        <p:spPr bwMode="auto">
          <a:xfrm>
            <a:off x="121298" y="407779"/>
            <a:ext cx="11952513" cy="6244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1273" y="3387012"/>
            <a:ext cx="7417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BÀI 11: LUYỆN TẬP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0774" t="41987" r="48083" b="48801"/>
          <a:stretch/>
        </p:blipFill>
        <p:spPr bwMode="auto">
          <a:xfrm>
            <a:off x="302644" y="857134"/>
            <a:ext cx="10755744" cy="1537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10774" t="51936" r="46135" b="41246"/>
          <a:stretch/>
        </p:blipFill>
        <p:spPr bwMode="auto">
          <a:xfrm>
            <a:off x="302644" y="2536305"/>
            <a:ext cx="11192670" cy="1330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/>
          <a:srcRect l="10774" t="67046" r="46135" b="25759"/>
          <a:stretch/>
        </p:blipFill>
        <p:spPr bwMode="auto">
          <a:xfrm>
            <a:off x="313110" y="4007656"/>
            <a:ext cx="11266179" cy="1304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10774" t="74979" r="46135" b="17505"/>
          <a:stretch/>
        </p:blipFill>
        <p:spPr bwMode="auto">
          <a:xfrm>
            <a:off x="302644" y="5519652"/>
            <a:ext cx="11192670" cy="1256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81893" y="43686"/>
            <a:ext cx="472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BÀI 1: SỐ?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351042" y="2612041"/>
            <a:ext cx="952113" cy="11379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351042" y="4090784"/>
            <a:ext cx="952113" cy="11379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351041" y="5578763"/>
            <a:ext cx="952114" cy="11379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1259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/>
          <a:srcRect l="55651" t="26715" r="8188" b="58909"/>
          <a:stretch/>
        </p:blipFill>
        <p:spPr bwMode="auto">
          <a:xfrm>
            <a:off x="472746" y="839756"/>
            <a:ext cx="11330477" cy="4096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0376" y="102637"/>
            <a:ext cx="2500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SỐ?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69362" y="3648268"/>
            <a:ext cx="867747" cy="9610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04110" y="3648267"/>
            <a:ext cx="867747" cy="9610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8858" y="3648266"/>
            <a:ext cx="867747" cy="9610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73606" y="3648265"/>
            <a:ext cx="867747" cy="9610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408354" y="3648264"/>
            <a:ext cx="867747" cy="9610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643102" y="3648263"/>
            <a:ext cx="867747" cy="9610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943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40" y="924962"/>
            <a:ext cx="10386526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CHÚNG TA CÙNG THƯ GIÃN CHÚT NHÉ!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0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ủ cà rốt dễ thương - Tìm với Google | Cà rốt, Dễ thươ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3674" b="714"/>
          <a:stretch/>
        </p:blipFill>
        <p:spPr bwMode="auto">
          <a:xfrm>
            <a:off x="5929345" y="5741804"/>
            <a:ext cx="545465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ủ cà rốt dễ thương - Tìm với Google | Cà rốt, Dễ thươ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3674" b="714"/>
          <a:stretch/>
        </p:blipFill>
        <p:spPr bwMode="auto">
          <a:xfrm rot="1638413">
            <a:off x="6614842" y="5826233"/>
            <a:ext cx="545465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ủ cà rốt dễ thương - Tìm với Google | Cà rốt, Dễ thươ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3674" b="714"/>
          <a:stretch/>
        </p:blipFill>
        <p:spPr bwMode="auto">
          <a:xfrm rot="1638413">
            <a:off x="2819429" y="5665109"/>
            <a:ext cx="545465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ủ cà rốt dễ thương - Tìm với Google | Cà rốt, Dễ thươ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3674" b="714"/>
          <a:stretch/>
        </p:blipFill>
        <p:spPr bwMode="auto">
          <a:xfrm>
            <a:off x="3444318" y="3686244"/>
            <a:ext cx="545465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ủ cà rốt dễ thương - Tìm với Google | Cà rốt, Dễ thươ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3674" b="714"/>
          <a:stretch/>
        </p:blipFill>
        <p:spPr bwMode="auto">
          <a:xfrm>
            <a:off x="7529265" y="3321119"/>
            <a:ext cx="545465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ủ cà rốt dễ thương - Tìm với Google | Cà rốt, Dễ thươ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3674" b="714"/>
          <a:stretch/>
        </p:blipFill>
        <p:spPr bwMode="auto">
          <a:xfrm>
            <a:off x="5936431" y="4794913"/>
            <a:ext cx="545465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758640" y="4386097"/>
            <a:ext cx="2068018" cy="1921629"/>
            <a:chOff x="851806" y="4440012"/>
            <a:chExt cx="2068018" cy="1921629"/>
          </a:xfrm>
        </p:grpSpPr>
        <p:pic>
          <p:nvPicPr>
            <p:cNvPr id="2" name="Picture 1" descr="Diễn đàn Tin học Công nghệ - Vforum.vn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" r="7258" b="2468"/>
            <a:stretch/>
          </p:blipFill>
          <p:spPr bwMode="auto">
            <a:xfrm rot="388262">
              <a:off x="851806" y="4440012"/>
              <a:ext cx="2068018" cy="19216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185544">
              <a:off x="1139724" y="5569976"/>
              <a:ext cx="1389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5 - 1</a:t>
              </a:r>
              <a:endParaRPr lang="en-US" sz="2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60339" y="4496510"/>
            <a:ext cx="2068018" cy="1921629"/>
            <a:chOff x="3545300" y="4496510"/>
            <a:chExt cx="2068018" cy="1921629"/>
          </a:xfrm>
        </p:grpSpPr>
        <p:pic>
          <p:nvPicPr>
            <p:cNvPr id="4" name="Picture 3" descr="Diễn đàn Tin học Công nghệ - Vforum.vn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" r="7258" b="2468"/>
            <a:stretch/>
          </p:blipFill>
          <p:spPr bwMode="auto">
            <a:xfrm rot="388262">
              <a:off x="3545300" y="4496510"/>
              <a:ext cx="2068018" cy="19216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 rot="185544">
              <a:off x="3853594" y="5706976"/>
              <a:ext cx="1389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8 - 4</a:t>
              </a:r>
              <a:endParaRPr lang="en-US" sz="2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297418" y="4558159"/>
            <a:ext cx="2276531" cy="1921629"/>
            <a:chOff x="7297418" y="4558159"/>
            <a:chExt cx="2276531" cy="1921629"/>
          </a:xfrm>
        </p:grpSpPr>
        <p:pic>
          <p:nvPicPr>
            <p:cNvPr id="5" name="Picture 4" descr="Diễn đàn Tin học Công nghệ - Vforum.vn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" r="7258" b="2468"/>
            <a:stretch/>
          </p:blipFill>
          <p:spPr bwMode="auto">
            <a:xfrm flipH="1">
              <a:off x="7297418" y="4558159"/>
              <a:ext cx="2227724" cy="19216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 rot="185544">
              <a:off x="8184263" y="5778906"/>
              <a:ext cx="1389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9 - 4</a:t>
              </a:r>
              <a:endParaRPr lang="en-US" sz="2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37635" y="2336870"/>
            <a:ext cx="2233524" cy="1921629"/>
            <a:chOff x="8093630" y="2297559"/>
            <a:chExt cx="2233524" cy="1921629"/>
          </a:xfrm>
        </p:grpSpPr>
        <p:pic>
          <p:nvPicPr>
            <p:cNvPr id="6" name="Picture 5" descr="Diễn đàn Tin học Công nghệ - Vforum.vn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" r="7258" b="2468"/>
            <a:stretch/>
          </p:blipFill>
          <p:spPr bwMode="auto">
            <a:xfrm flipH="1">
              <a:off x="8093630" y="2297559"/>
              <a:ext cx="2227724" cy="19216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 rot="185544">
              <a:off x="8937468" y="3491045"/>
              <a:ext cx="1389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6 - 2</a:t>
              </a:r>
              <a:endParaRPr lang="en-US" sz="2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21351252">
            <a:off x="4591118" y="2124278"/>
            <a:ext cx="2253315" cy="1921629"/>
            <a:chOff x="4917979" y="2071669"/>
            <a:chExt cx="2253315" cy="1921629"/>
          </a:xfrm>
        </p:grpSpPr>
        <p:pic>
          <p:nvPicPr>
            <p:cNvPr id="7" name="Picture 6" descr="Diễn đàn Tin học Công nghệ - Vforum.vn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" r="7258" b="2468"/>
            <a:stretch/>
          </p:blipFill>
          <p:spPr bwMode="auto">
            <a:xfrm rot="21265957" flipH="1">
              <a:off x="4917979" y="2071669"/>
              <a:ext cx="2227724" cy="19216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 rot="185544">
              <a:off x="5781608" y="3242213"/>
              <a:ext cx="1389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7 - 2</a:t>
              </a:r>
              <a:endParaRPr lang="en-US" sz="2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80306" y="2169083"/>
            <a:ext cx="2068018" cy="1921629"/>
            <a:chOff x="1280306" y="2169083"/>
            <a:chExt cx="2068018" cy="1921629"/>
          </a:xfrm>
        </p:grpSpPr>
        <p:pic>
          <p:nvPicPr>
            <p:cNvPr id="3" name="Picture 2" descr="Diễn đàn Tin học Công nghệ - Vforum.vn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" r="7258" b="2468"/>
            <a:stretch/>
          </p:blipFill>
          <p:spPr bwMode="auto">
            <a:xfrm rot="611449">
              <a:off x="1280306" y="2169083"/>
              <a:ext cx="2068018" cy="19216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 rot="185544">
              <a:off x="1553754" y="3295476"/>
              <a:ext cx="1389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7 - 5</a:t>
              </a:r>
              <a:endParaRPr lang="en-US" sz="2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31668" y="-28086"/>
            <a:ext cx="11677822" cy="1606062"/>
            <a:chOff x="-31668" y="-28086"/>
            <a:chExt cx="11677822" cy="1606062"/>
          </a:xfrm>
        </p:grpSpPr>
        <p:grpSp>
          <p:nvGrpSpPr>
            <p:cNvPr id="33" name="Group 32"/>
            <p:cNvGrpSpPr/>
            <p:nvPr/>
          </p:nvGrpSpPr>
          <p:grpSpPr>
            <a:xfrm>
              <a:off x="-31668" y="-28086"/>
              <a:ext cx="9618719" cy="1606062"/>
              <a:chOff x="-31668" y="-28086"/>
              <a:chExt cx="9618719" cy="1606062"/>
            </a:xfrm>
          </p:grpSpPr>
          <p:sp>
            <p:nvSpPr>
              <p:cNvPr id="20" name="Cloud Callout 19"/>
              <p:cNvSpPr/>
              <p:nvPr/>
            </p:nvSpPr>
            <p:spPr>
              <a:xfrm>
                <a:off x="-31668" y="0"/>
                <a:ext cx="3191070" cy="849086"/>
              </a:xfrm>
              <a:prstGeom prst="cloud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loud 20"/>
              <p:cNvSpPr/>
              <p:nvPr/>
            </p:nvSpPr>
            <p:spPr>
              <a:xfrm>
                <a:off x="1377525" y="-28086"/>
                <a:ext cx="8209526" cy="1606062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Tìm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những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chú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thỏ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ghi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phép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tính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kết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quả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bằng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4</a:t>
                </a:r>
                <a:endParaRPr lang="en-US" sz="28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22" name="Cloud 21"/>
            <p:cNvSpPr/>
            <p:nvPr/>
          </p:nvSpPr>
          <p:spPr>
            <a:xfrm>
              <a:off x="8093630" y="61212"/>
              <a:ext cx="3552524" cy="871216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599057" y="4204271"/>
            <a:ext cx="2271412" cy="25641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2085663">
            <a:off x="3391678" y="4275007"/>
            <a:ext cx="2271412" cy="25641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5222739">
            <a:off x="8207214" y="2059044"/>
            <a:ext cx="2271412" cy="2596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l="55424" t="53037" r="22518" b="25239"/>
          <a:stretch/>
        </p:blipFill>
        <p:spPr bwMode="auto">
          <a:xfrm>
            <a:off x="276805" y="1380928"/>
            <a:ext cx="3464768" cy="2425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53767" t="53039" r="31530" b="33157"/>
          <a:stretch/>
        </p:blipFill>
        <p:spPr bwMode="auto">
          <a:xfrm>
            <a:off x="3995054" y="1338941"/>
            <a:ext cx="3810002" cy="2509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53769" t="67403" r="31841" b="17319"/>
          <a:stretch/>
        </p:blipFill>
        <p:spPr bwMode="auto">
          <a:xfrm>
            <a:off x="7871923" y="1338941"/>
            <a:ext cx="3548747" cy="2509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 10"/>
          <p:cNvSpPr/>
          <p:nvPr/>
        </p:nvSpPr>
        <p:spPr>
          <a:xfrm>
            <a:off x="8282473" y="4609321"/>
            <a:ext cx="3016899" cy="105435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10 – 3 = 7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91606" y="4669970"/>
            <a:ext cx="3016899" cy="105435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10 – 5 = 5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0740" y="4730620"/>
            <a:ext cx="3016899" cy="1054359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10 – 2 = 8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699" y="262496"/>
            <a:ext cx="1102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TÌM PHÉP TÍNH THÍCH HỢP VỚI MỖI HÌNH</a:t>
            </a:r>
            <a:endParaRPr lang="en-US" sz="4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009190" y="3715916"/>
            <a:ext cx="7637106" cy="102636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0"/>
            <a:endCxn id="6" idx="2"/>
          </p:cNvCxnSpPr>
          <p:nvPr/>
        </p:nvCxnSpPr>
        <p:spPr>
          <a:xfrm flipH="1" flipV="1">
            <a:off x="2009189" y="3806890"/>
            <a:ext cx="3890867" cy="8630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0"/>
          </p:cNvCxnSpPr>
          <p:nvPr/>
        </p:nvCxnSpPr>
        <p:spPr>
          <a:xfrm flipH="1" flipV="1">
            <a:off x="5827743" y="3732245"/>
            <a:ext cx="3963180" cy="8770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9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8885" y="2767280"/>
            <a:ext cx="6374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THANK YOU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86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CHÚNG TA CÙNG THƯ GIÃN CHÚT NHÉ!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2020-08-12T01:26:21Z</dcterms:created>
  <dcterms:modified xsi:type="dcterms:W3CDTF">2020-08-12T07:51:53Z</dcterms:modified>
</cp:coreProperties>
</file>