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06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99" r:id="rId12"/>
    <p:sldId id="303" r:id="rId13"/>
    <p:sldId id="304" r:id="rId14"/>
    <p:sldId id="307" r:id="rId15"/>
    <p:sldId id="273" r:id="rId16"/>
    <p:sldId id="274" r:id="rId17"/>
    <p:sldId id="275" r:id="rId18"/>
    <p:sldId id="276" r:id="rId19"/>
    <p:sldId id="277" r:id="rId20"/>
    <p:sldId id="305" r:id="rId21"/>
    <p:sldId id="279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>
        <p:scale>
          <a:sx n="37" d="100"/>
          <a:sy n="37" d="100"/>
        </p:scale>
        <p:origin x="-1962" y="-56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41725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₧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8555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04403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49338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χ≠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549" y="-1345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78005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411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323" y="-16516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5.53447E-6 L 0.01265 -0.01459 L 0.02218 -0.02801 L 0.02662 -0.03472 L 0.03667 -0.0169 L 0.04489 -0.00672 L 0.05129 -0.00117 " pathEditMode="relative" ptsTypes="AAAAAAA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ở - Tập viết lớp 1 - tập hai - Kết nối tri thức với cuộc sống giảm chỉ còn  8,000 đ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653" b="12558"/>
          <a:stretch>
            <a:fillRect/>
          </a:stretch>
        </p:blipFill>
        <p:spPr bwMode="auto">
          <a:xfrm>
            <a:off x="999008" y="250054"/>
            <a:ext cx="8608844" cy="660794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73026" y="250054"/>
            <a:ext cx="4660590" cy="6492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804" y="2595155"/>
            <a:ext cx="371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vi-VN" sz="4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20703" r="29722" b="19167"/>
          <a:stretch/>
        </p:blipFill>
        <p:spPr bwMode="auto">
          <a:xfrm>
            <a:off x="2194718" y="304800"/>
            <a:ext cx="759874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511" r="7596" b="61947"/>
          <a:stretch/>
        </p:blipFill>
        <p:spPr>
          <a:xfrm>
            <a:off x="1249998" y="0"/>
            <a:ext cx="9201484" cy="51554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50684" y="533203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116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1051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5410199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51778" r="11067" b="6237"/>
          <a:stretch/>
        </p:blipFill>
        <p:spPr>
          <a:xfrm>
            <a:off x="2194719" y="1480446"/>
            <a:ext cx="7774965" cy="5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7760" y="2907170"/>
            <a:ext cx="911801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Tiêu diệt vi-rút</a:t>
            </a:r>
            <a:endParaRPr lang="en-US" sz="8800">
              <a:solidFill>
                <a:srgbClr val="00206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419342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440245" y="26700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410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38" y="147917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7601126" y="147917"/>
            <a:ext cx="137951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3944190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80055" r="26895"/>
          <a:stretch/>
        </p:blipFill>
        <p:spPr>
          <a:xfrm>
            <a:off x="3812437" y="5041645"/>
            <a:ext cx="3994187" cy="169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8290883" y="3662549"/>
            <a:ext cx="1473019" cy="1505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26296" r="39077" b="43311"/>
          <a:stretch/>
        </p:blipFill>
        <p:spPr>
          <a:xfrm>
            <a:off x="5340440" y="3662548"/>
            <a:ext cx="1473019" cy="15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9629" b="25622"/>
          <a:stretch/>
        </p:blipFill>
        <p:spPr>
          <a:xfrm>
            <a:off x="2418228" y="4496444"/>
            <a:ext cx="2096108" cy="12882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15712" y="147805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2702" y="471159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2265" y="1346135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3922" r="63174" b="67059"/>
          <a:stretch/>
        </p:blipFill>
        <p:spPr>
          <a:xfrm>
            <a:off x="2156010" y="477679"/>
            <a:ext cx="2781909" cy="282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92" r="10079" b="67889"/>
          <a:stretch/>
        </p:blipFill>
        <p:spPr>
          <a:xfrm>
            <a:off x="5967015" y="609600"/>
            <a:ext cx="3591999" cy="282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63424" r="26598" b="7557"/>
          <a:stretch/>
        </p:blipFill>
        <p:spPr>
          <a:xfrm>
            <a:off x="6038311" y="3843140"/>
            <a:ext cx="3124200" cy="282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9" t="38240" r="4479" b="32741"/>
          <a:stretch/>
        </p:blipFill>
        <p:spPr>
          <a:xfrm>
            <a:off x="1813719" y="3690825"/>
            <a:ext cx="3124200" cy="28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5485" y="-93726"/>
            <a:ext cx="11565850" cy="5808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524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 e  Ê  ê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8172" y="5382640"/>
            <a:ext cx="10717370" cy="1676786"/>
            <a:chOff x="646206" y="5382640"/>
            <a:chExt cx="10717370" cy="167678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46206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kể m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ngh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b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797517" y="55583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055311" y="538264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9723535" y="551170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3871119" y="553634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88715" y="180451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4846079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351397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4846079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54368" y="5075918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968616" y="528118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3829" y="180450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88715" y="1143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8113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06896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8113" y="4184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3125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92330" y="2852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02763" y="4184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54368" y="4414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8616" y="4619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73829" y="1143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13868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01348" y="483201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9681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38457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45518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134794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Nỗi lo trên những bến sông | Báo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8" y="1378922"/>
            <a:ext cx="3429000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EM BÉ CHO MẸ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r="3328" b="10981"/>
          <a:stretch/>
        </p:blipFill>
        <p:spPr bwMode="auto">
          <a:xfrm>
            <a:off x="4401221" y="1357776"/>
            <a:ext cx="3185037" cy="25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ông phải bế sao cũng được, bế trẻ sơ sinh sai cách sẽ ảnh hưởng xấu đến  cột sống của con lắm đấy mẹ ạ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26" y="1378921"/>
            <a:ext cx="3324759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749374" y="5550578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3868" y="5575377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01348" y="555650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9681" y="555057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38457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945518" y="5558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134794" y="555650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88715" y="381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18113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06896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8113" y="3422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703125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092330" y="2090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02763" y="3422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54368" y="3652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68616" y="3857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73829" y="381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236</Words>
  <Application>Microsoft Office PowerPoint</Application>
  <PresentationFormat>Custom</PresentationFormat>
  <Paragraphs>103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MTC</cp:lastModifiedBy>
  <cp:revision>104</cp:revision>
  <dcterms:created xsi:type="dcterms:W3CDTF">2021-06-13T09:23:33Z</dcterms:created>
  <dcterms:modified xsi:type="dcterms:W3CDTF">2021-09-22T14:26:17Z</dcterms:modified>
</cp:coreProperties>
</file>