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92" r:id="rId18"/>
    <p:sldId id="280" r:id="rId19"/>
    <p:sldId id="293" r:id="rId20"/>
    <p:sldId id="294" r:id="rId21"/>
    <p:sldId id="273" r:id="rId22"/>
    <p:sldId id="274" r:id="rId23"/>
    <p:sldId id="275" r:id="rId24"/>
    <p:sldId id="276" r:id="rId25"/>
    <p:sldId id="277" r:id="rId26"/>
    <p:sldId id="289" r:id="rId27"/>
    <p:sldId id="290" r:id="rId28"/>
    <p:sldId id="291" r:id="rId29"/>
    <p:sldId id="278" r:id="rId30"/>
    <p:sldId id="279" r:id="rId3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4F8EC"/>
    <a:srgbClr val="D8F4E3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12" autoAdjust="0"/>
  </p:normalViewPr>
  <p:slideViewPr>
    <p:cSldViewPr>
      <p:cViewPr>
        <p:scale>
          <a:sx n="69" d="100"/>
          <a:sy n="69" d="100"/>
        </p:scale>
        <p:origin x="-204" y="-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5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Liên hệ facebook cá nhân: </a:t>
            </a:r>
            <a:r>
              <a:rPr lang="en-US" smtClean="0">
                <a:hlinkClick r:id="rId3"/>
              </a:rPr>
              <a:t>https://www.facebook.com/nhilinh.phan/</a:t>
            </a:r>
            <a:r>
              <a:rPr lang="en-US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Nhóm:</a:t>
            </a:r>
            <a:r>
              <a:rPr lang="en-US" baseline="0" smtClean="0"/>
              <a:t> </a:t>
            </a:r>
            <a:r>
              <a:rPr lang="en-US" smtClean="0">
                <a:hlinkClick r:id="rId4"/>
              </a:rPr>
              <a:t>https://www.facebook.com/groups/443096903751589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Hoặc</a:t>
            </a:r>
            <a:r>
              <a:rPr lang="en-US" baseline="0" smtClean="0"/>
              <a:t> zalo: 0916.604.268 </a:t>
            </a:r>
            <a:r>
              <a:rPr lang="en-US" smtClean="0"/>
              <a:t>để</a:t>
            </a:r>
            <a:r>
              <a:rPr lang="en-US" baseline="0" smtClean="0"/>
              <a:t> được hỗ trợ soạn giáo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Liên hệ facebook cá nhân: </a:t>
            </a:r>
            <a:r>
              <a:rPr lang="en-US" smtClean="0">
                <a:hlinkClick r:id="rId3"/>
              </a:rPr>
              <a:t>https://www.facebook.com/nhilinh.phan/</a:t>
            </a:r>
            <a:r>
              <a:rPr lang="en-US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Nhóm:</a:t>
            </a:r>
            <a:r>
              <a:rPr lang="en-US" baseline="0" smtClean="0"/>
              <a:t> </a:t>
            </a:r>
            <a:r>
              <a:rPr lang="en-US" smtClean="0">
                <a:hlinkClick r:id="rId4"/>
              </a:rPr>
              <a:t>https://www.facebook.com/groups/443096903751589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Hoặc</a:t>
            </a:r>
            <a:r>
              <a:rPr lang="en-US" baseline="0" smtClean="0"/>
              <a:t> zalo: 0916.604.268 </a:t>
            </a:r>
            <a:r>
              <a:rPr lang="en-US" smtClean="0"/>
              <a:t>để</a:t>
            </a:r>
            <a:r>
              <a:rPr lang="en-US" baseline="0" smtClean="0"/>
              <a:t> được hỗ trợ soạn giáo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3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Liên hệ facebook cá nhân: </a:t>
            </a:r>
            <a:r>
              <a:rPr lang="en-US" smtClean="0">
                <a:hlinkClick r:id="rId3"/>
              </a:rPr>
              <a:t>https://www.facebook.com/nhilinh.phan/</a:t>
            </a:r>
            <a:r>
              <a:rPr lang="en-US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Nhóm:</a:t>
            </a:r>
            <a:r>
              <a:rPr lang="en-US" baseline="0" smtClean="0"/>
              <a:t> </a:t>
            </a:r>
            <a:r>
              <a:rPr lang="en-US" smtClean="0">
                <a:hlinkClick r:id="rId4"/>
              </a:rPr>
              <a:t>https://www.facebook.com/groups/443096903751589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Hoặc</a:t>
            </a:r>
            <a:r>
              <a:rPr lang="en-US" baseline="0" smtClean="0"/>
              <a:t> zalo: 0916.604.268 </a:t>
            </a:r>
            <a:r>
              <a:rPr lang="en-US" smtClean="0"/>
              <a:t>để</a:t>
            </a:r>
            <a:r>
              <a:rPr lang="en-US" baseline="0" smtClean="0"/>
              <a:t> được hỗ trợ soạn giáo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57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9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image" Target="../media/image6.jpeg"/><Relationship Id="rId10" Type="http://schemas.openxmlformats.org/officeDocument/2006/relationships/slide" Target="slide9.xml"/><Relationship Id="rId4" Type="http://schemas.openxmlformats.org/officeDocument/2006/relationships/image" Target="../media/image5.jpeg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1</a:t>
            </a:r>
            <a:endParaRPr lang="en-US" sz="10600" b="1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6"/>
          <a:stretch/>
        </p:blipFill>
        <p:spPr>
          <a:xfrm>
            <a:off x="1022015" y="362815"/>
            <a:ext cx="9508129" cy="49452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1"/>
            <a:ext cx="11739552" cy="2057589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696300 w 8826500"/>
              <a:gd name="connsiteY7" fmla="*/ 1208035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30500 w 8826500"/>
              <a:gd name="connsiteY6" fmla="*/ 1206723 h 1320800"/>
              <a:gd name="connsiteX7" fmla="*/ 3696300 w 8826500"/>
              <a:gd name="connsiteY7" fmla="*/ 1208035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08100"/>
              <a:gd name="connsiteX1" fmla="*/ 8826500 w 8826500"/>
              <a:gd name="connsiteY1" fmla="*/ 0 h 1308100"/>
              <a:gd name="connsiteX2" fmla="*/ 8483600 w 8826500"/>
              <a:gd name="connsiteY2" fmla="*/ 662324 h 1308100"/>
              <a:gd name="connsiteX3" fmla="*/ 6781800 w 8826500"/>
              <a:gd name="connsiteY3" fmla="*/ 1206500 h 1308100"/>
              <a:gd name="connsiteX4" fmla="*/ 6070600 w 8826500"/>
              <a:gd name="connsiteY4" fmla="*/ 1308100 h 1308100"/>
              <a:gd name="connsiteX5" fmla="*/ 5080000 w 8826500"/>
              <a:gd name="connsiteY5" fmla="*/ 1271535 h 1308100"/>
              <a:gd name="connsiteX6" fmla="*/ 4330500 w 8826500"/>
              <a:gd name="connsiteY6" fmla="*/ 1206723 h 1308100"/>
              <a:gd name="connsiteX7" fmla="*/ 3696300 w 8826500"/>
              <a:gd name="connsiteY7" fmla="*/ 1208035 h 1308100"/>
              <a:gd name="connsiteX8" fmla="*/ 3098800 w 8826500"/>
              <a:gd name="connsiteY8" fmla="*/ 1193800 h 1308100"/>
              <a:gd name="connsiteX9" fmla="*/ 1930400 w 8826500"/>
              <a:gd name="connsiteY9" fmla="*/ 1092200 h 1308100"/>
              <a:gd name="connsiteX10" fmla="*/ 0 w 8826500"/>
              <a:gd name="connsiteY10" fmla="*/ 1005224 h 1308100"/>
              <a:gd name="connsiteX11" fmla="*/ 63500 w 8826500"/>
              <a:gd name="connsiteY11" fmla="*/ 12700 h 1308100"/>
              <a:gd name="connsiteX0" fmla="*/ 63500 w 8826500"/>
              <a:gd name="connsiteY0" fmla="*/ 12700 h 1271535"/>
              <a:gd name="connsiteX1" fmla="*/ 8826500 w 8826500"/>
              <a:gd name="connsiteY1" fmla="*/ 0 h 1271535"/>
              <a:gd name="connsiteX2" fmla="*/ 8483600 w 8826500"/>
              <a:gd name="connsiteY2" fmla="*/ 662324 h 1271535"/>
              <a:gd name="connsiteX3" fmla="*/ 6781800 w 8826500"/>
              <a:gd name="connsiteY3" fmla="*/ 1206500 h 1271535"/>
              <a:gd name="connsiteX4" fmla="*/ 6070600 w 8826500"/>
              <a:gd name="connsiteY4" fmla="*/ 1219423 h 1271535"/>
              <a:gd name="connsiteX5" fmla="*/ 5080000 w 8826500"/>
              <a:gd name="connsiteY5" fmla="*/ 1271535 h 1271535"/>
              <a:gd name="connsiteX6" fmla="*/ 4330500 w 8826500"/>
              <a:gd name="connsiteY6" fmla="*/ 1206723 h 1271535"/>
              <a:gd name="connsiteX7" fmla="*/ 3696300 w 8826500"/>
              <a:gd name="connsiteY7" fmla="*/ 1208035 h 1271535"/>
              <a:gd name="connsiteX8" fmla="*/ 3098800 w 8826500"/>
              <a:gd name="connsiteY8" fmla="*/ 1193800 h 1271535"/>
              <a:gd name="connsiteX9" fmla="*/ 1930400 w 8826500"/>
              <a:gd name="connsiteY9" fmla="*/ 1092200 h 1271535"/>
              <a:gd name="connsiteX10" fmla="*/ 0 w 8826500"/>
              <a:gd name="connsiteY10" fmla="*/ 1005224 h 1271535"/>
              <a:gd name="connsiteX11" fmla="*/ 63500 w 8826500"/>
              <a:gd name="connsiteY11" fmla="*/ 12700 h 1271535"/>
              <a:gd name="connsiteX0" fmla="*/ 63500 w 8826500"/>
              <a:gd name="connsiteY0" fmla="*/ 12700 h 1244672"/>
              <a:gd name="connsiteX1" fmla="*/ 8826500 w 8826500"/>
              <a:gd name="connsiteY1" fmla="*/ 0 h 1244672"/>
              <a:gd name="connsiteX2" fmla="*/ 8483600 w 8826500"/>
              <a:gd name="connsiteY2" fmla="*/ 662324 h 1244672"/>
              <a:gd name="connsiteX3" fmla="*/ 6781800 w 8826500"/>
              <a:gd name="connsiteY3" fmla="*/ 1206500 h 1244672"/>
              <a:gd name="connsiteX4" fmla="*/ 6070600 w 8826500"/>
              <a:gd name="connsiteY4" fmla="*/ 1219423 h 1244672"/>
              <a:gd name="connsiteX5" fmla="*/ 5067501 w 8826500"/>
              <a:gd name="connsiteY5" fmla="*/ 1222270 h 1244672"/>
              <a:gd name="connsiteX6" fmla="*/ 4330500 w 8826500"/>
              <a:gd name="connsiteY6" fmla="*/ 1206723 h 1244672"/>
              <a:gd name="connsiteX7" fmla="*/ 3696300 w 8826500"/>
              <a:gd name="connsiteY7" fmla="*/ 1208035 h 1244672"/>
              <a:gd name="connsiteX8" fmla="*/ 3098800 w 8826500"/>
              <a:gd name="connsiteY8" fmla="*/ 1193800 h 1244672"/>
              <a:gd name="connsiteX9" fmla="*/ 1930400 w 8826500"/>
              <a:gd name="connsiteY9" fmla="*/ 1092200 h 1244672"/>
              <a:gd name="connsiteX10" fmla="*/ 0 w 8826500"/>
              <a:gd name="connsiteY10" fmla="*/ 1005224 h 1244672"/>
              <a:gd name="connsiteX11" fmla="*/ 63500 w 8826500"/>
              <a:gd name="connsiteY11" fmla="*/ 12700 h 1244672"/>
              <a:gd name="connsiteX0" fmla="*/ 63500 w 8826500"/>
              <a:gd name="connsiteY0" fmla="*/ 12700 h 1222270"/>
              <a:gd name="connsiteX1" fmla="*/ 8826500 w 8826500"/>
              <a:gd name="connsiteY1" fmla="*/ 0 h 1222270"/>
              <a:gd name="connsiteX2" fmla="*/ 8483600 w 8826500"/>
              <a:gd name="connsiteY2" fmla="*/ 662324 h 1222270"/>
              <a:gd name="connsiteX3" fmla="*/ 6844300 w 8826500"/>
              <a:gd name="connsiteY3" fmla="*/ 1127676 h 1222270"/>
              <a:gd name="connsiteX4" fmla="*/ 6070600 w 8826500"/>
              <a:gd name="connsiteY4" fmla="*/ 1219423 h 1222270"/>
              <a:gd name="connsiteX5" fmla="*/ 5067501 w 8826500"/>
              <a:gd name="connsiteY5" fmla="*/ 1222270 h 1222270"/>
              <a:gd name="connsiteX6" fmla="*/ 4330500 w 8826500"/>
              <a:gd name="connsiteY6" fmla="*/ 1206723 h 1222270"/>
              <a:gd name="connsiteX7" fmla="*/ 3696300 w 8826500"/>
              <a:gd name="connsiteY7" fmla="*/ 1208035 h 1222270"/>
              <a:gd name="connsiteX8" fmla="*/ 3098800 w 8826500"/>
              <a:gd name="connsiteY8" fmla="*/ 1193800 h 1222270"/>
              <a:gd name="connsiteX9" fmla="*/ 1930400 w 8826500"/>
              <a:gd name="connsiteY9" fmla="*/ 1092200 h 1222270"/>
              <a:gd name="connsiteX10" fmla="*/ 0 w 8826500"/>
              <a:gd name="connsiteY10" fmla="*/ 1005224 h 1222270"/>
              <a:gd name="connsiteX11" fmla="*/ 63500 w 8826500"/>
              <a:gd name="connsiteY11" fmla="*/ 12700 h 1222270"/>
              <a:gd name="connsiteX0" fmla="*/ 63500 w 8826500"/>
              <a:gd name="connsiteY0" fmla="*/ 12700 h 1222270"/>
              <a:gd name="connsiteX1" fmla="*/ 8826500 w 8826500"/>
              <a:gd name="connsiteY1" fmla="*/ 0 h 1222270"/>
              <a:gd name="connsiteX2" fmla="*/ 8483600 w 8826500"/>
              <a:gd name="connsiteY2" fmla="*/ 662324 h 1222270"/>
              <a:gd name="connsiteX3" fmla="*/ 6844300 w 8826500"/>
              <a:gd name="connsiteY3" fmla="*/ 1127676 h 1222270"/>
              <a:gd name="connsiteX4" fmla="*/ 6070600 w 8826500"/>
              <a:gd name="connsiteY4" fmla="*/ 1219423 h 1222270"/>
              <a:gd name="connsiteX5" fmla="*/ 5067501 w 8826500"/>
              <a:gd name="connsiteY5" fmla="*/ 1222270 h 1222270"/>
              <a:gd name="connsiteX6" fmla="*/ 4330500 w 8826500"/>
              <a:gd name="connsiteY6" fmla="*/ 1206723 h 1222270"/>
              <a:gd name="connsiteX7" fmla="*/ 3696300 w 8826500"/>
              <a:gd name="connsiteY7" fmla="*/ 1208035 h 1222270"/>
              <a:gd name="connsiteX8" fmla="*/ 2936301 w 8826500"/>
              <a:gd name="connsiteY8" fmla="*/ 1164241 h 1222270"/>
              <a:gd name="connsiteX9" fmla="*/ 1930400 w 8826500"/>
              <a:gd name="connsiteY9" fmla="*/ 1092200 h 1222270"/>
              <a:gd name="connsiteX10" fmla="*/ 0 w 8826500"/>
              <a:gd name="connsiteY10" fmla="*/ 1005224 h 1222270"/>
              <a:gd name="connsiteX11" fmla="*/ 63500 w 8826500"/>
              <a:gd name="connsiteY11" fmla="*/ 12700 h 1222270"/>
              <a:gd name="connsiteX0" fmla="*/ 63500 w 8826500"/>
              <a:gd name="connsiteY0" fmla="*/ 12700 h 1219423"/>
              <a:gd name="connsiteX1" fmla="*/ 8826500 w 8826500"/>
              <a:gd name="connsiteY1" fmla="*/ 0 h 1219423"/>
              <a:gd name="connsiteX2" fmla="*/ 8483600 w 8826500"/>
              <a:gd name="connsiteY2" fmla="*/ 662324 h 1219423"/>
              <a:gd name="connsiteX3" fmla="*/ 6844300 w 8826500"/>
              <a:gd name="connsiteY3" fmla="*/ 1127676 h 1219423"/>
              <a:gd name="connsiteX4" fmla="*/ 6070600 w 8826500"/>
              <a:gd name="connsiteY4" fmla="*/ 1219423 h 1219423"/>
              <a:gd name="connsiteX5" fmla="*/ 5005001 w 8826500"/>
              <a:gd name="connsiteY5" fmla="*/ 1212417 h 1219423"/>
              <a:gd name="connsiteX6" fmla="*/ 4330500 w 8826500"/>
              <a:gd name="connsiteY6" fmla="*/ 1206723 h 1219423"/>
              <a:gd name="connsiteX7" fmla="*/ 3696300 w 8826500"/>
              <a:gd name="connsiteY7" fmla="*/ 1208035 h 1219423"/>
              <a:gd name="connsiteX8" fmla="*/ 2936301 w 8826500"/>
              <a:gd name="connsiteY8" fmla="*/ 1164241 h 1219423"/>
              <a:gd name="connsiteX9" fmla="*/ 1930400 w 8826500"/>
              <a:gd name="connsiteY9" fmla="*/ 1092200 h 1219423"/>
              <a:gd name="connsiteX10" fmla="*/ 0 w 8826500"/>
              <a:gd name="connsiteY10" fmla="*/ 1005224 h 1219423"/>
              <a:gd name="connsiteX11" fmla="*/ 63500 w 8826500"/>
              <a:gd name="connsiteY11" fmla="*/ 12700 h 1219423"/>
              <a:gd name="connsiteX0" fmla="*/ 63500 w 8826500"/>
              <a:gd name="connsiteY0" fmla="*/ 12700 h 1219423"/>
              <a:gd name="connsiteX1" fmla="*/ 8826500 w 8826500"/>
              <a:gd name="connsiteY1" fmla="*/ 0 h 1219423"/>
              <a:gd name="connsiteX2" fmla="*/ 8483600 w 8826500"/>
              <a:gd name="connsiteY2" fmla="*/ 662324 h 1219423"/>
              <a:gd name="connsiteX3" fmla="*/ 6844300 w 8826500"/>
              <a:gd name="connsiteY3" fmla="*/ 1127676 h 1219423"/>
              <a:gd name="connsiteX4" fmla="*/ 6070600 w 8826500"/>
              <a:gd name="connsiteY4" fmla="*/ 1219423 h 1219423"/>
              <a:gd name="connsiteX5" fmla="*/ 5005001 w 8826500"/>
              <a:gd name="connsiteY5" fmla="*/ 1212417 h 1219423"/>
              <a:gd name="connsiteX6" fmla="*/ 4330500 w 8826500"/>
              <a:gd name="connsiteY6" fmla="*/ 1206723 h 1219423"/>
              <a:gd name="connsiteX7" fmla="*/ 3633800 w 8826500"/>
              <a:gd name="connsiteY7" fmla="*/ 1168623 h 1219423"/>
              <a:gd name="connsiteX8" fmla="*/ 2936301 w 8826500"/>
              <a:gd name="connsiteY8" fmla="*/ 1164241 h 1219423"/>
              <a:gd name="connsiteX9" fmla="*/ 1930400 w 8826500"/>
              <a:gd name="connsiteY9" fmla="*/ 1092200 h 1219423"/>
              <a:gd name="connsiteX10" fmla="*/ 0 w 8826500"/>
              <a:gd name="connsiteY10" fmla="*/ 1005224 h 1219423"/>
              <a:gd name="connsiteX11" fmla="*/ 63500 w 8826500"/>
              <a:gd name="connsiteY11" fmla="*/ 12700 h 1219423"/>
              <a:gd name="connsiteX0" fmla="*/ 63500 w 8826500"/>
              <a:gd name="connsiteY0" fmla="*/ 12700 h 1219423"/>
              <a:gd name="connsiteX1" fmla="*/ 8826500 w 8826500"/>
              <a:gd name="connsiteY1" fmla="*/ 0 h 1219423"/>
              <a:gd name="connsiteX2" fmla="*/ 8483600 w 8826500"/>
              <a:gd name="connsiteY2" fmla="*/ 662324 h 1219423"/>
              <a:gd name="connsiteX3" fmla="*/ 6844300 w 8826500"/>
              <a:gd name="connsiteY3" fmla="*/ 1127676 h 1219423"/>
              <a:gd name="connsiteX4" fmla="*/ 6070600 w 8826500"/>
              <a:gd name="connsiteY4" fmla="*/ 1219423 h 1219423"/>
              <a:gd name="connsiteX5" fmla="*/ 5005001 w 8826500"/>
              <a:gd name="connsiteY5" fmla="*/ 1212417 h 1219423"/>
              <a:gd name="connsiteX6" fmla="*/ 4330500 w 8826500"/>
              <a:gd name="connsiteY6" fmla="*/ 1206723 h 1219423"/>
              <a:gd name="connsiteX7" fmla="*/ 3596300 w 8826500"/>
              <a:gd name="connsiteY7" fmla="*/ 1178476 h 1219423"/>
              <a:gd name="connsiteX8" fmla="*/ 2936301 w 8826500"/>
              <a:gd name="connsiteY8" fmla="*/ 1164241 h 1219423"/>
              <a:gd name="connsiteX9" fmla="*/ 1930400 w 8826500"/>
              <a:gd name="connsiteY9" fmla="*/ 1092200 h 1219423"/>
              <a:gd name="connsiteX10" fmla="*/ 0 w 8826500"/>
              <a:gd name="connsiteY10" fmla="*/ 1005224 h 1219423"/>
              <a:gd name="connsiteX11" fmla="*/ 63500 w 8826500"/>
              <a:gd name="connsiteY11" fmla="*/ 12700 h 1219423"/>
              <a:gd name="connsiteX0" fmla="*/ 63500 w 8826500"/>
              <a:gd name="connsiteY0" fmla="*/ 12700 h 1219423"/>
              <a:gd name="connsiteX1" fmla="*/ 8826500 w 8826500"/>
              <a:gd name="connsiteY1" fmla="*/ 0 h 1219423"/>
              <a:gd name="connsiteX2" fmla="*/ 8483600 w 8826500"/>
              <a:gd name="connsiteY2" fmla="*/ 662324 h 1219423"/>
              <a:gd name="connsiteX3" fmla="*/ 7094300 w 8826500"/>
              <a:gd name="connsiteY3" fmla="*/ 1078411 h 1219423"/>
              <a:gd name="connsiteX4" fmla="*/ 6070600 w 8826500"/>
              <a:gd name="connsiteY4" fmla="*/ 1219423 h 1219423"/>
              <a:gd name="connsiteX5" fmla="*/ 5005001 w 8826500"/>
              <a:gd name="connsiteY5" fmla="*/ 1212417 h 1219423"/>
              <a:gd name="connsiteX6" fmla="*/ 4330500 w 8826500"/>
              <a:gd name="connsiteY6" fmla="*/ 1206723 h 1219423"/>
              <a:gd name="connsiteX7" fmla="*/ 3596300 w 8826500"/>
              <a:gd name="connsiteY7" fmla="*/ 1178476 h 1219423"/>
              <a:gd name="connsiteX8" fmla="*/ 2936301 w 8826500"/>
              <a:gd name="connsiteY8" fmla="*/ 1164241 h 1219423"/>
              <a:gd name="connsiteX9" fmla="*/ 1930400 w 8826500"/>
              <a:gd name="connsiteY9" fmla="*/ 1092200 h 1219423"/>
              <a:gd name="connsiteX10" fmla="*/ 0 w 8826500"/>
              <a:gd name="connsiteY10" fmla="*/ 1005224 h 1219423"/>
              <a:gd name="connsiteX11" fmla="*/ 63500 w 8826500"/>
              <a:gd name="connsiteY11" fmla="*/ 12700 h 1219423"/>
              <a:gd name="connsiteX0" fmla="*/ 63500 w 8826500"/>
              <a:gd name="connsiteY0" fmla="*/ 12700 h 1219423"/>
              <a:gd name="connsiteX1" fmla="*/ 8826500 w 8826500"/>
              <a:gd name="connsiteY1" fmla="*/ 0 h 1219423"/>
              <a:gd name="connsiteX2" fmla="*/ 8471100 w 8826500"/>
              <a:gd name="connsiteY2" fmla="*/ 632765 h 1219423"/>
              <a:gd name="connsiteX3" fmla="*/ 7094300 w 8826500"/>
              <a:gd name="connsiteY3" fmla="*/ 1078411 h 1219423"/>
              <a:gd name="connsiteX4" fmla="*/ 6070600 w 8826500"/>
              <a:gd name="connsiteY4" fmla="*/ 1219423 h 1219423"/>
              <a:gd name="connsiteX5" fmla="*/ 5005001 w 8826500"/>
              <a:gd name="connsiteY5" fmla="*/ 1212417 h 1219423"/>
              <a:gd name="connsiteX6" fmla="*/ 4330500 w 8826500"/>
              <a:gd name="connsiteY6" fmla="*/ 1206723 h 1219423"/>
              <a:gd name="connsiteX7" fmla="*/ 3596300 w 8826500"/>
              <a:gd name="connsiteY7" fmla="*/ 1178476 h 1219423"/>
              <a:gd name="connsiteX8" fmla="*/ 2936301 w 8826500"/>
              <a:gd name="connsiteY8" fmla="*/ 1164241 h 1219423"/>
              <a:gd name="connsiteX9" fmla="*/ 1930400 w 8826500"/>
              <a:gd name="connsiteY9" fmla="*/ 1092200 h 1219423"/>
              <a:gd name="connsiteX10" fmla="*/ 0 w 8826500"/>
              <a:gd name="connsiteY10" fmla="*/ 1005224 h 1219423"/>
              <a:gd name="connsiteX11" fmla="*/ 63500 w 8826500"/>
              <a:gd name="connsiteY11" fmla="*/ 12700 h 121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219423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759800" y="453030"/>
                  <a:pt x="8471100" y="632765"/>
                </a:cubicBezTo>
                <a:cubicBezTo>
                  <a:pt x="8182400" y="812500"/>
                  <a:pt x="7494383" y="980635"/>
                  <a:pt x="7094300" y="1078411"/>
                </a:cubicBezTo>
                <a:cubicBezTo>
                  <a:pt x="6694217" y="1176187"/>
                  <a:pt x="6335183" y="1189790"/>
                  <a:pt x="6070600" y="1219423"/>
                </a:cubicBezTo>
                <a:lnTo>
                  <a:pt x="5005001" y="1212417"/>
                </a:lnTo>
                <a:lnTo>
                  <a:pt x="4330500" y="1206723"/>
                </a:lnTo>
                <a:lnTo>
                  <a:pt x="3596300" y="1178476"/>
                </a:lnTo>
                <a:lnTo>
                  <a:pt x="2936301" y="1164241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0983" y="85153"/>
            <a:ext cx="1240254" cy="135401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41468" y="-40257"/>
            <a:ext cx="10717370" cy="2097896"/>
            <a:chOff x="841468" y="-40257"/>
            <a:chExt cx="10717370" cy="2097896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96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 </a:t>
              </a:r>
              <a:endPara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30423" y="457200"/>
              <a:ext cx="1127504" cy="1600439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0891" y="197093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6206" y="5406639"/>
            <a:ext cx="10717370" cy="1576587"/>
            <a:chOff x="695008" y="5406639"/>
            <a:chExt cx="10717370" cy="157658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 cho </a:t>
              </a:r>
              <a:r>
                <a:rPr lang="en-US" sz="660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é </a:t>
              </a:r>
              <a:r>
                <a:rPr lang="en-US" sz="660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úp </a:t>
              </a:r>
              <a:r>
                <a:rPr lang="en-US" sz="660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ê.</a:t>
              </a:r>
              <a:endPara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3134847" y="5482138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0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2763" y="39953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858269" y="4254823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35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02763" y="39953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858269" y="4254823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0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49374" y="48113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28319" y="4836151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921433" y="4817276"/>
            <a:ext cx="380039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74036" y="48113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41766" y="483401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71558" y="481952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76149" y="4982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54879" y="481727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2" descr="Ba Sá» 3 HÃ¬nh - Miá»n PhÃ­ vector hÃ¬nh áº£nh trÃ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" y="609259"/>
            <a:ext cx="2820883" cy="36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uôi loài &amp;#39;thủy quái&amp;#39; trông như ba ba, cứ bán 1 con là lời 5 triệu -  VietNam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r="7900"/>
          <a:stretch/>
        </p:blipFill>
        <p:spPr bwMode="auto">
          <a:xfrm>
            <a:off x="7871557" y="684186"/>
            <a:ext cx="3850269" cy="36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3AC3E9-8D60-4017-A309-2B201159B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70"/>
          <a:stretch/>
        </p:blipFill>
        <p:spPr>
          <a:xfrm>
            <a:off x="4632949" y="672696"/>
            <a:ext cx="1984157" cy="34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54997" y="304800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8113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06896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8113" y="3006584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03125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92330" y="1704235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702763" y="3006584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858269" y="3266046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49374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328319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21433" y="5204752"/>
            <a:ext cx="380039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74036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58391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71558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076149" y="5363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854879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45886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29759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‗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8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8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3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19" y="533400"/>
            <a:ext cx="9949664" cy="5592763"/>
          </a:xfrm>
        </p:spPr>
      </p:pic>
    </p:spTree>
    <p:extLst>
      <p:ext uri="{BB962C8B-B14F-4D97-AF65-F5344CB8AC3E}">
        <p14:creationId xmlns:p14="http://schemas.microsoft.com/office/powerpoint/2010/main" val="17786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392013"/>
              </p:ext>
            </p:extLst>
          </p:nvPr>
        </p:nvGraphicFramePr>
        <p:xfrm>
          <a:off x="215396" y="63773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15081" y="2522188"/>
            <a:ext cx="314543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bà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650301"/>
            <a:ext cx="10515600" cy="5910879"/>
          </a:xfrm>
        </p:spPr>
      </p:pic>
    </p:spTree>
    <p:extLst>
      <p:ext uri="{BB962C8B-B14F-4D97-AF65-F5344CB8AC3E}">
        <p14:creationId xmlns:p14="http://schemas.microsoft.com/office/powerpoint/2010/main" val="73334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46223" y="4304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3482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HỘP QUÀ MAY MẮN</a:t>
            </a:r>
            <a:endParaRPr lang="en-US" sz="960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294693" y="4424537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19713" y="2049344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75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25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86" y="304800"/>
            <a:ext cx="7236733" cy="6326592"/>
          </a:xfrm>
        </p:spPr>
      </p:pic>
    </p:spTree>
    <p:extLst>
      <p:ext uri="{BB962C8B-B14F-4D97-AF65-F5344CB8AC3E}">
        <p14:creationId xmlns:p14="http://schemas.microsoft.com/office/powerpoint/2010/main" val="8556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4802" r="28495" b="21826"/>
          <a:stretch/>
        </p:blipFill>
        <p:spPr bwMode="auto">
          <a:xfrm>
            <a:off x="1508919" y="381000"/>
            <a:ext cx="9280035" cy="628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6919" y="143608"/>
            <a:ext cx="1981200" cy="710978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587" y="71286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4800" dirty="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6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11" y="147179"/>
            <a:ext cx="10058400" cy="65133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7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6" y="-304800"/>
            <a:ext cx="10152129" cy="654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0684" y="5505271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bà.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947319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 đình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53940" r="3805" b="5253"/>
          <a:stretch/>
        </p:blipFill>
        <p:spPr>
          <a:xfrm>
            <a:off x="1966119" y="1595277"/>
            <a:ext cx="8001400" cy="49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6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482" y="1869248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9600" smtClean="0"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  <a:endParaRPr lang="en-US" sz="960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" name="Google Shape;399;p20"/>
          <p:cNvGrpSpPr/>
          <p:nvPr/>
        </p:nvGrpSpPr>
        <p:grpSpPr>
          <a:xfrm rot="478072">
            <a:off x="1294693" y="3995236"/>
            <a:ext cx="1762332" cy="1404699"/>
            <a:chOff x="1619858" y="3028726"/>
            <a:chExt cx="1762332" cy="1404699"/>
          </a:xfrm>
        </p:grpSpPr>
        <p:sp>
          <p:nvSpPr>
            <p:cNvPr id="4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06;p20"/>
          <p:cNvGrpSpPr/>
          <p:nvPr/>
        </p:nvGrpSpPr>
        <p:grpSpPr>
          <a:xfrm rot="1742937">
            <a:off x="9119713" y="1620043"/>
            <a:ext cx="1912774" cy="1010181"/>
            <a:chOff x="5862862" y="867279"/>
            <a:chExt cx="1912829" cy="1010210"/>
          </a:xfrm>
        </p:grpSpPr>
        <p:sp>
          <p:nvSpPr>
            <p:cNvPr id="2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896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85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26884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39476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85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26884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9476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31762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7352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586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31762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7352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586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06137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b?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5519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6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8027" y="838200"/>
            <a:ext cx="119678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tiếng nào chứa dấu huyền?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97572" y="304800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87147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83588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80029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93812" y="2652307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133869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10148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883488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156828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193712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333769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bự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42" y="4936237"/>
            <a:ext cx="1385888" cy="1038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b="22453"/>
          <a:stretch/>
        </p:blipFill>
        <p:spPr>
          <a:xfrm>
            <a:off x="5607012" y="1640180"/>
            <a:ext cx="1500554" cy="732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/>
          <a:stretch/>
        </p:blipFill>
        <p:spPr>
          <a:xfrm>
            <a:off x="5318919" y="748145"/>
            <a:ext cx="2076740" cy="2516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5"/>
          <a:stretch/>
        </p:blipFill>
        <p:spPr>
          <a:xfrm>
            <a:off x="5318919" y="4073236"/>
            <a:ext cx="2076740" cy="248989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56852" y="15240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653" y="4812494"/>
            <a:ext cx="16290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967057" y="1435012"/>
            <a:ext cx="28859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99519" y="4831315"/>
            <a:ext cx="16290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5"/>
          <a:stretch/>
        </p:blipFill>
        <p:spPr>
          <a:xfrm>
            <a:off x="2270919" y="748145"/>
            <a:ext cx="2086266" cy="2443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/>
          <a:stretch/>
        </p:blipFill>
        <p:spPr>
          <a:xfrm>
            <a:off x="8366919" y="748144"/>
            <a:ext cx="2086266" cy="2509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/>
          <a:stretch/>
        </p:blipFill>
        <p:spPr>
          <a:xfrm>
            <a:off x="8338340" y="4073236"/>
            <a:ext cx="2114845" cy="2432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/>
          <a:stretch/>
        </p:blipFill>
        <p:spPr>
          <a:xfrm>
            <a:off x="2270919" y="4073236"/>
            <a:ext cx="2067214" cy="25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46" y="4434218"/>
            <a:ext cx="1584852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8123" r="7718" b="15278"/>
          <a:stretch/>
        </p:blipFill>
        <p:spPr>
          <a:xfrm>
            <a:off x="5471319" y="1447800"/>
            <a:ext cx="1198418" cy="126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b="16364"/>
          <a:stretch/>
        </p:blipFill>
        <p:spPr>
          <a:xfrm>
            <a:off x="1280319" y="4094884"/>
            <a:ext cx="2016867" cy="2001982"/>
          </a:xfrm>
          <a:prstGeom prst="rect">
            <a:avLst/>
          </a:prstGeom>
        </p:spPr>
      </p:pic>
      <p:pic>
        <p:nvPicPr>
          <p:cNvPr id="4098" name="Picture 2" descr="C:\Users\PC\Downloads\23985312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518319" y="16192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C\Downloads\23985312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4213226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ownloads\23985312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8214519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ownloads\23985312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31296" r="-4758" b="37593"/>
          <a:stretch/>
        </p:blipFill>
        <p:spPr bwMode="auto">
          <a:xfrm>
            <a:off x="8519319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C\Downloads\23985312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4286252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C\Downloads\23985312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430214" y="34956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4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10379492" y="0"/>
            <a:ext cx="174957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997352" y="1305081"/>
            <a:ext cx="3928471" cy="3104839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99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10307298" y="38100"/>
            <a:ext cx="184898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10412260" y="0"/>
            <a:ext cx="174957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11414" r="1973" b="52381"/>
          <a:stretch/>
        </p:blipFill>
        <p:spPr>
          <a:xfrm>
            <a:off x="975519" y="914400"/>
            <a:ext cx="9460253" cy="53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10424319" y="38100"/>
            <a:ext cx="1712912" cy="16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10491788" y="0"/>
            <a:ext cx="16700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730835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12884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31296" r="-4758" b="37593"/>
          <a:stretch/>
        </p:blipFill>
        <p:spPr bwMode="auto">
          <a:xfrm>
            <a:off x="10485438" y="-19050"/>
            <a:ext cx="1676400" cy="16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231</Words>
  <Application>Microsoft Office PowerPoint</Application>
  <PresentationFormat>Custom</PresentationFormat>
  <Paragraphs>119</Paragraphs>
  <Slides>30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MTC</cp:lastModifiedBy>
  <cp:revision>59</cp:revision>
  <dcterms:created xsi:type="dcterms:W3CDTF">2021-06-13T09:23:33Z</dcterms:created>
  <dcterms:modified xsi:type="dcterms:W3CDTF">2021-09-21T06:47:15Z</dcterms:modified>
</cp:coreProperties>
</file>