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62" r:id="rId3"/>
    <p:sldId id="288" r:id="rId4"/>
    <p:sldId id="289" r:id="rId5"/>
    <p:sldId id="290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142</Words>
  <Application>Microsoft Office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Yen</cp:lastModifiedBy>
  <cp:revision>68</cp:revision>
  <dcterms:created xsi:type="dcterms:W3CDTF">2020-08-06T10:05:22Z</dcterms:created>
  <dcterms:modified xsi:type="dcterms:W3CDTF">2020-09-13T08:56:44Z</dcterms:modified>
</cp:coreProperties>
</file>