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88" r:id="rId5"/>
    <p:sldId id="290" r:id="rId6"/>
    <p:sldId id="310" r:id="rId7"/>
    <p:sldId id="313" r:id="rId8"/>
    <p:sldId id="300" r:id="rId9"/>
    <p:sldId id="337" r:id="rId10"/>
    <p:sldId id="338" r:id="rId11"/>
    <p:sldId id="340" r:id="rId12"/>
    <p:sldId id="314" r:id="rId13"/>
    <p:sldId id="339" r:id="rId1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37"/>
            <p14:sldId id="338"/>
            <p14:sldId id="340"/>
            <p14:sldId id="314"/>
            <p14:sldId id="33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TINH" initials="M" lastIdx="1" clrIdx="0">
    <p:extLst>
      <p:ext uri="{19B8F6BF-5375-455C-9EA6-DF929625EA0E}">
        <p15:presenceInfo xmlns:p15="http://schemas.microsoft.com/office/powerpoint/2012/main" userId="MAYT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248" y="1482768"/>
            <a:ext cx="8616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GIỮ GÌN MÔI TRƯỜNG SẠCH ĐẸP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476083"/>
            <a:ext cx="2077920" cy="830997"/>
            <a:chOff x="2855223" y="1663328"/>
            <a:chExt cx="469281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4547760" cy="36933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 21</a:t>
              </a:r>
              <a:endPara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9" y="665018"/>
            <a:ext cx="3689206" cy="363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4" y="665018"/>
            <a:ext cx="3886200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75921" y="3924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5921" y="722542"/>
            <a:ext cx="8768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Kể về những địa điểm sạch, đẹp ở địa phương em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92488" y="26087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1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1283110"/>
            <a:ext cx="8839796" cy="38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7" y="945574"/>
            <a:ext cx="3834245" cy="361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1" y="945574"/>
            <a:ext cx="3532910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0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654628"/>
            <a:ext cx="4010890" cy="386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63" y="654628"/>
            <a:ext cx="3896591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7" y="737756"/>
            <a:ext cx="3502169" cy="3813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8" y="737756"/>
            <a:ext cx="3730336" cy="38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52511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Nêu tác hại của việc vứt rác và chất thải bừa bãi ở nơi em sống?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109230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2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" y="986779"/>
            <a:ext cx="6951519" cy="4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2954521b-b4ab-4ce3-8aa8-8bfa99a4c36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59</Words>
  <Application>Microsoft Office PowerPoint</Application>
  <PresentationFormat>On-screen Show (16:9)</PresentationFormat>
  <Paragraphs>15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MyPC</dc:creator>
  <cp:lastModifiedBy>PC</cp:lastModifiedBy>
  <cp:revision>60</cp:revision>
  <dcterms:created xsi:type="dcterms:W3CDTF">2017-03-04T06:55:50Z</dcterms:created>
  <dcterms:modified xsi:type="dcterms:W3CDTF">2022-05-31T12:19:10Z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