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88" r:id="rId5"/>
    <p:sldId id="310" r:id="rId6"/>
    <p:sldId id="336" r:id="rId7"/>
    <p:sldId id="335" r:id="rId8"/>
    <p:sldId id="324" r:id="rId9"/>
    <p:sldId id="325" r:id="rId10"/>
    <p:sldId id="327" r:id="rId11"/>
    <p:sldId id="328" r:id="rId12"/>
    <p:sldId id="349" r:id="rId13"/>
    <p:sldId id="348" r:id="rId1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310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>
            <p14:sldId id="336"/>
            <p14:sldId id="335"/>
            <p14:sldId id="324"/>
            <p14:sldId id="325"/>
            <p14:sldId id="327"/>
            <p14:sldId id="328"/>
            <p14:sldId id="349"/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TINH" initials="M" lastIdx="1" clrIdx="0">
    <p:extLst>
      <p:ext uri="{19B8F6BF-5375-455C-9EA6-DF929625EA0E}">
        <p15:presenceInfo xmlns:p15="http://schemas.microsoft.com/office/powerpoint/2012/main" userId="MAYTI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130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781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65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3248" y="1482768"/>
            <a:ext cx="8616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GIỮ GÌN MÔI TRƯỜNG SẠCH ĐẸP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71" y="476083"/>
            <a:ext cx="2077920" cy="830997"/>
            <a:chOff x="2855223" y="1663328"/>
            <a:chExt cx="4692811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4547760" cy="36933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BÀI </a:t>
              </a:r>
              <a:r>
                <a:rPr lang="en-US" altLang="zh-CN" sz="48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21</a:t>
              </a:r>
              <a:endPara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602671" y="342900"/>
            <a:ext cx="3480958" cy="2182090"/>
          </a:xfrm>
          <a:prstGeom prst="irregularSeal1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điệp:</a:t>
            </a:r>
            <a:endParaRPr lang="vi-VN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724891" y="1756064"/>
            <a:ext cx="7076209" cy="26289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Môi 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sạch, đẹp làm cuộc 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 của chúng 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 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 hơn. Em nhớ luôn giữ môi trường xanh, sạch, đẹp</a:t>
            </a:r>
            <a:r>
              <a:rPr lang="vi-VN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570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0114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</a:t>
            </a:r>
            <a:r>
              <a:rPr lang="en-US" altLang="zh-CN" sz="80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</a:t>
            </a:r>
            <a:endParaRPr lang="zh-CN" altLang="en-US" sz="80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3339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665018"/>
            <a:ext cx="5628638" cy="3930322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400" kern="0" dirty="0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4330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74332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Sắm vai xử lí tình huống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44313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 5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91" y="126678"/>
            <a:ext cx="519545" cy="647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3" y="1153390"/>
            <a:ext cx="6806048" cy="367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34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712153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Sắm vai xử lí tình huống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65095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 5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91" y="126678"/>
            <a:ext cx="519545" cy="647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08" y="1080300"/>
            <a:ext cx="6764482" cy="36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13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665018"/>
            <a:ext cx="5628638" cy="3930322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400" kern="0" dirty="0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9319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3064" y="1075838"/>
            <a:ext cx="800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Thực hiện các việc làm để bảo vệ môi trường như: bỏ rác đúng nơi quy định, tiết kiệm nước, bảo vệ cây xanh, …</a:t>
            </a:r>
            <a:endParaRPr lang="zh-CN" alt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576825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 7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92" y="1714502"/>
            <a:ext cx="4592781" cy="3252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056" y="366536"/>
            <a:ext cx="469353" cy="524213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98326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05245" y="654627"/>
            <a:ext cx="8333510" cy="399010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Kể những việc em và bạn bè hoặc người thân đã làm để góp phần bảo vệ môi trường.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25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0C27DA-E208-437B-BF76-CF6E81518E3A}">
  <ds:schemaRefs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2954521b-b4ab-4ce3-8aa8-8bfa99a4c36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</TotalTime>
  <Words>124</Words>
  <Application>Microsoft Office PowerPoint</Application>
  <PresentationFormat>On-screen Show (16:9)</PresentationFormat>
  <Paragraphs>20</Paragraphs>
  <Slides>10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微软雅黑</vt:lpstr>
      <vt:lpstr>宋体</vt:lpstr>
      <vt:lpstr>Arial</vt:lpstr>
      <vt:lpstr>Arial-Rounded</vt:lpstr>
      <vt:lpstr>Calibri</vt:lpstr>
      <vt:lpstr>等线</vt:lpstr>
      <vt:lpstr>Times New Roman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MyPC</dc:creator>
  <cp:lastModifiedBy>Ngoc Yen</cp:lastModifiedBy>
  <cp:revision>59</cp:revision>
  <dcterms:created xsi:type="dcterms:W3CDTF">2017-03-04T06:55:50Z</dcterms:created>
  <dcterms:modified xsi:type="dcterms:W3CDTF">2020-09-12T15:08:38Z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