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310" r:id="rId6"/>
    <p:sldId id="332" r:id="rId7"/>
    <p:sldId id="331" r:id="rId8"/>
    <p:sldId id="322" r:id="rId9"/>
    <p:sldId id="344" r:id="rId10"/>
    <p:sldId id="342" r:id="rId11"/>
    <p:sldId id="343" r:id="rId12"/>
    <p:sldId id="345" r:id="rId13"/>
    <p:sldId id="346" r:id="rId14"/>
    <p:sldId id="347" r:id="rId15"/>
    <p:sldId id="316" r:id="rId16"/>
    <p:sldId id="318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</p14:sldIdLst>
        </p14:section>
        <p14:section name="Tiết 2" id="{D26EF98B-2085-49F3-B273-FBF6FCCC601C}">
          <p14:sldIdLst>
            <p14:sldId id="332"/>
            <p14:sldId id="331"/>
            <p14:sldId id="322"/>
            <p14:sldId id="344"/>
            <p14:sldId id="342"/>
            <p14:sldId id="343"/>
            <p14:sldId id="345"/>
            <p14:sldId id="346"/>
            <p14:sldId id="347"/>
            <p14:sldId id="316"/>
            <p14:sldId id="318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05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3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7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5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32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48" y="1482768"/>
            <a:ext cx="861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 GÌN MÔI TRƯỜNG SẠCH ĐẸP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476083"/>
            <a:ext cx="2077920" cy="830997"/>
            <a:chOff x="2855223" y="1663328"/>
            <a:chExt cx="469281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547760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21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ều đó tùy thuộc hành động của bạn.video karaoke.lời bài hát [Kara + Vietsub HD].vide by conT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263" y="654627"/>
            <a:ext cx="7367155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536" y="976743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Những việc em cần làm để bảo vệ môi trường: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rác đúng nơi quy định.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dọn vệ sinh trường lớp và nơi em ở,…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nhiều cây xanh.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vận động mọi người cùng thực hiện.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bẻ cành, ngắt hoa, giẫm đập lên cây cỏ ở nơi công cộng,….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9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665018"/>
            <a:ext cx="5628638" cy="3930322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4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74332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 xét hành động của các bạn dưới đây: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65095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 4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55" y="1241542"/>
            <a:ext cx="3782293" cy="3586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27" y="1341199"/>
            <a:ext cx="3892640" cy="3663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26678"/>
            <a:ext cx="519545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2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29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4083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661906"/>
            <a:ext cx="8768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Kể về một vài địa điểm chưa sạch, đẹp ở quê em </a:t>
            </a:r>
          </a:p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đề xuất những việc em cần làm để bảo vệ môi trường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75484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1492903"/>
            <a:ext cx="6991297" cy="35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4" y="602673"/>
            <a:ext cx="4104409" cy="386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602673"/>
            <a:ext cx="3667991" cy="38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16973"/>
            <a:ext cx="4000499" cy="403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6" y="716973"/>
            <a:ext cx="3969327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29095"/>
            <a:ext cx="4197927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729095"/>
            <a:ext cx="3844636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716971"/>
            <a:ext cx="3688772" cy="358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716972"/>
            <a:ext cx="4073237" cy="35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134</Words>
  <Application>Microsoft Office PowerPoint</Application>
  <PresentationFormat>On-screen Show (16:9)</PresentationFormat>
  <Paragraphs>25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Ngoc Yen</cp:lastModifiedBy>
  <cp:revision>59</cp:revision>
  <dcterms:created xsi:type="dcterms:W3CDTF">2017-03-04T06:55:50Z</dcterms:created>
  <dcterms:modified xsi:type="dcterms:W3CDTF">2020-09-12T15:07:57Z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