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70" r:id="rId3"/>
    <p:sldId id="268" r:id="rId4"/>
    <p:sldId id="269" r:id="rId5"/>
    <p:sldId id="263" r:id="rId6"/>
    <p:sldId id="264" r:id="rId7"/>
    <p:sldId id="271" r:id="rId8"/>
    <p:sldId id="27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3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520" y="185420"/>
            <a:ext cx="7736840" cy="64871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299720"/>
            <a:ext cx="6826250" cy="63881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805" y="191135"/>
            <a:ext cx="8077835" cy="64109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SimSun</vt:lpstr>
      <vt:lpstr>.VnHelvetInsH</vt:lpstr>
      <vt:lpstr>Arial</vt:lpstr>
      <vt:lpstr>Calibri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Ngoc Yen</cp:lastModifiedBy>
  <cp:revision>19</cp:revision>
  <dcterms:created xsi:type="dcterms:W3CDTF">2020-08-20T23:14:00Z</dcterms:created>
  <dcterms:modified xsi:type="dcterms:W3CDTF">2021-04-21T15:28:15Z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