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85" r:id="rId5"/>
    <p:sldId id="258" r:id="rId6"/>
    <p:sldId id="271" r:id="rId7"/>
    <p:sldId id="275" r:id="rId8"/>
    <p:sldId id="288" r:id="rId9"/>
    <p:sldId id="277" r:id="rId10"/>
    <p:sldId id="286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AB"/>
    <a:srgbClr val="FEF76E"/>
    <a:srgbClr val="F3F06C"/>
    <a:srgbClr val="EEF963"/>
    <a:srgbClr val="DEF16B"/>
    <a:srgbClr val="E7F595"/>
    <a:srgbClr val="E3D8F8"/>
    <a:srgbClr val="ECEC9E"/>
    <a:srgbClr val="A6D86E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74" autoAdjust="0"/>
  </p:normalViewPr>
  <p:slideViewPr>
    <p:cSldViewPr>
      <p:cViewPr>
        <p:scale>
          <a:sx n="98" d="100"/>
          <a:sy n="98" d="100"/>
        </p:scale>
        <p:origin x="-57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</a:t>
            </a:r>
            <a:r>
              <a:rPr lang="en-US" baseline="0" smtClean="0"/>
              <a:t> cho HS chọn bánh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</a:t>
            </a:r>
            <a:r>
              <a:rPr lang="vi-VN" baseline="0" smtClean="0"/>
              <a:t>h.Bai nay k phu hop khi hd tren man hinh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317500"/>
            <a:ext cx="84236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Có hai cây cà chua trong vườn. Một cây có 10 quả, một cây có 26 quả. Hỏi cả hai cây có bao nhiêu quả cà chua?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38" y="1428749"/>
            <a:ext cx="3762379" cy="272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23905"/>
              </p:ext>
            </p:extLst>
          </p:nvPr>
        </p:nvGraphicFramePr>
        <p:xfrm>
          <a:off x="2650715" y="4324350"/>
          <a:ext cx="3978685" cy="70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37"/>
                <a:gridCol w="795737"/>
                <a:gridCol w="795737"/>
                <a:gridCol w="795737"/>
                <a:gridCol w="795737"/>
              </a:tblGrid>
              <a:tr h="708026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+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2694081" y="4411756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6560" y="4411753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80100" y="4411753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2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24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180304" y="886289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707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73380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021504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309208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 + 15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676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99965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5 bằng 7, viết 7.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cộng 1 bằng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5572" y="164407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4" y="2491865"/>
            <a:ext cx="993601" cy="180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472358" y="894334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 + 30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3909" y="4111845"/>
            <a:ext cx="731489" cy="584775"/>
          </a:xfrm>
          <a:prstGeom prst="rect">
            <a:avLst/>
          </a:prstGeom>
          <a:solidFill>
            <a:srgbClr val="FFFB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37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cộng 0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3 bằng 5, viết 5.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15" y="5391150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80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12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5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17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80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18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50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13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59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0" y="1200150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94" y="1235481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85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1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19" y="5434338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20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35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948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91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06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67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82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5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40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4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90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66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287326" y="166991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Tính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582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5932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168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972" y="213631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338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5600" y="213367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43114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7236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2984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25176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7192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982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7332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5928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05600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84147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1400" y="21145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15451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231747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" y="286762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842" y="286762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96456" y="287655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1898" y="287655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3789" y="2900278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3928" y="2882134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84568" y="289441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80010" y="289441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+ 21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+ 64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 + 40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vi-VN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-1070"/>
            <a:ext cx="7162800" cy="5408975"/>
            <a:chOff x="762000" y="-1070"/>
            <a:chExt cx="7162800" cy="5408975"/>
          </a:xfrm>
        </p:grpSpPr>
        <p:grpSp>
          <p:nvGrpSpPr>
            <p:cNvPr id="4" name="Group 3"/>
            <p:cNvGrpSpPr/>
            <p:nvPr/>
          </p:nvGrpSpPr>
          <p:grpSpPr>
            <a:xfrm>
              <a:off x="762000" y="-1070"/>
              <a:ext cx="7162800" cy="2720939"/>
              <a:chOff x="138545" y="742949"/>
              <a:chExt cx="8929255" cy="385718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762000" y="2686966"/>
              <a:ext cx="7162800" cy="2720939"/>
              <a:chOff x="138545" y="742949"/>
              <a:chExt cx="8929255" cy="385718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4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8199" y="2285895"/>
            <a:ext cx="9238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0482"/>
            <a:ext cx="1307297" cy="656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455" y="133350"/>
            <a:ext cx="776154" cy="666635"/>
          </a:xfrm>
          <a:prstGeom prst="rect">
            <a:avLst/>
          </a:prstGeom>
        </p:spPr>
      </p:pic>
      <p:sp>
        <p:nvSpPr>
          <p:cNvPr id="18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8876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16</a:t>
            </a:r>
            <a:r>
              <a:rPr lang="en-US" altLang="en-US" sz="315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28888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15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15315"/>
            <a:ext cx="9113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726" y="-19050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126" y="-19050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608" y="153898"/>
            <a:ext cx="938866" cy="6386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822" y="596708"/>
            <a:ext cx="776154" cy="6666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938" y="623545"/>
            <a:ext cx="1049620" cy="59136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123" y="2647950"/>
            <a:ext cx="512108" cy="591363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1219200" y="3257550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33" y="2647950"/>
            <a:ext cx="512108" cy="59136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2647241"/>
            <a:ext cx="512108" cy="59136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0179" y="2841287"/>
            <a:ext cx="471283" cy="59136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9806" y="2841287"/>
            <a:ext cx="487722" cy="59136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6451" y="3291568"/>
            <a:ext cx="475529" cy="59136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1959" y="3296119"/>
            <a:ext cx="487722" cy="591363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4298991" y="3257550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819400" y="3257550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7122" y="2873762"/>
            <a:ext cx="597460" cy="59136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7586" y="2841287"/>
            <a:ext cx="597460" cy="59136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3753" y="2870975"/>
            <a:ext cx="621497" cy="591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547" y="1962150"/>
            <a:ext cx="609653" cy="5913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6143" y="1962150"/>
            <a:ext cx="830257" cy="591363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47" y="2444657"/>
            <a:ext cx="10175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91" y="2876550"/>
            <a:ext cx="1086209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4706" y="3275787"/>
            <a:ext cx="621497" cy="5913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8920" y="3299738"/>
            <a:ext cx="475529" cy="591363"/>
          </a:xfrm>
          <a:prstGeom prst="rect">
            <a:avLst/>
          </a:prstGeom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2419350"/>
            <a:ext cx="10175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28" y="2401921"/>
            <a:ext cx="10175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43400" y="2388240"/>
            <a:ext cx="621497" cy="59136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0191" y="3312790"/>
            <a:ext cx="487722" cy="591363"/>
          </a:xfrm>
          <a:prstGeom prst="rect">
            <a:avLst/>
          </a:prstGeom>
        </p:spPr>
      </p:pic>
      <p:pic>
        <p:nvPicPr>
          <p:cNvPr id="92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22" y="2409925"/>
            <a:ext cx="10175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23" y="185825"/>
            <a:ext cx="124347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04592" y="1066512"/>
            <a:ext cx="1076164" cy="59136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9768" y="1073463"/>
            <a:ext cx="676715" cy="59136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05000" y="1065987"/>
            <a:ext cx="1134795" cy="59136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26969" y="1066095"/>
            <a:ext cx="702031" cy="59136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63916" y="1065987"/>
            <a:ext cx="746084" cy="59136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29000" y="1063938"/>
            <a:ext cx="1008004" cy="59136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38600" y="1064752"/>
            <a:ext cx="1089213" cy="59136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00600" y="1069561"/>
            <a:ext cx="702031" cy="59136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81600" y="1068339"/>
            <a:ext cx="937127" cy="59136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51169" y="1068185"/>
            <a:ext cx="702031" cy="59136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14050" y="1068603"/>
            <a:ext cx="696350" cy="59136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29400" y="1065987"/>
            <a:ext cx="1008004" cy="59136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87187" y="1523187"/>
            <a:ext cx="1089213" cy="59136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55369" y="1523187"/>
            <a:ext cx="702031" cy="59136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55994" y="1967795"/>
            <a:ext cx="536494" cy="591363"/>
          </a:xfrm>
          <a:prstGeom prst="rect">
            <a:avLst/>
          </a:prstGeom>
        </p:spPr>
      </p:pic>
      <p:sp>
        <p:nvSpPr>
          <p:cNvPr id="84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541" y="1809750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5962"/>
            <a:ext cx="128000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2876550"/>
            <a:ext cx="10175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79" y="3291568"/>
            <a:ext cx="10175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35" y="2419350"/>
            <a:ext cx="10175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7091" y="2413775"/>
            <a:ext cx="597460" cy="59136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7586" y="3275787"/>
            <a:ext cx="621497" cy="59136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50" y="2426975"/>
            <a:ext cx="10001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10" y="2850481"/>
            <a:ext cx="10175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790" y="2647240"/>
            <a:ext cx="512108" cy="591363"/>
          </a:xfrm>
          <a:prstGeom prst="rect">
            <a:avLst/>
          </a:prstGeom>
        </p:spPr>
      </p:pic>
      <p:cxnSp>
        <p:nvCxnSpPr>
          <p:cNvPr id="99" name="Straight Connector 98"/>
          <p:cNvCxnSpPr/>
          <p:nvPr/>
        </p:nvCxnSpPr>
        <p:spPr>
          <a:xfrm>
            <a:off x="5840792" y="3275787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93" y="3305314"/>
            <a:ext cx="10001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7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8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-172271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chỗ đỗ cho trực thăng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8200" y="3559169"/>
            <a:ext cx="1504973" cy="1688747"/>
            <a:chOff x="838200" y="3559169"/>
            <a:chExt cx="1504973" cy="1688747"/>
          </a:xfrm>
        </p:grpSpPr>
        <p:grpSp>
          <p:nvGrpSpPr>
            <p:cNvPr id="13" name="Group 12"/>
            <p:cNvGrpSpPr/>
            <p:nvPr/>
          </p:nvGrpSpPr>
          <p:grpSpPr>
            <a:xfrm>
              <a:off x="838200" y="3559169"/>
              <a:ext cx="1504973" cy="1504973"/>
              <a:chOff x="838200" y="3486150"/>
              <a:chExt cx="1504973" cy="150497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Title 4"/>
            <p:cNvSpPr txBox="1">
              <a:spLocks/>
            </p:cNvSpPr>
            <p:nvPr/>
          </p:nvSpPr>
          <p:spPr>
            <a:xfrm>
              <a:off x="1276860" y="4390666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67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51788" y="3559169"/>
            <a:ext cx="1504973" cy="1679222"/>
            <a:chOff x="4051788" y="3559169"/>
            <a:chExt cx="1504973" cy="1679222"/>
          </a:xfrm>
        </p:grpSpPr>
        <p:grpSp>
          <p:nvGrpSpPr>
            <p:cNvPr id="44" name="Group 43"/>
            <p:cNvGrpSpPr/>
            <p:nvPr/>
          </p:nvGrpSpPr>
          <p:grpSpPr>
            <a:xfrm>
              <a:off x="4051788" y="3559169"/>
              <a:ext cx="1504973" cy="1504973"/>
              <a:chOff x="838200" y="3486150"/>
              <a:chExt cx="1504973" cy="150497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8" name="Title 4"/>
            <p:cNvSpPr txBox="1">
              <a:spLocks/>
            </p:cNvSpPr>
            <p:nvPr/>
          </p:nvSpPr>
          <p:spPr>
            <a:xfrm>
              <a:off x="4487018" y="4381141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90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23543" y="3559169"/>
            <a:ext cx="1504973" cy="1704981"/>
            <a:chOff x="7023543" y="3559169"/>
            <a:chExt cx="1504973" cy="1704981"/>
          </a:xfrm>
        </p:grpSpPr>
        <p:grpSp>
          <p:nvGrpSpPr>
            <p:cNvPr id="41" name="Group 40"/>
            <p:cNvGrpSpPr/>
            <p:nvPr/>
          </p:nvGrpSpPr>
          <p:grpSpPr>
            <a:xfrm>
              <a:off x="7023543" y="3559169"/>
              <a:ext cx="1504973" cy="1504973"/>
              <a:chOff x="838200" y="3486150"/>
              <a:chExt cx="1504973" cy="1504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Title 4"/>
            <p:cNvSpPr txBox="1">
              <a:spLocks/>
            </p:cNvSpPr>
            <p:nvPr/>
          </p:nvSpPr>
          <p:spPr>
            <a:xfrm>
              <a:off x="7467600" y="4406900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79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000" y="1981200"/>
            <a:ext cx="609600" cy="609600"/>
          </a:xfrm>
          <a:prstGeom prst="rect">
            <a:avLst/>
          </a:prstGeom>
        </p:spPr>
      </p:pic>
      <p:pic>
        <p:nvPicPr>
          <p:cNvPr id="54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7400" y="3578230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/>
          <a:stretch/>
        </p:blipFill>
        <p:spPr bwMode="auto">
          <a:xfrm>
            <a:off x="5912733" y="101600"/>
            <a:ext cx="310973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20" r="38502"/>
          <a:stretch/>
        </p:blipFill>
        <p:spPr bwMode="auto">
          <a:xfrm>
            <a:off x="3864718" y="76200"/>
            <a:ext cx="187911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77"/>
          <a:stretch/>
        </p:blipFill>
        <p:spPr bwMode="auto">
          <a:xfrm>
            <a:off x="384032" y="76200"/>
            <a:ext cx="32131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1352" y="2800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05312E-7 L 0.68229 0.40395 " pathEditMode="relative" rAng="0" ptsTypes="AA">
                                      <p:cBhvr>
                                        <p:cTn id="7" dur="2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2019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33368 0.3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4" y="19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2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6914E-6 L -0.31667 0.413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06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2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323</Words>
  <Application>Microsoft Office PowerPoint</Application>
  <PresentationFormat>On-screen Show (16:9)</PresentationFormat>
  <Paragraphs>112</Paragraphs>
  <Slides>11</Slides>
  <Notes>7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Tính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MTC</cp:lastModifiedBy>
  <cp:revision>247</cp:revision>
  <dcterms:created xsi:type="dcterms:W3CDTF">2021-01-09T02:19:28Z</dcterms:created>
  <dcterms:modified xsi:type="dcterms:W3CDTF">2022-03-16T13:56:57Z</dcterms:modified>
</cp:coreProperties>
</file>