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76" r:id="rId8"/>
    <p:sldId id="275" r:id="rId9"/>
    <p:sldId id="268" r:id="rId10"/>
    <p:sldId id="271" r:id="rId11"/>
    <p:sldId id="272" r:id="rId12"/>
    <p:sldId id="277"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drive.google.com/drive/folders/1a7ijnegiRmqIhrQd-xc959pMSZgfUdJl?usp=sharing" TargetMode="External"/><Relationship Id="rId1" Type="http://schemas.openxmlformats.org/officeDocument/2006/relationships/slideLayout" Target="../slideLayouts/slideLayout6.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a:latin typeface="Arial" pitchFamily="34" charset="0"/>
                <a:cs typeface="Arial" pitchFamily="34" charset="0"/>
              </a:rPr>
              <a:t>Thân chào quý thầy cô!</a:t>
            </a:r>
            <a:br>
              <a:rPr lang="en-US" sz="2000">
                <a:latin typeface="Arial" pitchFamily="34" charset="0"/>
                <a:cs typeface="Arial" pitchFamily="34" charset="0"/>
              </a:rPr>
            </a:br>
            <a:r>
              <a:rPr lang="en-US" sz="2000">
                <a:latin typeface="Arial" pitchFamily="34" charset="0"/>
                <a:cs typeface="Arial" pitchFamily="34" charset="0"/>
              </a:rPr>
              <a:t>Mình là Linh, GVTH tại Đà Nẵng</a:t>
            </a:r>
            <a:br>
              <a:rPr lang="en-US" sz="2000">
                <a:latin typeface="Arial" pitchFamily="34" charset="0"/>
                <a:cs typeface="Arial" pitchFamily="34" charset="0"/>
              </a:rPr>
            </a:br>
            <a:r>
              <a:rPr lang="en-US" sz="2000">
                <a:latin typeface="Arial" pitchFamily="34" charset="0"/>
                <a:cs typeface="Arial" pitchFamily="34" charset="0"/>
              </a:rPr>
              <a:t>Mình cho ra mắt bộ giáo án powerpoint Toán và TV 1 </a:t>
            </a:r>
            <a:r>
              <a:rPr lang="en-US" sz="2000" smtClean="0">
                <a:latin typeface="Arial" pitchFamily="34" charset="0"/>
                <a:cs typeface="Arial" pitchFamily="34" charset="0"/>
              </a:rPr>
              <a:t>– </a:t>
            </a:r>
            <a:r>
              <a:rPr lang="en-US" sz="2000">
                <a:latin typeface="Arial" pitchFamily="34" charset="0"/>
                <a:cs typeface="Arial" pitchFamily="34" charset="0"/>
              </a:rPr>
              <a:t>sách KNTT từ tháng 12/2020 với sự đầu tư ý tưởng cũng như công nghệ thông tin hết sức độc đáo.</a:t>
            </a:r>
            <a:br>
              <a:rPr lang="en-US" sz="2000">
                <a:latin typeface="Arial" pitchFamily="34" charset="0"/>
                <a:cs typeface="Arial" pitchFamily="34" charset="0"/>
              </a:rPr>
            </a:br>
            <a:r>
              <a:rPr lang="en-US" sz="2000">
                <a:latin typeface="Arial" pitchFamily="34" charset="0"/>
                <a:cs typeface="Arial" pitchFamily="34" charset="0"/>
              </a:rPr>
              <a:t>Khi sử dụng ppt, thầy cô cần cài các font chữ nếu k giáo án mở ra sẽ nhảy lung tung, không đúng với bản gốc. </a:t>
            </a:r>
            <a:r>
              <a:rPr lang="en-US" sz="2000" smtClean="0">
                <a:latin typeface="Arial" pitchFamily="34" charset="0"/>
                <a:cs typeface="Arial" pitchFamily="34" charset="0"/>
              </a:rPr>
              <a:t>Thao tác này là bắt buộc nhé thầy cô.</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Link tải font chữ: </a:t>
            </a:r>
            <a:r>
              <a:rPr lang="en-US" sz="2000">
                <a:latin typeface="Arial" pitchFamily="34" charset="0"/>
                <a:cs typeface="Arial" pitchFamily="34" charset="0"/>
                <a:hlinkClick r:id="rId2"/>
              </a:rPr>
              <a:t>https://</a:t>
            </a:r>
            <a:r>
              <a:rPr lang="en-US" sz="2000" smtClean="0">
                <a:latin typeface="Arial" pitchFamily="34" charset="0"/>
                <a:cs typeface="Arial" pitchFamily="34" charset="0"/>
                <a:hlinkClick r:id="rId2"/>
              </a:rPr>
              <a:t>drive.google.com/drive/folders/1a7ijnegiRmqIhrQd-xc959pMSZgfUdJl?usp=sharing</a:t>
            </a:r>
            <a:r>
              <a:rPr lang="en-US" sz="2000" smtClean="0">
                <a:latin typeface="Arial" pitchFamily="34" charset="0"/>
                <a:cs typeface="Arial" pitchFamily="34" charset="0"/>
              </a:rPr>
              <a:t>  Thầy cô sau khi đọc xong, tải font chữ về thì xóa powerpoint này đi và tải lại ppt mới về nhé!</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Để có trọn bộ giáo án, mời thầy cô liên hệ facebook chính chủ: </a:t>
            </a:r>
            <a:r>
              <a:rPr lang="en-US" sz="2000">
                <a:latin typeface="Arial" pitchFamily="34" charset="0"/>
                <a:cs typeface="Arial" pitchFamily="34" charset="0"/>
                <a:hlinkClick r:id="rId3"/>
              </a:rPr>
              <a:t>https://www.facebook.com/nhilinh.phan</a:t>
            </a:r>
            <a:r>
              <a:rPr lang="en-US" sz="2000" smtClean="0">
                <a:latin typeface="Arial" pitchFamily="34" charset="0"/>
                <a:cs typeface="Arial" pitchFamily="34" charset="0"/>
                <a:hlinkClick r:id="rId3"/>
              </a:rPr>
              <a:t>/</a:t>
            </a:r>
            <a:r>
              <a:rPr lang="en-US" sz="2000" smtClean="0">
                <a:latin typeface="Arial" pitchFamily="34" charset="0"/>
                <a:cs typeface="Arial" pitchFamily="34" charset="0"/>
              </a:rPr>
              <a:t/>
            </a:r>
            <a:br>
              <a:rPr lang="en-US" sz="2000" smtClean="0">
                <a:latin typeface="Arial" pitchFamily="34" charset="0"/>
                <a:cs typeface="Arial" pitchFamily="34" charset="0"/>
              </a:rPr>
            </a:br>
            <a:r>
              <a:rPr lang="en-US" sz="2000" smtClean="0">
                <a:latin typeface="Arial" pitchFamily="34" charset="0"/>
                <a:cs typeface="Arial" pitchFamily="34" charset="0"/>
              </a:rPr>
              <a:t>Hoặc nhóm chia sẻ tài liệu: </a:t>
            </a:r>
            <a:r>
              <a:rPr lang="en-US" sz="1800">
                <a:latin typeface="Arial" pitchFamily="34" charset="0"/>
                <a:cs typeface="Arial" pitchFamily="34" charset="0"/>
                <a:hlinkClick r:id="rId4"/>
              </a:rPr>
              <a:t>https://</a:t>
            </a:r>
            <a:r>
              <a:rPr lang="en-US" sz="1800" smtClean="0">
                <a:latin typeface="Arial" pitchFamily="34" charset="0"/>
                <a:cs typeface="Arial" pitchFamily="34" charset="0"/>
                <a:hlinkClick r:id="rId4"/>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Thân thương!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đôi</a:t>
            </a:r>
            <a:r>
              <a:rPr lang="en-US" sz="3600" dirty="0" smtClean="0">
                <a:latin typeface="Arial-Rounded" pitchFamily="34" charset="0"/>
                <a:ea typeface="Arial-Rounded" pitchFamily="34" charset="0"/>
                <a:cs typeface="Arial-Rounded" pitchFamily="34" charset="0"/>
              </a:rPr>
              <a:t>  </a:t>
            </a:r>
            <a:r>
              <a:rPr lang="en-US" sz="3600" dirty="0" smtClean="0">
                <a:solidFill>
                  <a:srgbClr val="FF0000"/>
                </a:solidFill>
                <a:latin typeface="Arial-Rounded" pitchFamily="34" charset="0"/>
                <a:ea typeface="Arial-Rounded" pitchFamily="34" charset="0"/>
                <a:cs typeface="Arial-Rounded" pitchFamily="34" charset="0"/>
              </a:rPr>
              <a:t>  </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ày</a:t>
            </a:r>
            <a:endParaRPr lang="en-US" sz="3600" i="1" dirty="0">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369" y="90519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406</Words>
  <Application>Microsoft Office PowerPoint</Application>
  <PresentationFormat>On-screen Show (16:9)</PresentationFormat>
  <Paragraphs>76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lpstr>Thân chào quý thầy cô! Mình là Linh, GVTH tại Đà Nẵng Mình cho ra mắt bộ giáo án powerpoint Toán và TV 1 – sách KNTT từ tháng 12/2020 với sự đầu tư ý tưởng cũng như công nghệ thông tin hết sức độc đáo. Khi sử dụng ppt, thầy cô cần cài các font chữ nếu k giáo án mở ra sẽ nhảy lung tung, không đúng với bản gốc. Thao tác này là bắt buộc nhé thầy cô. Link tải font chữ: https://drive.google.com/drive/folders/1a7ijnegiRmqIhrQd-xc959pMSZgfUdJl?usp=sharing  Thầy cô sau khi đọc xong, tải font chữ về thì xóa powerpoint này đi và tải lại ppt mới về nhé! Để có trọn bộ giáo án, mời thầy cô liên hệ facebook chính chủ: https://www.facebook.com/nhilinh.phan/ Hoặc nhóm chia sẻ tài liệu: https://www.facebook.com/groups/443096903751589 Zalo: 0916604268  Thân thương!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168</cp:revision>
  <dcterms:created xsi:type="dcterms:W3CDTF">2020-12-08T15:48:47Z</dcterms:created>
  <dcterms:modified xsi:type="dcterms:W3CDTF">2022-02-16T11:05:43Z</dcterms:modified>
</cp:coreProperties>
</file>