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0" r:id="rId4"/>
    <p:sldId id="258" r:id="rId5"/>
    <p:sldId id="276" r:id="rId6"/>
    <p:sldId id="274" r:id="rId7"/>
    <p:sldId id="277" r:id="rId8"/>
    <p:sldId id="267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97B"/>
    <a:srgbClr val="F20000"/>
    <a:srgbClr val="FFB64B"/>
    <a:srgbClr val="FFD757"/>
    <a:srgbClr val="00A1DA"/>
    <a:srgbClr val="FFAD5B"/>
    <a:srgbClr val="BEE395"/>
    <a:srgbClr val="6CB5D6"/>
    <a:srgbClr val="90D0EC"/>
    <a:srgbClr val="78C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4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Thầy</a:t>
            </a:r>
            <a:r>
              <a:rPr lang="en-US" baseline="0" smtClean="0"/>
              <a:t> cô đừng quạo vì sao bảng nó nhỏ nha. Hết diện tích rồi nên k thể to hơn được nữa ạ.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72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Hình</a:t>
            </a:r>
            <a:r>
              <a:rPr lang="en-US" baseline="0" smtClean="0"/>
              <a:t> như là hình con chó phải k thầy cô ơi. Mn tự hình dung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6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23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BẢNG CÁC SỐ TỪ 1 ĐẾN 100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22/SGK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58" y="-47852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4181475" y="892011"/>
            <a:ext cx="3286125" cy="765048"/>
          </a:xfrm>
          <a:prstGeom prst="wedgeRoundRectCallout">
            <a:avLst>
              <a:gd name="adj1" fmla="val 48959"/>
              <a:gd name="adj2" fmla="val 98259"/>
              <a:gd name="adj3" fmla="val 16667"/>
            </a:avLst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 tất cả bao nhiêu quả cà chua?</a:t>
            </a:r>
            <a:endParaRPr lang="en-US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15453"/>
            <a:ext cx="10731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77428"/>
            <a:ext cx="865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" y="1611356"/>
            <a:ext cx="2932113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1265825"/>
            <a:ext cx="18954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>
            <a:off x="3894906" y="2286536"/>
            <a:ext cx="261987" cy="528917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84700" y="2135128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itchFamily="34" charset="0"/>
                <a:cs typeface="Arial" pitchFamily="34" charset="0"/>
              </a:rPr>
              <a:t>99 thêm 1 là 100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24400" y="2761251"/>
            <a:ext cx="3048000" cy="12583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 đọc là một trăm</a:t>
            </a:r>
          </a:p>
          <a:p>
            <a:pPr algn="just"/>
            <a:r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 gồm 10 chục</a:t>
            </a:r>
            <a:endParaRPr lang="en-US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5" grpId="2" animBg="1"/>
      <p:bldP spid="6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-23756" y="58395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0" y="2489561"/>
            <a:ext cx="1824876" cy="2571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526" y="1623317"/>
            <a:ext cx="2065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1644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76537"/>
              </p:ext>
            </p:extLst>
          </p:nvPr>
        </p:nvGraphicFramePr>
        <p:xfrm>
          <a:off x="2890454" y="1300032"/>
          <a:ext cx="6096000" cy="372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849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925427" y="1680961"/>
            <a:ext cx="616449" cy="369539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63164" y="1692290"/>
            <a:ext cx="623078" cy="349875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4912" y="2058531"/>
            <a:ext cx="593140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80184" y="2065334"/>
            <a:ext cx="585627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6642" y="2424701"/>
            <a:ext cx="614516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39501" y="2424701"/>
            <a:ext cx="60297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04967" y="2794569"/>
            <a:ext cx="61109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51143" y="2783779"/>
            <a:ext cx="62606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13544" y="3164437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54912" y="3176062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15131" y="3534305"/>
            <a:ext cx="61109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22052" y="3541153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05199" y="3900360"/>
            <a:ext cx="59976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33877" y="3922180"/>
            <a:ext cx="599547" cy="3637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41876" y="3910556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58659" y="4270229"/>
            <a:ext cx="58562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38192" y="4643398"/>
            <a:ext cx="59098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67716" y="4649023"/>
            <a:ext cx="60639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79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956" y="133349"/>
            <a:ext cx="6464856" cy="442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6700"/>
            <a:ext cx="2438400" cy="25146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      Quan sát bảng các số từ 1 đến 100 và đọc: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-63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416050"/>
            <a:ext cx="24384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11, 22).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844" y="3300851"/>
            <a:ext cx="2561112" cy="1644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100.</a:t>
            </a:r>
            <a:endParaRPr lang="en-US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2700" y="4273550"/>
            <a:ext cx="9918700" cy="1252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 rot="2009072">
            <a:off x="1962383" y="2322354"/>
            <a:ext cx="7152151" cy="433577"/>
          </a:xfrm>
          <a:custGeom>
            <a:avLst/>
            <a:gdLst>
              <a:gd name="connsiteX0" fmla="*/ 0 w 7151245"/>
              <a:gd name="connsiteY0" fmla="*/ 199741 h 399482"/>
              <a:gd name="connsiteX1" fmla="*/ 3575623 w 7151245"/>
              <a:gd name="connsiteY1" fmla="*/ 0 h 399482"/>
              <a:gd name="connsiteX2" fmla="*/ 7151246 w 7151245"/>
              <a:gd name="connsiteY2" fmla="*/ 199741 h 399482"/>
              <a:gd name="connsiteX3" fmla="*/ 3575623 w 7151245"/>
              <a:gd name="connsiteY3" fmla="*/ 399482 h 399482"/>
              <a:gd name="connsiteX4" fmla="*/ 0 w 7151245"/>
              <a:gd name="connsiteY4" fmla="*/ 199741 h 399482"/>
              <a:gd name="connsiteX0" fmla="*/ 732 w 7151978"/>
              <a:gd name="connsiteY0" fmla="*/ 229297 h 458594"/>
              <a:gd name="connsiteX1" fmla="*/ 3576355 w 7151978"/>
              <a:gd name="connsiteY1" fmla="*/ 29556 h 458594"/>
              <a:gd name="connsiteX2" fmla="*/ 7151978 w 7151978"/>
              <a:gd name="connsiteY2" fmla="*/ 229297 h 458594"/>
              <a:gd name="connsiteX3" fmla="*/ 3576355 w 7151978"/>
              <a:gd name="connsiteY3" fmla="*/ 429038 h 458594"/>
              <a:gd name="connsiteX4" fmla="*/ 732 w 7151978"/>
              <a:gd name="connsiteY4" fmla="*/ 229297 h 458594"/>
              <a:gd name="connsiteX0" fmla="*/ 732 w 7151978"/>
              <a:gd name="connsiteY0" fmla="*/ 229297 h 458594"/>
              <a:gd name="connsiteX1" fmla="*/ 3576355 w 7151978"/>
              <a:gd name="connsiteY1" fmla="*/ 29556 h 458594"/>
              <a:gd name="connsiteX2" fmla="*/ 7151978 w 7151978"/>
              <a:gd name="connsiteY2" fmla="*/ 229297 h 458594"/>
              <a:gd name="connsiteX3" fmla="*/ 3576355 w 7151978"/>
              <a:gd name="connsiteY3" fmla="*/ 429038 h 458594"/>
              <a:gd name="connsiteX4" fmla="*/ 732 w 7151978"/>
              <a:gd name="connsiteY4" fmla="*/ 229297 h 458594"/>
              <a:gd name="connsiteX0" fmla="*/ 732 w 7152011"/>
              <a:gd name="connsiteY0" fmla="*/ 229297 h 458594"/>
              <a:gd name="connsiteX1" fmla="*/ 3576355 w 7152011"/>
              <a:gd name="connsiteY1" fmla="*/ 29556 h 458594"/>
              <a:gd name="connsiteX2" fmla="*/ 7151978 w 7152011"/>
              <a:gd name="connsiteY2" fmla="*/ 229297 h 458594"/>
              <a:gd name="connsiteX3" fmla="*/ 3576355 w 7152011"/>
              <a:gd name="connsiteY3" fmla="*/ 429038 h 458594"/>
              <a:gd name="connsiteX4" fmla="*/ 732 w 7152011"/>
              <a:gd name="connsiteY4" fmla="*/ 229297 h 458594"/>
              <a:gd name="connsiteX0" fmla="*/ 732 w 7152011"/>
              <a:gd name="connsiteY0" fmla="*/ 229297 h 458594"/>
              <a:gd name="connsiteX1" fmla="*/ 3576355 w 7152011"/>
              <a:gd name="connsiteY1" fmla="*/ 29556 h 458594"/>
              <a:gd name="connsiteX2" fmla="*/ 7151978 w 7152011"/>
              <a:gd name="connsiteY2" fmla="*/ 229297 h 458594"/>
              <a:gd name="connsiteX3" fmla="*/ 3576355 w 7152011"/>
              <a:gd name="connsiteY3" fmla="*/ 429038 h 458594"/>
              <a:gd name="connsiteX4" fmla="*/ 732 w 7152011"/>
              <a:gd name="connsiteY4" fmla="*/ 229297 h 458594"/>
              <a:gd name="connsiteX0" fmla="*/ 732 w 7152151"/>
              <a:gd name="connsiteY0" fmla="*/ 240439 h 469736"/>
              <a:gd name="connsiteX1" fmla="*/ 3576355 w 7152151"/>
              <a:gd name="connsiteY1" fmla="*/ 40698 h 469736"/>
              <a:gd name="connsiteX2" fmla="*/ 7151978 w 7152151"/>
              <a:gd name="connsiteY2" fmla="*/ 240439 h 469736"/>
              <a:gd name="connsiteX3" fmla="*/ 3576355 w 7152151"/>
              <a:gd name="connsiteY3" fmla="*/ 440180 h 469736"/>
              <a:gd name="connsiteX4" fmla="*/ 732 w 7152151"/>
              <a:gd name="connsiteY4" fmla="*/ 240439 h 469736"/>
              <a:gd name="connsiteX0" fmla="*/ 732 w 7152151"/>
              <a:gd name="connsiteY0" fmla="*/ 240439 h 474274"/>
              <a:gd name="connsiteX1" fmla="*/ 3576355 w 7152151"/>
              <a:gd name="connsiteY1" fmla="*/ 40698 h 474274"/>
              <a:gd name="connsiteX2" fmla="*/ 7151978 w 7152151"/>
              <a:gd name="connsiteY2" fmla="*/ 240439 h 474274"/>
              <a:gd name="connsiteX3" fmla="*/ 3576355 w 7152151"/>
              <a:gd name="connsiteY3" fmla="*/ 440180 h 474274"/>
              <a:gd name="connsiteX4" fmla="*/ 732 w 7152151"/>
              <a:gd name="connsiteY4" fmla="*/ 240439 h 47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2151" h="474274">
                <a:moveTo>
                  <a:pt x="732" y="240439"/>
                </a:moveTo>
                <a:cubicBezTo>
                  <a:pt x="41193" y="-102206"/>
                  <a:pt x="1601593" y="40698"/>
                  <a:pt x="3576355" y="40698"/>
                </a:cubicBezTo>
                <a:cubicBezTo>
                  <a:pt x="5551117" y="40698"/>
                  <a:pt x="7171419" y="-133982"/>
                  <a:pt x="7151978" y="240439"/>
                </a:cubicBezTo>
                <a:cubicBezTo>
                  <a:pt x="7108829" y="596285"/>
                  <a:pt x="5551117" y="440180"/>
                  <a:pt x="3576355" y="440180"/>
                </a:cubicBezTo>
                <a:cubicBezTo>
                  <a:pt x="1601593" y="440180"/>
                  <a:pt x="-39729" y="583084"/>
                  <a:pt x="732" y="240439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2"/>
          <p:cNvSpPr/>
          <p:nvPr/>
        </p:nvSpPr>
        <p:spPr>
          <a:xfrm rot="5400000">
            <a:off x="6735060" y="1786636"/>
            <a:ext cx="3956051" cy="509777"/>
          </a:xfrm>
          <a:custGeom>
            <a:avLst/>
            <a:gdLst>
              <a:gd name="connsiteX0" fmla="*/ 0 w 7151245"/>
              <a:gd name="connsiteY0" fmla="*/ 199741 h 399482"/>
              <a:gd name="connsiteX1" fmla="*/ 3575623 w 7151245"/>
              <a:gd name="connsiteY1" fmla="*/ 0 h 399482"/>
              <a:gd name="connsiteX2" fmla="*/ 7151246 w 7151245"/>
              <a:gd name="connsiteY2" fmla="*/ 199741 h 399482"/>
              <a:gd name="connsiteX3" fmla="*/ 3575623 w 7151245"/>
              <a:gd name="connsiteY3" fmla="*/ 399482 h 399482"/>
              <a:gd name="connsiteX4" fmla="*/ 0 w 7151245"/>
              <a:gd name="connsiteY4" fmla="*/ 199741 h 399482"/>
              <a:gd name="connsiteX0" fmla="*/ 732 w 7151978"/>
              <a:gd name="connsiteY0" fmla="*/ 229297 h 458594"/>
              <a:gd name="connsiteX1" fmla="*/ 3576355 w 7151978"/>
              <a:gd name="connsiteY1" fmla="*/ 29556 h 458594"/>
              <a:gd name="connsiteX2" fmla="*/ 7151978 w 7151978"/>
              <a:gd name="connsiteY2" fmla="*/ 229297 h 458594"/>
              <a:gd name="connsiteX3" fmla="*/ 3576355 w 7151978"/>
              <a:gd name="connsiteY3" fmla="*/ 429038 h 458594"/>
              <a:gd name="connsiteX4" fmla="*/ 732 w 7151978"/>
              <a:gd name="connsiteY4" fmla="*/ 229297 h 458594"/>
              <a:gd name="connsiteX0" fmla="*/ 732 w 7151978"/>
              <a:gd name="connsiteY0" fmla="*/ 229297 h 458594"/>
              <a:gd name="connsiteX1" fmla="*/ 3576355 w 7151978"/>
              <a:gd name="connsiteY1" fmla="*/ 29556 h 458594"/>
              <a:gd name="connsiteX2" fmla="*/ 7151978 w 7151978"/>
              <a:gd name="connsiteY2" fmla="*/ 229297 h 458594"/>
              <a:gd name="connsiteX3" fmla="*/ 3576355 w 7151978"/>
              <a:gd name="connsiteY3" fmla="*/ 429038 h 458594"/>
              <a:gd name="connsiteX4" fmla="*/ 732 w 7151978"/>
              <a:gd name="connsiteY4" fmla="*/ 229297 h 458594"/>
              <a:gd name="connsiteX0" fmla="*/ 732 w 7152011"/>
              <a:gd name="connsiteY0" fmla="*/ 229297 h 458594"/>
              <a:gd name="connsiteX1" fmla="*/ 3576355 w 7152011"/>
              <a:gd name="connsiteY1" fmla="*/ 29556 h 458594"/>
              <a:gd name="connsiteX2" fmla="*/ 7151978 w 7152011"/>
              <a:gd name="connsiteY2" fmla="*/ 229297 h 458594"/>
              <a:gd name="connsiteX3" fmla="*/ 3576355 w 7152011"/>
              <a:gd name="connsiteY3" fmla="*/ 429038 h 458594"/>
              <a:gd name="connsiteX4" fmla="*/ 732 w 7152011"/>
              <a:gd name="connsiteY4" fmla="*/ 229297 h 458594"/>
              <a:gd name="connsiteX0" fmla="*/ 732 w 7152011"/>
              <a:gd name="connsiteY0" fmla="*/ 229297 h 458594"/>
              <a:gd name="connsiteX1" fmla="*/ 3576355 w 7152011"/>
              <a:gd name="connsiteY1" fmla="*/ 29556 h 458594"/>
              <a:gd name="connsiteX2" fmla="*/ 7151978 w 7152011"/>
              <a:gd name="connsiteY2" fmla="*/ 229297 h 458594"/>
              <a:gd name="connsiteX3" fmla="*/ 3576355 w 7152011"/>
              <a:gd name="connsiteY3" fmla="*/ 429038 h 458594"/>
              <a:gd name="connsiteX4" fmla="*/ 732 w 7152011"/>
              <a:gd name="connsiteY4" fmla="*/ 229297 h 458594"/>
              <a:gd name="connsiteX0" fmla="*/ 732 w 7152151"/>
              <a:gd name="connsiteY0" fmla="*/ 240439 h 469736"/>
              <a:gd name="connsiteX1" fmla="*/ 3576355 w 7152151"/>
              <a:gd name="connsiteY1" fmla="*/ 40698 h 469736"/>
              <a:gd name="connsiteX2" fmla="*/ 7151978 w 7152151"/>
              <a:gd name="connsiteY2" fmla="*/ 240439 h 469736"/>
              <a:gd name="connsiteX3" fmla="*/ 3576355 w 7152151"/>
              <a:gd name="connsiteY3" fmla="*/ 440180 h 469736"/>
              <a:gd name="connsiteX4" fmla="*/ 732 w 7152151"/>
              <a:gd name="connsiteY4" fmla="*/ 240439 h 469736"/>
              <a:gd name="connsiteX0" fmla="*/ 732 w 7152151"/>
              <a:gd name="connsiteY0" fmla="*/ 240439 h 474274"/>
              <a:gd name="connsiteX1" fmla="*/ 3576355 w 7152151"/>
              <a:gd name="connsiteY1" fmla="*/ 40698 h 474274"/>
              <a:gd name="connsiteX2" fmla="*/ 7151978 w 7152151"/>
              <a:gd name="connsiteY2" fmla="*/ 240439 h 474274"/>
              <a:gd name="connsiteX3" fmla="*/ 3576355 w 7152151"/>
              <a:gd name="connsiteY3" fmla="*/ 440180 h 474274"/>
              <a:gd name="connsiteX4" fmla="*/ 732 w 7152151"/>
              <a:gd name="connsiteY4" fmla="*/ 240439 h 47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2151" h="474274">
                <a:moveTo>
                  <a:pt x="732" y="240439"/>
                </a:moveTo>
                <a:cubicBezTo>
                  <a:pt x="41193" y="-102206"/>
                  <a:pt x="1601593" y="40698"/>
                  <a:pt x="3576355" y="40698"/>
                </a:cubicBezTo>
                <a:cubicBezTo>
                  <a:pt x="5551117" y="40698"/>
                  <a:pt x="7171419" y="-133982"/>
                  <a:pt x="7151978" y="240439"/>
                </a:cubicBezTo>
                <a:cubicBezTo>
                  <a:pt x="7108829" y="596285"/>
                  <a:pt x="5551117" y="440180"/>
                  <a:pt x="3576355" y="440180"/>
                </a:cubicBezTo>
                <a:cubicBezTo>
                  <a:pt x="1601593" y="440180"/>
                  <a:pt x="-39729" y="583084"/>
                  <a:pt x="732" y="240439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750884" y="3955916"/>
            <a:ext cx="609600" cy="5209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5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" grpId="0" animBg="1"/>
      <p:bldP spid="3" grpId="1" animBg="1"/>
      <p:bldP spid="9" grpId="0" animBg="1"/>
      <p:bldP spid="9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94" y="446826"/>
            <a:ext cx="7089024" cy="42176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2745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145" y="177767"/>
            <a:ext cx="37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2405" y="149512"/>
            <a:ext cx="503434" cy="4258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06247" y="1058267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06604" y="133415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88456" y="1155853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94302" y="94543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80185" y="206862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344258" y="24156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41185" y="240515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99435" y="203175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06246" y="32504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344257" y="352631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715406" y="34028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94301" y="3180792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4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8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533400" y="-184150"/>
            <a:ext cx="78867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Tìm hình thích hợp đặt vào dấu “?” trong bảng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3337" y="-17463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135509"/>
              </p:ext>
            </p:extLst>
          </p:nvPr>
        </p:nvGraphicFramePr>
        <p:xfrm>
          <a:off x="2590800" y="476250"/>
          <a:ext cx="6400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lang="en-US" sz="20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endParaRPr lang="en-US" sz="20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en-US" sz="20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  <a:endParaRPr lang="en-US" sz="20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  <a:endParaRPr lang="en-US" sz="20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en-US" sz="20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  <a:endParaRPr lang="en-US" sz="20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756729"/>
              </p:ext>
            </p:extLst>
          </p:nvPr>
        </p:nvGraphicFramePr>
        <p:xfrm>
          <a:off x="569118" y="717550"/>
          <a:ext cx="12801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/>
                <a:gridCol w="64008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037597"/>
              </p:ext>
            </p:extLst>
          </p:nvPr>
        </p:nvGraphicFramePr>
        <p:xfrm>
          <a:off x="3874770" y="1390650"/>
          <a:ext cx="128016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/>
                <a:gridCol w="64008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730670"/>
              </p:ext>
            </p:extLst>
          </p:nvPr>
        </p:nvGraphicFramePr>
        <p:xfrm>
          <a:off x="569118" y="3663950"/>
          <a:ext cx="128016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/>
                <a:gridCol w="64008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110224"/>
              </p:ext>
            </p:extLst>
          </p:nvPr>
        </p:nvGraphicFramePr>
        <p:xfrm>
          <a:off x="569118" y="1962150"/>
          <a:ext cx="128016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/>
                <a:gridCol w="64008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3" name="Title 4"/>
          <p:cNvSpPr txBox="1">
            <a:spLocks/>
          </p:cNvSpPr>
          <p:nvPr/>
        </p:nvSpPr>
        <p:spPr>
          <a:xfrm>
            <a:off x="84137" y="388937"/>
            <a:ext cx="64293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A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42863" y="1657350"/>
            <a:ext cx="64293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B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84137" y="3308350"/>
            <a:ext cx="64293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C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4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1037 L 0.09635 -0.19104 C 0.11649 -0.2108 0.1467 -0.22222 0.17812 -0.22222 C 0.21389 -0.22222 0.24288 -0.2108 0.26302 -0.19104 L 0.35955 -0.1037 " pathEditMode="relative" rAng="0" ptsTypes="FffFF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24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442</Words>
  <Application>Microsoft Office PowerPoint</Application>
  <PresentationFormat>On-screen Show (16:9)</PresentationFormat>
  <Paragraphs>281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Chủ đề 6</vt:lpstr>
      <vt:lpstr>PowerPoint Presentation</vt:lpstr>
      <vt:lpstr>PowerPoint Presentation</vt:lpstr>
      <vt:lpstr>PowerPoint Presentation</vt:lpstr>
      <vt:lpstr>      Quan sát bảng các số từ 1 đến 100 và đọc: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MTC</cp:lastModifiedBy>
  <cp:revision>129</cp:revision>
  <dcterms:created xsi:type="dcterms:W3CDTF">2021-01-09T02:19:28Z</dcterms:created>
  <dcterms:modified xsi:type="dcterms:W3CDTF">2022-02-14T06:46:40Z</dcterms:modified>
</cp:coreProperties>
</file>