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72" r:id="rId6"/>
    <p:sldId id="267" r:id="rId7"/>
    <p:sldId id="266" r:id="rId8"/>
    <p:sldId id="273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88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hai số có số chục bằng nhau thì ta so sánh bên hàng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Mục</a:t>
            </a:r>
            <a:r>
              <a:rPr lang="en-US" baseline="0" smtClean="0"/>
              <a:t> đích là cho hs hiểu, số nào có nhiều chục hơn thì số đó lớn hơn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SO SÁNH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916469"/>
            <a:ext cx="2840018" cy="1401275"/>
            <a:chOff x="576021" y="798131"/>
            <a:chExt cx="2840018" cy="1401275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129255" y="798131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959415"/>
            <a:ext cx="2840018" cy="1358329"/>
            <a:chOff x="3919145" y="841077"/>
            <a:chExt cx="2840018" cy="1358329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5269" y="2646785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9309" y="2910096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4084" y="2772182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8859" y="2635261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480217" y="841077"/>
              <a:ext cx="866775" cy="1162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454976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chục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chục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6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16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19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733774" y="3778262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   …   16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90950"/>
            <a:ext cx="8223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itle 2"/>
          <p:cNvSpPr txBox="1">
            <a:spLocks/>
          </p:cNvSpPr>
          <p:nvPr/>
        </p:nvSpPr>
        <p:spPr>
          <a:xfrm>
            <a:off x="6718570" y="3005395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   &lt;   19</a:t>
            </a:r>
            <a:endParaRPr lang="en-US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3" grpId="0" animBg="1"/>
      <p:bldP spid="64" grpId="0" animBg="1"/>
      <p:bldP spid="11" grpId="0" animBg="1"/>
      <p:bldP spid="53" grpId="0" animBg="1"/>
      <p:bldP spid="66" grpId="0" animBg="1"/>
      <p:bldP spid="67" grpId="0" animBg="1"/>
      <p:bldP spid="69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856014" y="47625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685" y="857284"/>
            <a:ext cx="2840018" cy="1460460"/>
            <a:chOff x="576021" y="738946"/>
            <a:chExt cx="2840018" cy="1460460"/>
          </a:xfrm>
        </p:grpSpPr>
        <p:grpSp>
          <p:nvGrpSpPr>
            <p:cNvPr id="12" name="Group 11"/>
            <p:cNvGrpSpPr/>
            <p:nvPr/>
          </p:nvGrpSpPr>
          <p:grpSpPr>
            <a:xfrm>
              <a:off x="576021" y="1056407"/>
              <a:ext cx="2840018" cy="1142999"/>
              <a:chOff x="375784" y="2319287"/>
              <a:chExt cx="2840018" cy="1263893"/>
            </a:xfrm>
          </p:grpSpPr>
          <p:pic>
            <p:nvPicPr>
              <p:cNvPr id="1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055687" y="73894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655280" y="769809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774423" y="1032756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1361374" y="1056407"/>
              <a:ext cx="723801" cy="970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570809" y="1012050"/>
            <a:ext cx="2840018" cy="1305694"/>
            <a:chOff x="3919145" y="893712"/>
            <a:chExt cx="2840018" cy="1305694"/>
          </a:xfrm>
        </p:grpSpPr>
        <p:grpSp>
          <p:nvGrpSpPr>
            <p:cNvPr id="23" name="Group 22"/>
            <p:cNvGrpSpPr/>
            <p:nvPr/>
          </p:nvGrpSpPr>
          <p:grpSpPr>
            <a:xfrm>
              <a:off x="3919145" y="1056407"/>
              <a:ext cx="2840018" cy="1142999"/>
              <a:chOff x="375784" y="2319287"/>
              <a:chExt cx="2840018" cy="1263893"/>
            </a:xfrm>
          </p:grpSpPr>
          <p:pic>
            <p:nvPicPr>
              <p:cNvPr id="2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375784" y="2319287"/>
                <a:ext cx="2840018" cy="1263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3825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5280" y="2768627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3864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3361" y="2909104"/>
                <a:ext cx="242888" cy="26231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775" y="2909104"/>
                <a:ext cx="242888" cy="262319"/>
              </a:xfrm>
              <a:prstGeom prst="rect">
                <a:avLst/>
              </a:prstGeom>
            </p:spPr>
          </p:pic>
        </p:grp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094446" y="902658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2" t="10229" r="20088" b="18454"/>
            <a:stretch/>
          </p:blipFill>
          <p:spPr bwMode="auto">
            <a:xfrm>
              <a:off x="4729660" y="893712"/>
              <a:ext cx="755835" cy="1013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7" name="Straight Connector 56"/>
          <p:cNvCxnSpPr/>
          <p:nvPr/>
        </p:nvCxnSpPr>
        <p:spPr>
          <a:xfrm>
            <a:off x="0" y="4960292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00232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Bốn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1516" y="2223059"/>
            <a:ext cx="17392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Hai chục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19851" y="2228768"/>
            <a:ext cx="584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2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4511" y="2212889"/>
            <a:ext cx="645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>
            <a:stCxn id="54" idx="2"/>
          </p:cNvCxnSpPr>
          <p:nvPr/>
        </p:nvCxnSpPr>
        <p:spPr>
          <a:xfrm>
            <a:off x="1069842" y="2684724"/>
            <a:ext cx="577852" cy="43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3" idx="2"/>
          </p:cNvCxnSpPr>
          <p:nvPr/>
        </p:nvCxnSpPr>
        <p:spPr>
          <a:xfrm flipH="1">
            <a:off x="1785264" y="2690433"/>
            <a:ext cx="526591" cy="414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 txBox="1">
            <a:spLocks/>
          </p:cNvSpPr>
          <p:nvPr/>
        </p:nvSpPr>
        <p:spPr>
          <a:xfrm>
            <a:off x="1214306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42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387190" y="2681983"/>
            <a:ext cx="577852" cy="423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4" idx="2"/>
          </p:cNvCxnSpPr>
          <p:nvPr/>
        </p:nvCxnSpPr>
        <p:spPr>
          <a:xfrm flipH="1">
            <a:off x="5102613" y="2674554"/>
            <a:ext cx="464645" cy="43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2"/>
          <p:cNvSpPr txBox="1">
            <a:spLocks/>
          </p:cNvSpPr>
          <p:nvPr/>
        </p:nvSpPr>
        <p:spPr>
          <a:xfrm>
            <a:off x="4531654" y="3211170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25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2"/>
          <p:cNvSpPr txBox="1">
            <a:spLocks/>
          </p:cNvSpPr>
          <p:nvPr/>
        </p:nvSpPr>
        <p:spPr>
          <a:xfrm>
            <a:off x="2841013" y="3209298"/>
            <a:ext cx="1035603" cy="577428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2"/>
          <p:cNvSpPr txBox="1">
            <a:spLocks/>
          </p:cNvSpPr>
          <p:nvPr/>
        </p:nvSpPr>
        <p:spPr>
          <a:xfrm>
            <a:off x="6410827" y="2830950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42   &gt;   25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6443100" y="3789717"/>
            <a:ext cx="2196830" cy="57742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25   …   42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02" y="3922856"/>
            <a:ext cx="3778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  <p:bldP spid="63" grpId="0" animBg="1"/>
      <p:bldP spid="64" grpId="0" animBg="1"/>
      <p:bldP spid="11" grpId="0" animBg="1"/>
      <p:bldP spid="53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05" y="391233"/>
            <a:ext cx="251142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3250" y="-50800"/>
            <a:ext cx="3810557" cy="857250"/>
          </a:xfrm>
        </p:spPr>
        <p:txBody>
          <a:bodyPr>
            <a:noAutofit/>
          </a:bodyPr>
          <a:lstStyle/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So sánh (theo mẫu)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44" y="523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480358" y="5059313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238471" y="4182389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372600" y="2832376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7"/>
          <a:stretch/>
        </p:blipFill>
        <p:spPr bwMode="auto">
          <a:xfrm>
            <a:off x="6384925" y="529028"/>
            <a:ext cx="2073275" cy="44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4380" y="87312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  &lt;  16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4380" y="3165475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14      16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4380" y="4318000"/>
            <a:ext cx="2467670" cy="58102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20      20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74380" y="1974850"/>
            <a:ext cx="2467670" cy="5810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25      15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4584" y="2025650"/>
            <a:ext cx="418063" cy="43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&gt;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41699" y="3206750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&lt;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0714" y="4389408"/>
            <a:ext cx="418063" cy="393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600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3924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Túi nào có số lớn hơn?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177800" y="10668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3035300" y="106045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892800" y="1054100"/>
            <a:ext cx="5080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c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)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9" t="45300" r="23698" b="27777"/>
          <a:stretch/>
        </p:blipFill>
        <p:spPr bwMode="auto">
          <a:xfrm>
            <a:off x="6400800" y="2144034"/>
            <a:ext cx="2506330" cy="262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43466" r="56954" b="27776"/>
          <a:stretch/>
        </p:blipFill>
        <p:spPr bwMode="auto">
          <a:xfrm>
            <a:off x="293207" y="1961243"/>
            <a:ext cx="2742093" cy="280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4" t="41023" r="38653" b="27777"/>
          <a:stretch/>
        </p:blipFill>
        <p:spPr bwMode="auto">
          <a:xfrm>
            <a:off x="3402379" y="1719573"/>
            <a:ext cx="2969392" cy="304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Up Arrow 1"/>
          <p:cNvSpPr/>
          <p:nvPr/>
        </p:nvSpPr>
        <p:spPr>
          <a:xfrm>
            <a:off x="631484" y="38208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>
            <a:off x="2300287" y="382088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814308" y="35541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5608976" y="355418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6705600" y="408758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382000" y="414474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549523" y="311830"/>
            <a:ext cx="742950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2635" y="311830"/>
            <a:ext cx="1789792" cy="533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&gt;; &lt;; =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1674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62428" y="14341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24		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6330" y="13915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6102" y="25390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75130" y="28057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35		37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39032" y="27631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58804" y="3910698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87832" y="4177397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68		68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51734" y="4134763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11856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829628" y="14523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56		65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93530" y="14097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4813302" y="25572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42330" y="28239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90		89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06232" y="27813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" name="Oval 24"/>
          <p:cNvSpPr/>
          <p:nvPr/>
        </p:nvSpPr>
        <p:spPr>
          <a:xfrm>
            <a:off x="4826004" y="3928836"/>
            <a:ext cx="37338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855032" y="4195535"/>
            <a:ext cx="3546477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71		81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18934" y="415290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037220" y="139518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40844" y="2763162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58982" y="4131138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06232" y="1410616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93530" y="2769521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324370" y="4142940"/>
            <a:ext cx="647699" cy="64769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670152" y="65092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Chiếc lọ nào có số lớn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553" y="6599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670152" y="2514601"/>
            <a:ext cx="6786564" cy="533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Chiếc lọ nào có số bé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0" t="53646" r="22255" b="26692"/>
          <a:stretch/>
        </p:blipFill>
        <p:spPr bwMode="auto">
          <a:xfrm>
            <a:off x="495300" y="3333750"/>
            <a:ext cx="79490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2" t="27083" r="23253" b="51693"/>
          <a:stretch/>
        </p:blipFill>
        <p:spPr bwMode="auto">
          <a:xfrm>
            <a:off x="495300" y="599399"/>
            <a:ext cx="7753350" cy="1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Down Arrow 35"/>
          <p:cNvSpPr/>
          <p:nvPr/>
        </p:nvSpPr>
        <p:spPr>
          <a:xfrm rot="1994451">
            <a:off x="4168425" y="572130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994451">
            <a:off x="5703679" y="634813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 rot="1994451">
            <a:off x="1893679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994451">
            <a:off x="6900391" y="3365664"/>
            <a:ext cx="350650" cy="61940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223</Words>
  <Application>Microsoft Office PowerPoint</Application>
  <PresentationFormat>On-screen Show (16:9)</PresentationFormat>
  <Paragraphs>81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PowerPoint Presentation</vt:lpstr>
      <vt:lpstr>So sánh (theo mẫu)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99</cp:revision>
  <dcterms:created xsi:type="dcterms:W3CDTF">2021-01-09T02:19:28Z</dcterms:created>
  <dcterms:modified xsi:type="dcterms:W3CDTF">2022-02-07T06:50:53Z</dcterms:modified>
</cp:coreProperties>
</file>