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av" ContentType="audio/wav"/>
  <Default Extension="wdp" ContentType="image/vnd.ms-photo"/>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1"/>
  </p:notesMasterIdLst>
  <p:sldIdLst>
    <p:sldId id="275" r:id="rId2"/>
    <p:sldId id="276" r:id="rId3"/>
    <p:sldId id="256" r:id="rId4"/>
    <p:sldId id="257" r:id="rId5"/>
    <p:sldId id="258" r:id="rId6"/>
    <p:sldId id="259" r:id="rId7"/>
    <p:sldId id="260" r:id="rId8"/>
    <p:sldId id="261" r:id="rId9"/>
    <p:sldId id="263" r:id="rId10"/>
    <p:sldId id="262" r:id="rId11"/>
    <p:sldId id="264" r:id="rId12"/>
    <p:sldId id="266" r:id="rId13"/>
    <p:sldId id="267" r:id="rId14"/>
    <p:sldId id="268" r:id="rId15"/>
    <p:sldId id="269" r:id="rId16"/>
    <p:sldId id="273" r:id="rId17"/>
    <p:sldId id="270" r:id="rId18"/>
    <p:sldId id="271" r:id="rId19"/>
    <p:sldId id="272" r:id="rId20"/>
  </p:sldIdLst>
  <p:sldSz cx="9144000" cy="5143500" type="screen16x9"/>
  <p:notesSz cx="6858000" cy="9144000"/>
  <p:defaultTextStyle>
    <a:defPPr>
      <a:defRPr lang="en-US"/>
    </a:defPPr>
    <a:lvl1pPr marL="0" algn="l" defTabSz="914276" rtl="0" eaLnBrk="1" latinLnBrk="0" hangingPunct="1">
      <a:defRPr sz="1800" kern="1200">
        <a:solidFill>
          <a:schemeClr val="tx1"/>
        </a:solidFill>
        <a:latin typeface="+mn-lt"/>
        <a:ea typeface="+mn-ea"/>
        <a:cs typeface="+mn-cs"/>
      </a:defRPr>
    </a:lvl1pPr>
    <a:lvl2pPr marL="457138" algn="l" defTabSz="914276" rtl="0" eaLnBrk="1" latinLnBrk="0" hangingPunct="1">
      <a:defRPr sz="1800" kern="1200">
        <a:solidFill>
          <a:schemeClr val="tx1"/>
        </a:solidFill>
        <a:latin typeface="+mn-lt"/>
        <a:ea typeface="+mn-ea"/>
        <a:cs typeface="+mn-cs"/>
      </a:defRPr>
    </a:lvl2pPr>
    <a:lvl3pPr marL="914276" algn="l" defTabSz="914276" rtl="0" eaLnBrk="1" latinLnBrk="0" hangingPunct="1">
      <a:defRPr sz="1800" kern="1200">
        <a:solidFill>
          <a:schemeClr val="tx1"/>
        </a:solidFill>
        <a:latin typeface="+mn-lt"/>
        <a:ea typeface="+mn-ea"/>
        <a:cs typeface="+mn-cs"/>
      </a:defRPr>
    </a:lvl3pPr>
    <a:lvl4pPr marL="1371414" algn="l" defTabSz="914276" rtl="0" eaLnBrk="1" latinLnBrk="0" hangingPunct="1">
      <a:defRPr sz="1800" kern="1200">
        <a:solidFill>
          <a:schemeClr val="tx1"/>
        </a:solidFill>
        <a:latin typeface="+mn-lt"/>
        <a:ea typeface="+mn-ea"/>
        <a:cs typeface="+mn-cs"/>
      </a:defRPr>
    </a:lvl4pPr>
    <a:lvl5pPr marL="1828552" algn="l" defTabSz="914276" rtl="0" eaLnBrk="1" latinLnBrk="0" hangingPunct="1">
      <a:defRPr sz="1800" kern="1200">
        <a:solidFill>
          <a:schemeClr val="tx1"/>
        </a:solidFill>
        <a:latin typeface="+mn-lt"/>
        <a:ea typeface="+mn-ea"/>
        <a:cs typeface="+mn-cs"/>
      </a:defRPr>
    </a:lvl5pPr>
    <a:lvl6pPr marL="2285690" algn="l" defTabSz="914276" rtl="0" eaLnBrk="1" latinLnBrk="0" hangingPunct="1">
      <a:defRPr sz="1800" kern="1200">
        <a:solidFill>
          <a:schemeClr val="tx1"/>
        </a:solidFill>
        <a:latin typeface="+mn-lt"/>
        <a:ea typeface="+mn-ea"/>
        <a:cs typeface="+mn-cs"/>
      </a:defRPr>
    </a:lvl6pPr>
    <a:lvl7pPr marL="2742828" algn="l" defTabSz="914276" rtl="0" eaLnBrk="1" latinLnBrk="0" hangingPunct="1">
      <a:defRPr sz="1800" kern="1200">
        <a:solidFill>
          <a:schemeClr val="tx1"/>
        </a:solidFill>
        <a:latin typeface="+mn-lt"/>
        <a:ea typeface="+mn-ea"/>
        <a:cs typeface="+mn-cs"/>
      </a:defRPr>
    </a:lvl7pPr>
    <a:lvl8pPr marL="3199966" algn="l" defTabSz="914276" rtl="0" eaLnBrk="1" latinLnBrk="0" hangingPunct="1">
      <a:defRPr sz="1800" kern="1200">
        <a:solidFill>
          <a:schemeClr val="tx1"/>
        </a:solidFill>
        <a:latin typeface="+mn-lt"/>
        <a:ea typeface="+mn-ea"/>
        <a:cs typeface="+mn-cs"/>
      </a:defRPr>
    </a:lvl8pPr>
    <a:lvl9pPr marL="3657104" algn="l" defTabSz="914276"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2E49C"/>
    <a:srgbClr val="B6DF89"/>
    <a:srgbClr val="EBF6F9"/>
    <a:srgbClr val="FBD8BB"/>
    <a:srgbClr val="CAE8AA"/>
    <a:srgbClr val="5BD4FF"/>
    <a:srgbClr val="25C6FF"/>
    <a:srgbClr val="FFDB69"/>
    <a:srgbClr val="BEE395"/>
    <a:srgbClr val="A9DA7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aximized">
    <p:restoredLeft sz="16912" autoAdjust="0"/>
    <p:restoredTop sz="87722" autoAdjust="0"/>
  </p:normalViewPr>
  <p:slideViewPr>
    <p:cSldViewPr>
      <p:cViewPr>
        <p:scale>
          <a:sx n="75" d="100"/>
          <a:sy n="75" d="100"/>
        </p:scale>
        <p:origin x="-1002" y="-192"/>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31BC2AF-ECAD-4B64-9E5E-57F7F29CBAD2}" type="datetimeFigureOut">
              <a:rPr lang="en-US" smtClean="0"/>
              <a:t>1/19/2022</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AFEA3F6-B450-4284-BB2C-4DA94784FDB0}" type="slidenum">
              <a:rPr lang="en-US" smtClean="0"/>
              <a:t>‹#›</a:t>
            </a:fld>
            <a:endParaRPr lang="en-US"/>
          </a:p>
        </p:txBody>
      </p:sp>
    </p:spTree>
    <p:extLst>
      <p:ext uri="{BB962C8B-B14F-4D97-AF65-F5344CB8AC3E}">
        <p14:creationId xmlns:p14="http://schemas.microsoft.com/office/powerpoint/2010/main" val="225427220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smtClean="0"/>
              <a:t>Từ khó có thể likhác nhau theo vùng miền, GV linh động HD học sinh tìm thêm.</a:t>
            </a:r>
            <a:endParaRPr lang="en-US"/>
          </a:p>
        </p:txBody>
      </p:sp>
      <p:sp>
        <p:nvSpPr>
          <p:cNvPr id="4" name="Slide Number Placeholder 3"/>
          <p:cNvSpPr>
            <a:spLocks noGrp="1"/>
          </p:cNvSpPr>
          <p:nvPr>
            <p:ph type="sldNum" sz="quarter" idx="10"/>
          </p:nvPr>
        </p:nvSpPr>
        <p:spPr/>
        <p:txBody>
          <a:bodyPr/>
          <a:lstStyle/>
          <a:p>
            <a:fld id="{7AFEA3F6-B450-4284-BB2C-4DA94784FDB0}" type="slidenum">
              <a:rPr lang="en-US" smtClean="0"/>
              <a:t>7</a:t>
            </a:fld>
            <a:endParaRPr lang="en-US"/>
          </a:p>
        </p:txBody>
      </p:sp>
    </p:spTree>
    <p:extLst>
      <p:ext uri="{BB962C8B-B14F-4D97-AF65-F5344CB8AC3E}">
        <p14:creationId xmlns:p14="http://schemas.microsoft.com/office/powerpoint/2010/main" val="220580446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GV hướng</a:t>
            </a:r>
            <a:r>
              <a:rPr lang="en-US" baseline="0" smtClean="0"/>
              <a:t> dẫn hs đồ chữ hoa C. GV hỏi để khai thác cho HS hiểu kĩ thuật viết (chữ đầu câu viết hoa, cuối câu có dấu chấm, khoảng cách các chữ bằng 1 con chữ o…). Khuyến cáo: Nên đọc cho HS viết hoặc hs tự viết chứ GV đừng cho HS nhìn chép nhé. Nó sẽ chậm phát triển kĩ năng viết.</a:t>
            </a:r>
            <a:endParaRPr lang="en-US"/>
          </a:p>
        </p:txBody>
      </p:sp>
      <p:sp>
        <p:nvSpPr>
          <p:cNvPr id="4" name="Slide Number Placeholder 3"/>
          <p:cNvSpPr>
            <a:spLocks noGrp="1"/>
          </p:cNvSpPr>
          <p:nvPr>
            <p:ph type="sldNum" sz="quarter" idx="10"/>
          </p:nvPr>
        </p:nvSpPr>
        <p:spPr/>
        <p:txBody>
          <a:bodyPr/>
          <a:lstStyle/>
          <a:p>
            <a:fld id="{7AFEA3F6-B450-4284-BB2C-4DA94784FDB0}" type="slidenum">
              <a:rPr lang="en-US" smtClean="0"/>
              <a:t>17</a:t>
            </a:fld>
            <a:endParaRPr lang="en-US"/>
          </a:p>
        </p:txBody>
      </p:sp>
    </p:spTree>
    <p:extLst>
      <p:ext uri="{BB962C8B-B14F-4D97-AF65-F5344CB8AC3E}">
        <p14:creationId xmlns:p14="http://schemas.microsoft.com/office/powerpoint/2010/main" val="236544605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GV nên</a:t>
            </a:r>
            <a:r>
              <a:rPr lang="en-US" baseline="0" smtClean="0"/>
              <a:t> cho HS cầm sách đọc chứ đừng nhìn trên màn hình nhé! Sau này nó khai thác SGK thường bị động.</a:t>
            </a:r>
            <a:endParaRPr lang="en-US"/>
          </a:p>
        </p:txBody>
      </p:sp>
      <p:sp>
        <p:nvSpPr>
          <p:cNvPr id="4" name="Slide Number Placeholder 3"/>
          <p:cNvSpPr>
            <a:spLocks noGrp="1"/>
          </p:cNvSpPr>
          <p:nvPr>
            <p:ph type="sldNum" sz="quarter" idx="10"/>
          </p:nvPr>
        </p:nvSpPr>
        <p:spPr/>
        <p:txBody>
          <a:bodyPr/>
          <a:lstStyle/>
          <a:p>
            <a:fld id="{7AFEA3F6-B450-4284-BB2C-4DA94784FDB0}" type="slidenum">
              <a:rPr lang="en-US" smtClean="0"/>
              <a:t>8</a:t>
            </a:fld>
            <a:endParaRPr lang="en-US"/>
          </a:p>
        </p:txBody>
      </p:sp>
    </p:spTree>
    <p:extLst>
      <p:ext uri="{BB962C8B-B14F-4D97-AF65-F5344CB8AC3E}">
        <p14:creationId xmlns:p14="http://schemas.microsoft.com/office/powerpoint/2010/main" val="40511575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Ngoài</a:t>
            </a:r>
            <a:r>
              <a:rPr lang="en-US" baseline="0" smtClean="0"/>
              <a:t> ra, GV lưu ý các đọc diễn cảm khi có lời nhân vật.</a:t>
            </a:r>
            <a:endParaRPr lang="en-US"/>
          </a:p>
        </p:txBody>
      </p:sp>
      <p:sp>
        <p:nvSpPr>
          <p:cNvPr id="4" name="Slide Number Placeholder 3"/>
          <p:cNvSpPr>
            <a:spLocks noGrp="1"/>
          </p:cNvSpPr>
          <p:nvPr>
            <p:ph type="sldNum" sz="quarter" idx="10"/>
          </p:nvPr>
        </p:nvSpPr>
        <p:spPr/>
        <p:txBody>
          <a:bodyPr/>
          <a:lstStyle/>
          <a:p>
            <a:fld id="{7AFEA3F6-B450-4284-BB2C-4DA94784FDB0}" type="slidenum">
              <a:rPr lang="en-US" smtClean="0"/>
              <a:t>9</a:t>
            </a:fld>
            <a:endParaRPr lang="en-US"/>
          </a:p>
        </p:txBody>
      </p:sp>
    </p:spTree>
    <p:extLst>
      <p:ext uri="{BB962C8B-B14F-4D97-AF65-F5344CB8AC3E}">
        <p14:creationId xmlns:p14="http://schemas.microsoft.com/office/powerpoint/2010/main" val="330939726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GV cho HS nhìn</a:t>
            </a:r>
            <a:r>
              <a:rPr lang="en-US" baseline="0" smtClean="0"/>
              <a:t> sách đọc nhé.</a:t>
            </a:r>
            <a:endParaRPr lang="en-US"/>
          </a:p>
        </p:txBody>
      </p:sp>
      <p:sp>
        <p:nvSpPr>
          <p:cNvPr id="4" name="Slide Number Placeholder 3"/>
          <p:cNvSpPr>
            <a:spLocks noGrp="1"/>
          </p:cNvSpPr>
          <p:nvPr>
            <p:ph type="sldNum" sz="quarter" idx="10"/>
          </p:nvPr>
        </p:nvSpPr>
        <p:spPr/>
        <p:txBody>
          <a:bodyPr/>
          <a:lstStyle/>
          <a:p>
            <a:fld id="{7AFEA3F6-B450-4284-BB2C-4DA94784FDB0}" type="slidenum">
              <a:rPr lang="en-US" smtClean="0"/>
              <a:t>11</a:t>
            </a:fld>
            <a:endParaRPr lang="en-US"/>
          </a:p>
        </p:txBody>
      </p:sp>
    </p:spTree>
    <p:extLst>
      <p:ext uri="{BB962C8B-B14F-4D97-AF65-F5344CB8AC3E}">
        <p14:creationId xmlns:p14="http://schemas.microsoft.com/office/powerpoint/2010/main" val="219214195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Gọi</a:t>
            </a:r>
            <a:r>
              <a:rPr lang="en-US" baseline="0" smtClean="0"/>
              <a:t> HS đọc lại bài</a:t>
            </a:r>
            <a:endParaRPr lang="en-US"/>
          </a:p>
        </p:txBody>
      </p:sp>
      <p:sp>
        <p:nvSpPr>
          <p:cNvPr id="4" name="Slide Number Placeholder 3"/>
          <p:cNvSpPr>
            <a:spLocks noGrp="1"/>
          </p:cNvSpPr>
          <p:nvPr>
            <p:ph type="sldNum" sz="quarter" idx="10"/>
          </p:nvPr>
        </p:nvSpPr>
        <p:spPr/>
        <p:txBody>
          <a:bodyPr/>
          <a:lstStyle/>
          <a:p>
            <a:fld id="{7AFEA3F6-B450-4284-BB2C-4DA94784FDB0}" type="slidenum">
              <a:rPr lang="en-US" smtClean="0"/>
              <a:t>12</a:t>
            </a:fld>
            <a:endParaRPr lang="en-US"/>
          </a:p>
        </p:txBody>
      </p:sp>
    </p:spTree>
    <p:extLst>
      <p:ext uri="{BB962C8B-B14F-4D97-AF65-F5344CB8AC3E}">
        <p14:creationId xmlns:p14="http://schemas.microsoft.com/office/powerpoint/2010/main" val="234545438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AFEA3F6-B450-4284-BB2C-4DA94784FDB0}" type="slidenum">
              <a:rPr lang="en-US" smtClean="0"/>
              <a:t>13</a:t>
            </a:fld>
            <a:endParaRPr lang="en-US"/>
          </a:p>
        </p:txBody>
      </p:sp>
    </p:spTree>
    <p:extLst>
      <p:ext uri="{BB962C8B-B14F-4D97-AF65-F5344CB8AC3E}">
        <p14:creationId xmlns:p14="http://schemas.microsoft.com/office/powerpoint/2010/main" val="243322085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Câu</a:t>
            </a:r>
            <a:r>
              <a:rPr lang="en-US" baseline="0" smtClean="0"/>
              <a:t> 1: Thỏ và các bạn quên khuấy đường về, Câu 2: … (nên khai thác từ từ từng chi tiết chứ đừng dùng 1 câu hỏi và 1 câu tl cho đoạn này.</a:t>
            </a:r>
            <a:endParaRPr lang="en-US"/>
          </a:p>
        </p:txBody>
      </p:sp>
      <p:sp>
        <p:nvSpPr>
          <p:cNvPr id="4" name="Slide Number Placeholder 3"/>
          <p:cNvSpPr>
            <a:spLocks noGrp="1"/>
          </p:cNvSpPr>
          <p:nvPr>
            <p:ph type="sldNum" sz="quarter" idx="10"/>
          </p:nvPr>
        </p:nvSpPr>
        <p:spPr/>
        <p:txBody>
          <a:bodyPr/>
          <a:lstStyle/>
          <a:p>
            <a:fld id="{7AFEA3F6-B450-4284-BB2C-4DA94784FDB0}" type="slidenum">
              <a:rPr lang="en-US" smtClean="0"/>
              <a:t>14</a:t>
            </a:fld>
            <a:endParaRPr lang="en-US"/>
          </a:p>
        </p:txBody>
      </p:sp>
    </p:spTree>
    <p:extLst>
      <p:ext uri="{BB962C8B-B14F-4D97-AF65-F5344CB8AC3E}">
        <p14:creationId xmlns:p14="http://schemas.microsoft.com/office/powerpoint/2010/main" val="255843681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solidFill>
                <a:srgbClr val="FF0000"/>
              </a:solidFill>
            </a:endParaRPr>
          </a:p>
        </p:txBody>
      </p:sp>
      <p:sp>
        <p:nvSpPr>
          <p:cNvPr id="4" name="Slide Number Placeholder 3"/>
          <p:cNvSpPr>
            <a:spLocks noGrp="1"/>
          </p:cNvSpPr>
          <p:nvPr>
            <p:ph type="sldNum" sz="quarter" idx="10"/>
          </p:nvPr>
        </p:nvSpPr>
        <p:spPr/>
        <p:txBody>
          <a:bodyPr/>
          <a:lstStyle/>
          <a:p>
            <a:fld id="{7AFEA3F6-B450-4284-BB2C-4DA94784FDB0}" type="slidenum">
              <a:rPr lang="en-US" smtClean="0"/>
              <a:t>15</a:t>
            </a:fld>
            <a:endParaRPr lang="en-US"/>
          </a:p>
        </p:txBody>
      </p:sp>
    </p:spTree>
    <p:extLst>
      <p:ext uri="{BB962C8B-B14F-4D97-AF65-F5344CB8AC3E}">
        <p14:creationId xmlns:p14="http://schemas.microsoft.com/office/powerpoint/2010/main" val="245253793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err="1" smtClean="0">
                <a:solidFill>
                  <a:srgbClr val="FF0000"/>
                </a:solidFill>
              </a:rPr>
              <a:t>Bài</a:t>
            </a:r>
            <a:r>
              <a:rPr lang="en-US" baseline="0" dirty="0" smtClean="0">
                <a:solidFill>
                  <a:srgbClr val="FF0000"/>
                </a:solidFill>
              </a:rPr>
              <a:t> </a:t>
            </a:r>
            <a:r>
              <a:rPr lang="en-US" baseline="0" dirty="0" err="1" smtClean="0">
                <a:solidFill>
                  <a:srgbClr val="FF0000"/>
                </a:solidFill>
              </a:rPr>
              <a:t>học</a:t>
            </a:r>
            <a:r>
              <a:rPr lang="en-US" baseline="0" dirty="0" smtClean="0">
                <a:solidFill>
                  <a:srgbClr val="FF0000"/>
                </a:solidFill>
              </a:rPr>
              <a:t>: </a:t>
            </a:r>
            <a:r>
              <a:rPr lang="en-US" baseline="0" dirty="0" err="1" smtClean="0">
                <a:solidFill>
                  <a:srgbClr val="FF0000"/>
                </a:solidFill>
              </a:rPr>
              <a:t>Không</a:t>
            </a:r>
            <a:r>
              <a:rPr lang="en-US" baseline="0" dirty="0" smtClean="0">
                <a:solidFill>
                  <a:srgbClr val="FF0000"/>
                </a:solidFill>
              </a:rPr>
              <a:t> </a:t>
            </a:r>
            <a:r>
              <a:rPr lang="en-US" baseline="0" dirty="0" err="1" smtClean="0">
                <a:solidFill>
                  <a:srgbClr val="FF0000"/>
                </a:solidFill>
              </a:rPr>
              <a:t>nên</a:t>
            </a:r>
            <a:r>
              <a:rPr lang="en-US" baseline="0" dirty="0" smtClean="0">
                <a:solidFill>
                  <a:srgbClr val="FF0000"/>
                </a:solidFill>
              </a:rPr>
              <a:t> </a:t>
            </a:r>
            <a:r>
              <a:rPr lang="en-US" baseline="0" dirty="0" err="1" smtClean="0">
                <a:solidFill>
                  <a:srgbClr val="FF0000"/>
                </a:solidFill>
              </a:rPr>
              <a:t>nhận</a:t>
            </a:r>
            <a:r>
              <a:rPr lang="en-US" baseline="0" dirty="0" smtClean="0">
                <a:solidFill>
                  <a:srgbClr val="FF0000"/>
                </a:solidFill>
              </a:rPr>
              <a:t> </a:t>
            </a:r>
            <a:r>
              <a:rPr lang="en-US" baseline="0" dirty="0" err="1" smtClean="0">
                <a:solidFill>
                  <a:srgbClr val="FF0000"/>
                </a:solidFill>
              </a:rPr>
              <a:t>xét</a:t>
            </a:r>
            <a:r>
              <a:rPr lang="en-US" baseline="0" dirty="0" smtClean="0">
                <a:solidFill>
                  <a:srgbClr val="FF0000"/>
                </a:solidFill>
              </a:rPr>
              <a:t> hay </a:t>
            </a:r>
            <a:r>
              <a:rPr lang="en-US" baseline="0" dirty="0" err="1" smtClean="0">
                <a:solidFill>
                  <a:srgbClr val="FF0000"/>
                </a:solidFill>
              </a:rPr>
              <a:t>chê</a:t>
            </a:r>
            <a:r>
              <a:rPr lang="en-US" baseline="0" dirty="0" smtClean="0">
                <a:solidFill>
                  <a:srgbClr val="FF0000"/>
                </a:solidFill>
              </a:rPr>
              <a:t> </a:t>
            </a:r>
            <a:r>
              <a:rPr lang="en-US" baseline="0" dirty="0" err="1" smtClean="0">
                <a:solidFill>
                  <a:srgbClr val="FF0000"/>
                </a:solidFill>
              </a:rPr>
              <a:t>cười</a:t>
            </a:r>
            <a:r>
              <a:rPr lang="en-US" baseline="0" dirty="0" smtClean="0">
                <a:solidFill>
                  <a:srgbClr val="FF0000"/>
                </a:solidFill>
              </a:rPr>
              <a:t> </a:t>
            </a:r>
            <a:r>
              <a:rPr lang="en-US" baseline="0" dirty="0" err="1" smtClean="0">
                <a:solidFill>
                  <a:srgbClr val="FF0000"/>
                </a:solidFill>
              </a:rPr>
              <a:t>người</a:t>
            </a:r>
            <a:r>
              <a:rPr lang="en-US" baseline="0" dirty="0" smtClean="0">
                <a:solidFill>
                  <a:srgbClr val="FF0000"/>
                </a:solidFill>
              </a:rPr>
              <a:t> </a:t>
            </a:r>
            <a:r>
              <a:rPr lang="en-US" baseline="0" dirty="0" err="1" smtClean="0">
                <a:solidFill>
                  <a:srgbClr val="FF0000"/>
                </a:solidFill>
              </a:rPr>
              <a:t>khác</a:t>
            </a:r>
            <a:r>
              <a:rPr lang="en-US" baseline="0" dirty="0" smtClean="0">
                <a:solidFill>
                  <a:srgbClr val="FF0000"/>
                </a:solidFill>
              </a:rPr>
              <a:t>. </a:t>
            </a:r>
            <a:r>
              <a:rPr lang="en-US" baseline="0" dirty="0" err="1" smtClean="0">
                <a:solidFill>
                  <a:srgbClr val="FF0000"/>
                </a:solidFill>
              </a:rPr>
              <a:t>Mỗi</a:t>
            </a:r>
            <a:r>
              <a:rPr lang="en-US" baseline="0" dirty="0" smtClean="0">
                <a:solidFill>
                  <a:srgbClr val="FF0000"/>
                </a:solidFill>
              </a:rPr>
              <a:t> </a:t>
            </a:r>
            <a:r>
              <a:rPr lang="en-US" baseline="0" dirty="0" err="1" smtClean="0">
                <a:solidFill>
                  <a:srgbClr val="FF0000"/>
                </a:solidFill>
              </a:rPr>
              <a:t>người</a:t>
            </a:r>
            <a:r>
              <a:rPr lang="en-US" baseline="0" dirty="0" smtClean="0">
                <a:solidFill>
                  <a:srgbClr val="FF0000"/>
                </a:solidFill>
              </a:rPr>
              <a:t> </a:t>
            </a:r>
            <a:r>
              <a:rPr lang="en-US" baseline="0" dirty="0" err="1" smtClean="0">
                <a:solidFill>
                  <a:srgbClr val="FF0000"/>
                </a:solidFill>
              </a:rPr>
              <a:t>sẽ</a:t>
            </a:r>
            <a:r>
              <a:rPr lang="en-US" baseline="0" dirty="0" smtClean="0">
                <a:solidFill>
                  <a:srgbClr val="FF0000"/>
                </a:solidFill>
              </a:rPr>
              <a:t> </a:t>
            </a:r>
            <a:r>
              <a:rPr lang="en-US" baseline="0" dirty="0" err="1" smtClean="0">
                <a:solidFill>
                  <a:srgbClr val="FF0000"/>
                </a:solidFill>
              </a:rPr>
              <a:t>có</a:t>
            </a:r>
            <a:r>
              <a:rPr lang="en-US" baseline="0" dirty="0" smtClean="0">
                <a:solidFill>
                  <a:srgbClr val="FF0000"/>
                </a:solidFill>
              </a:rPr>
              <a:t> </a:t>
            </a:r>
            <a:r>
              <a:rPr lang="en-US" baseline="0" dirty="0" err="1" smtClean="0">
                <a:solidFill>
                  <a:srgbClr val="FF0000"/>
                </a:solidFill>
              </a:rPr>
              <a:t>một</a:t>
            </a:r>
            <a:r>
              <a:rPr lang="en-US" baseline="0" dirty="0" smtClean="0">
                <a:solidFill>
                  <a:srgbClr val="FF0000"/>
                </a:solidFill>
              </a:rPr>
              <a:t> </a:t>
            </a:r>
            <a:r>
              <a:rPr lang="en-US" baseline="0" dirty="0" err="1" smtClean="0">
                <a:solidFill>
                  <a:srgbClr val="FF0000"/>
                </a:solidFill>
              </a:rPr>
              <a:t>đặc</a:t>
            </a:r>
            <a:r>
              <a:rPr lang="en-US" baseline="0" dirty="0" smtClean="0">
                <a:solidFill>
                  <a:srgbClr val="FF0000"/>
                </a:solidFill>
              </a:rPr>
              <a:t> </a:t>
            </a:r>
            <a:r>
              <a:rPr lang="en-US" baseline="0" dirty="0" err="1" smtClean="0">
                <a:solidFill>
                  <a:srgbClr val="FF0000"/>
                </a:solidFill>
              </a:rPr>
              <a:t>điểm</a:t>
            </a:r>
            <a:r>
              <a:rPr lang="en-US" baseline="0" dirty="0" smtClean="0">
                <a:solidFill>
                  <a:srgbClr val="FF0000"/>
                </a:solidFill>
              </a:rPr>
              <a:t> </a:t>
            </a:r>
            <a:r>
              <a:rPr lang="en-US" baseline="0" dirty="0" err="1" smtClean="0">
                <a:solidFill>
                  <a:srgbClr val="FF0000"/>
                </a:solidFill>
              </a:rPr>
              <a:t>riêng</a:t>
            </a:r>
            <a:r>
              <a:rPr lang="en-US" baseline="0" dirty="0" smtClean="0">
                <a:solidFill>
                  <a:srgbClr val="FF0000"/>
                </a:solidFill>
              </a:rPr>
              <a:t>, </a:t>
            </a:r>
            <a:r>
              <a:rPr lang="en-US" baseline="0" dirty="0" err="1" smtClean="0">
                <a:solidFill>
                  <a:srgbClr val="FF0000"/>
                </a:solidFill>
              </a:rPr>
              <a:t>mỗi</a:t>
            </a:r>
            <a:r>
              <a:rPr lang="en-US" baseline="0" dirty="0" smtClean="0">
                <a:solidFill>
                  <a:srgbClr val="FF0000"/>
                </a:solidFill>
              </a:rPr>
              <a:t> </a:t>
            </a:r>
            <a:r>
              <a:rPr lang="en-US" baseline="0" dirty="0" err="1" smtClean="0">
                <a:solidFill>
                  <a:srgbClr val="FF0000"/>
                </a:solidFill>
              </a:rPr>
              <a:t>người</a:t>
            </a:r>
            <a:r>
              <a:rPr lang="en-US" baseline="0" dirty="0" smtClean="0">
                <a:solidFill>
                  <a:srgbClr val="FF0000"/>
                </a:solidFill>
              </a:rPr>
              <a:t> </a:t>
            </a:r>
            <a:r>
              <a:rPr lang="en-US" baseline="0" dirty="0" err="1" smtClean="0">
                <a:solidFill>
                  <a:srgbClr val="FF0000"/>
                </a:solidFill>
              </a:rPr>
              <a:t>sẽ</a:t>
            </a:r>
            <a:r>
              <a:rPr lang="en-US" baseline="0" dirty="0" smtClean="0">
                <a:solidFill>
                  <a:srgbClr val="FF0000"/>
                </a:solidFill>
              </a:rPr>
              <a:t> </a:t>
            </a:r>
            <a:r>
              <a:rPr lang="en-US" baseline="0" dirty="0" err="1" smtClean="0">
                <a:solidFill>
                  <a:srgbClr val="FF0000"/>
                </a:solidFill>
              </a:rPr>
              <a:t>có</a:t>
            </a:r>
            <a:r>
              <a:rPr lang="en-US" baseline="0" dirty="0" smtClean="0">
                <a:solidFill>
                  <a:srgbClr val="FF0000"/>
                </a:solidFill>
              </a:rPr>
              <a:t> </a:t>
            </a:r>
            <a:r>
              <a:rPr lang="en-US" baseline="0" dirty="0" err="1" smtClean="0">
                <a:solidFill>
                  <a:srgbClr val="FF0000"/>
                </a:solidFill>
              </a:rPr>
              <a:t>những</a:t>
            </a:r>
            <a:r>
              <a:rPr lang="en-US" baseline="0" dirty="0" smtClean="0">
                <a:solidFill>
                  <a:srgbClr val="FF0000"/>
                </a:solidFill>
              </a:rPr>
              <a:t> </a:t>
            </a:r>
            <a:r>
              <a:rPr lang="en-US" baseline="0" dirty="0" err="1" smtClean="0">
                <a:solidFill>
                  <a:srgbClr val="FF0000"/>
                </a:solidFill>
              </a:rPr>
              <a:t>điểm</a:t>
            </a:r>
            <a:r>
              <a:rPr lang="en-US" baseline="0" dirty="0" smtClean="0">
                <a:solidFill>
                  <a:srgbClr val="FF0000"/>
                </a:solidFill>
              </a:rPr>
              <a:t> </a:t>
            </a:r>
            <a:r>
              <a:rPr lang="en-US" baseline="0" dirty="0" err="1" smtClean="0">
                <a:solidFill>
                  <a:srgbClr val="FF0000"/>
                </a:solidFill>
              </a:rPr>
              <a:t>mạnh</a:t>
            </a:r>
            <a:r>
              <a:rPr lang="en-US" baseline="0" dirty="0" smtClean="0">
                <a:solidFill>
                  <a:srgbClr val="FF0000"/>
                </a:solidFill>
              </a:rPr>
              <a:t> </a:t>
            </a:r>
            <a:r>
              <a:rPr lang="en-US" baseline="0" dirty="0" err="1" smtClean="0">
                <a:solidFill>
                  <a:srgbClr val="FF0000"/>
                </a:solidFill>
              </a:rPr>
              <a:t>của</a:t>
            </a:r>
            <a:r>
              <a:rPr lang="en-US" baseline="0" dirty="0" smtClean="0">
                <a:solidFill>
                  <a:srgbClr val="FF0000"/>
                </a:solidFill>
              </a:rPr>
              <a:t> </a:t>
            </a:r>
            <a:r>
              <a:rPr lang="en-US" baseline="0" dirty="0" err="1" smtClean="0">
                <a:solidFill>
                  <a:srgbClr val="FF0000"/>
                </a:solidFill>
              </a:rPr>
              <a:t>mình</a:t>
            </a:r>
            <a:r>
              <a:rPr lang="en-US" baseline="0" dirty="0" smtClean="0">
                <a:solidFill>
                  <a:srgbClr val="FF0000"/>
                </a:solidFill>
              </a:rPr>
              <a:t>, </a:t>
            </a:r>
            <a:r>
              <a:rPr lang="en-US" baseline="0" dirty="0" err="1" smtClean="0">
                <a:solidFill>
                  <a:srgbClr val="FF0000"/>
                </a:solidFill>
              </a:rPr>
              <a:t>chúng</a:t>
            </a:r>
            <a:r>
              <a:rPr lang="en-US" baseline="0" dirty="0" smtClean="0">
                <a:solidFill>
                  <a:srgbClr val="FF0000"/>
                </a:solidFill>
              </a:rPr>
              <a:t> ta </a:t>
            </a:r>
            <a:r>
              <a:rPr lang="en-US" baseline="0" dirty="0" err="1" smtClean="0">
                <a:solidFill>
                  <a:srgbClr val="FF0000"/>
                </a:solidFill>
              </a:rPr>
              <a:t>nên</a:t>
            </a:r>
            <a:r>
              <a:rPr lang="en-US" baseline="0" dirty="0" smtClean="0">
                <a:solidFill>
                  <a:srgbClr val="FF0000"/>
                </a:solidFill>
              </a:rPr>
              <a:t> </a:t>
            </a:r>
            <a:r>
              <a:rPr lang="en-US" baseline="0" dirty="0" err="1" smtClean="0">
                <a:solidFill>
                  <a:srgbClr val="FF0000"/>
                </a:solidFill>
              </a:rPr>
              <a:t>quý</a:t>
            </a:r>
            <a:r>
              <a:rPr lang="en-US" baseline="0" dirty="0" smtClean="0">
                <a:solidFill>
                  <a:srgbClr val="FF0000"/>
                </a:solidFill>
              </a:rPr>
              <a:t> </a:t>
            </a:r>
            <a:r>
              <a:rPr lang="en-US" baseline="0" dirty="0" err="1" smtClean="0">
                <a:solidFill>
                  <a:srgbClr val="FF0000"/>
                </a:solidFill>
              </a:rPr>
              <a:t>trọng</a:t>
            </a:r>
            <a:r>
              <a:rPr lang="en-US" baseline="0" dirty="0" smtClean="0">
                <a:solidFill>
                  <a:srgbClr val="FF0000"/>
                </a:solidFill>
              </a:rPr>
              <a:t> </a:t>
            </a:r>
            <a:r>
              <a:rPr lang="en-US" baseline="0" dirty="0" err="1" smtClean="0">
                <a:solidFill>
                  <a:srgbClr val="FF0000"/>
                </a:solidFill>
              </a:rPr>
              <a:t>và</a:t>
            </a:r>
            <a:r>
              <a:rPr lang="en-US" baseline="0" dirty="0" smtClean="0">
                <a:solidFill>
                  <a:srgbClr val="FF0000"/>
                </a:solidFill>
              </a:rPr>
              <a:t> </a:t>
            </a:r>
            <a:r>
              <a:rPr lang="en-US" baseline="0" dirty="0" err="1" smtClean="0">
                <a:solidFill>
                  <a:srgbClr val="FF0000"/>
                </a:solidFill>
              </a:rPr>
              <a:t>tự</a:t>
            </a:r>
            <a:r>
              <a:rPr lang="en-US" baseline="0" dirty="0" smtClean="0">
                <a:solidFill>
                  <a:srgbClr val="FF0000"/>
                </a:solidFill>
              </a:rPr>
              <a:t> tin </a:t>
            </a:r>
            <a:r>
              <a:rPr lang="en-US" baseline="0" dirty="0" err="1" smtClean="0">
                <a:solidFill>
                  <a:srgbClr val="FF0000"/>
                </a:solidFill>
              </a:rPr>
              <a:t>vào</a:t>
            </a:r>
            <a:r>
              <a:rPr lang="en-US" baseline="0" dirty="0" smtClean="0">
                <a:solidFill>
                  <a:srgbClr val="FF0000"/>
                </a:solidFill>
              </a:rPr>
              <a:t> </a:t>
            </a:r>
            <a:r>
              <a:rPr lang="en-US" baseline="0" dirty="0" err="1" smtClean="0">
                <a:solidFill>
                  <a:srgbClr val="FF0000"/>
                </a:solidFill>
              </a:rPr>
              <a:t>bản</a:t>
            </a:r>
            <a:r>
              <a:rPr lang="en-US" baseline="0" dirty="0" smtClean="0">
                <a:solidFill>
                  <a:srgbClr val="FF0000"/>
                </a:solidFill>
              </a:rPr>
              <a:t> </a:t>
            </a:r>
            <a:r>
              <a:rPr lang="en-US" baseline="0" dirty="0" err="1" smtClean="0">
                <a:solidFill>
                  <a:srgbClr val="FF0000"/>
                </a:solidFill>
              </a:rPr>
              <a:t>thân</a:t>
            </a:r>
            <a:r>
              <a:rPr lang="en-US" baseline="0" dirty="0" smtClean="0">
                <a:solidFill>
                  <a:srgbClr val="FF0000"/>
                </a:solidFill>
              </a:rPr>
              <a:t> </a:t>
            </a:r>
            <a:r>
              <a:rPr lang="en-US" baseline="0" dirty="0" err="1" smtClean="0">
                <a:solidFill>
                  <a:srgbClr val="FF0000"/>
                </a:solidFill>
              </a:rPr>
              <a:t>mình</a:t>
            </a:r>
            <a:r>
              <a:rPr lang="en-US" baseline="0" dirty="0" smtClean="0">
                <a:solidFill>
                  <a:srgbClr val="FF0000"/>
                </a:solidFill>
              </a:rPr>
              <a:t> </a:t>
            </a:r>
            <a:r>
              <a:rPr lang="en-US" baseline="0" dirty="0" err="1" smtClean="0">
                <a:solidFill>
                  <a:srgbClr val="FF0000"/>
                </a:solidFill>
              </a:rPr>
              <a:t>cũng</a:t>
            </a:r>
            <a:r>
              <a:rPr lang="en-US" baseline="0" dirty="0" smtClean="0">
                <a:solidFill>
                  <a:srgbClr val="FF0000"/>
                </a:solidFill>
              </a:rPr>
              <a:t> </a:t>
            </a:r>
            <a:r>
              <a:rPr lang="en-US" baseline="0" dirty="0" err="1" smtClean="0">
                <a:solidFill>
                  <a:srgbClr val="FF0000"/>
                </a:solidFill>
              </a:rPr>
              <a:t>như</a:t>
            </a:r>
            <a:r>
              <a:rPr lang="en-US" baseline="0" dirty="0" smtClean="0">
                <a:solidFill>
                  <a:srgbClr val="FF0000"/>
                </a:solidFill>
              </a:rPr>
              <a:t>  </a:t>
            </a:r>
            <a:r>
              <a:rPr lang="en-US" baseline="0" dirty="0" err="1" smtClean="0">
                <a:solidFill>
                  <a:srgbClr val="FF0000"/>
                </a:solidFill>
              </a:rPr>
              <a:t>tôn</a:t>
            </a:r>
            <a:r>
              <a:rPr lang="en-US" baseline="0" dirty="0" smtClean="0">
                <a:solidFill>
                  <a:srgbClr val="FF0000"/>
                </a:solidFill>
              </a:rPr>
              <a:t> </a:t>
            </a:r>
            <a:r>
              <a:rPr lang="en-US" baseline="0" dirty="0" err="1" smtClean="0">
                <a:solidFill>
                  <a:srgbClr val="FF0000"/>
                </a:solidFill>
              </a:rPr>
              <a:t>trọng</a:t>
            </a:r>
            <a:r>
              <a:rPr lang="en-US" baseline="0" dirty="0" smtClean="0">
                <a:solidFill>
                  <a:srgbClr val="FF0000"/>
                </a:solidFill>
              </a:rPr>
              <a:t> </a:t>
            </a:r>
            <a:r>
              <a:rPr lang="en-US" baseline="0" dirty="0" err="1" smtClean="0">
                <a:solidFill>
                  <a:srgbClr val="FF0000"/>
                </a:solidFill>
              </a:rPr>
              <a:t>người</a:t>
            </a:r>
            <a:r>
              <a:rPr lang="en-US" baseline="0" dirty="0" smtClean="0">
                <a:solidFill>
                  <a:srgbClr val="FF0000"/>
                </a:solidFill>
              </a:rPr>
              <a:t> </a:t>
            </a:r>
            <a:r>
              <a:rPr lang="en-US" baseline="0" dirty="0" err="1" smtClean="0">
                <a:solidFill>
                  <a:srgbClr val="FF0000"/>
                </a:solidFill>
              </a:rPr>
              <a:t>khác</a:t>
            </a:r>
            <a:r>
              <a:rPr lang="en-US" baseline="0" dirty="0" smtClean="0">
                <a:solidFill>
                  <a:srgbClr val="FF0000"/>
                </a:solidFill>
              </a:rPr>
              <a:t>. </a:t>
            </a:r>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err="1" smtClean="0">
                <a:solidFill>
                  <a:srgbClr val="FF0000"/>
                </a:solidFill>
              </a:rPr>
              <a:t>Cần</a:t>
            </a:r>
            <a:r>
              <a:rPr lang="en-US" baseline="0" dirty="0" smtClean="0">
                <a:solidFill>
                  <a:srgbClr val="FF0000"/>
                </a:solidFill>
              </a:rPr>
              <a:t> </a:t>
            </a:r>
            <a:r>
              <a:rPr lang="en-US" baseline="0" dirty="0" err="1" smtClean="0">
                <a:solidFill>
                  <a:srgbClr val="FF0000"/>
                </a:solidFill>
              </a:rPr>
              <a:t>biết</a:t>
            </a:r>
            <a:r>
              <a:rPr lang="en-US" baseline="0" dirty="0" smtClean="0">
                <a:solidFill>
                  <a:srgbClr val="FF0000"/>
                </a:solidFill>
              </a:rPr>
              <a:t> </a:t>
            </a:r>
            <a:r>
              <a:rPr lang="en-US" baseline="0" dirty="0" err="1" smtClean="0">
                <a:solidFill>
                  <a:srgbClr val="FF0000"/>
                </a:solidFill>
              </a:rPr>
              <a:t>động</a:t>
            </a:r>
            <a:r>
              <a:rPr lang="en-US" baseline="0" dirty="0" smtClean="0">
                <a:solidFill>
                  <a:srgbClr val="FF0000"/>
                </a:solidFill>
              </a:rPr>
              <a:t> </a:t>
            </a:r>
            <a:r>
              <a:rPr lang="en-US" baseline="0" dirty="0" err="1" smtClean="0">
                <a:solidFill>
                  <a:srgbClr val="FF0000"/>
                </a:solidFill>
              </a:rPr>
              <a:t>viên</a:t>
            </a:r>
            <a:r>
              <a:rPr lang="en-US" baseline="0" dirty="0" smtClean="0">
                <a:solidFill>
                  <a:srgbClr val="FF0000"/>
                </a:solidFill>
              </a:rPr>
              <a:t> </a:t>
            </a:r>
            <a:r>
              <a:rPr lang="en-US" baseline="0" dirty="0" err="1" smtClean="0">
                <a:solidFill>
                  <a:srgbClr val="FF0000"/>
                </a:solidFill>
              </a:rPr>
              <a:t>người</a:t>
            </a:r>
            <a:r>
              <a:rPr lang="en-US" baseline="0" dirty="0" smtClean="0">
                <a:solidFill>
                  <a:srgbClr val="FF0000"/>
                </a:solidFill>
              </a:rPr>
              <a:t> </a:t>
            </a:r>
            <a:r>
              <a:rPr lang="en-US" baseline="0" dirty="0" err="1" smtClean="0">
                <a:solidFill>
                  <a:srgbClr val="FF0000"/>
                </a:solidFill>
              </a:rPr>
              <a:t>khác</a:t>
            </a:r>
            <a:r>
              <a:rPr lang="en-US" baseline="0" dirty="0" smtClean="0">
                <a:solidFill>
                  <a:srgbClr val="FF0000"/>
                </a:solidFill>
              </a:rPr>
              <a:t> </a:t>
            </a:r>
            <a:r>
              <a:rPr lang="en-US" baseline="0" dirty="0" err="1" smtClean="0">
                <a:solidFill>
                  <a:srgbClr val="FF0000"/>
                </a:solidFill>
              </a:rPr>
              <a:t>khi</a:t>
            </a:r>
            <a:r>
              <a:rPr lang="en-US" baseline="0" dirty="0" smtClean="0">
                <a:solidFill>
                  <a:srgbClr val="FF0000"/>
                </a:solidFill>
              </a:rPr>
              <a:t> </a:t>
            </a:r>
            <a:r>
              <a:rPr lang="en-US" baseline="0" dirty="0" err="1" smtClean="0">
                <a:solidFill>
                  <a:srgbClr val="FF0000"/>
                </a:solidFill>
              </a:rPr>
              <a:t>họ</a:t>
            </a:r>
            <a:r>
              <a:rPr lang="en-US" baseline="0" dirty="0" smtClean="0">
                <a:solidFill>
                  <a:srgbClr val="FF0000"/>
                </a:solidFill>
              </a:rPr>
              <a:t> </a:t>
            </a:r>
            <a:r>
              <a:rPr lang="en-US" baseline="0" dirty="0" err="1" smtClean="0">
                <a:solidFill>
                  <a:srgbClr val="FF0000"/>
                </a:solidFill>
              </a:rPr>
              <a:t>buồn</a:t>
            </a:r>
            <a:r>
              <a:rPr lang="en-US" baseline="0" dirty="0" smtClean="0">
                <a:solidFill>
                  <a:srgbClr val="FF0000"/>
                </a:solidFill>
              </a:rPr>
              <a:t>. </a:t>
            </a:r>
            <a:r>
              <a:rPr lang="en-US" baseline="0" dirty="0" err="1" smtClean="0">
                <a:solidFill>
                  <a:srgbClr val="FF0000"/>
                </a:solidFill>
              </a:rPr>
              <a:t>Nhìn</a:t>
            </a:r>
            <a:r>
              <a:rPr lang="en-US" baseline="0" dirty="0" smtClean="0">
                <a:solidFill>
                  <a:srgbClr val="FF0000"/>
                </a:solidFill>
              </a:rPr>
              <a:t> </a:t>
            </a:r>
            <a:r>
              <a:rPr lang="en-US" baseline="0" dirty="0" err="1" smtClean="0">
                <a:solidFill>
                  <a:srgbClr val="FF0000"/>
                </a:solidFill>
              </a:rPr>
              <a:t>vào</a:t>
            </a:r>
            <a:r>
              <a:rPr lang="en-US" baseline="0" dirty="0" smtClean="0">
                <a:solidFill>
                  <a:srgbClr val="FF0000"/>
                </a:solidFill>
              </a:rPr>
              <a:t> </a:t>
            </a:r>
            <a:r>
              <a:rPr lang="en-US" baseline="0" dirty="0" err="1" smtClean="0">
                <a:solidFill>
                  <a:srgbClr val="FF0000"/>
                </a:solidFill>
              </a:rPr>
              <a:t>điểm</a:t>
            </a:r>
            <a:r>
              <a:rPr lang="en-US" baseline="0" dirty="0" smtClean="0">
                <a:solidFill>
                  <a:srgbClr val="FF0000"/>
                </a:solidFill>
              </a:rPr>
              <a:t> </a:t>
            </a:r>
            <a:r>
              <a:rPr lang="en-US" baseline="0" dirty="0" err="1" smtClean="0">
                <a:solidFill>
                  <a:srgbClr val="FF0000"/>
                </a:solidFill>
              </a:rPr>
              <a:t>tốt</a:t>
            </a:r>
            <a:r>
              <a:rPr lang="en-US" baseline="0" dirty="0" smtClean="0">
                <a:solidFill>
                  <a:srgbClr val="FF0000"/>
                </a:solidFill>
              </a:rPr>
              <a:t>, </a:t>
            </a:r>
            <a:r>
              <a:rPr lang="en-US" baseline="0" dirty="0" err="1" smtClean="0">
                <a:solidFill>
                  <a:srgbClr val="FF0000"/>
                </a:solidFill>
              </a:rPr>
              <a:t>điểm</a:t>
            </a:r>
            <a:r>
              <a:rPr lang="en-US" baseline="0" dirty="0" smtClean="0">
                <a:solidFill>
                  <a:srgbClr val="FF0000"/>
                </a:solidFill>
              </a:rPr>
              <a:t> </a:t>
            </a:r>
            <a:r>
              <a:rPr lang="en-US" baseline="0" dirty="0" err="1" smtClean="0">
                <a:solidFill>
                  <a:srgbClr val="FF0000"/>
                </a:solidFill>
              </a:rPr>
              <a:t>mạnh</a:t>
            </a:r>
            <a:r>
              <a:rPr lang="en-US" baseline="0" dirty="0" smtClean="0">
                <a:solidFill>
                  <a:srgbClr val="FF0000"/>
                </a:solidFill>
              </a:rPr>
              <a:t> </a:t>
            </a:r>
            <a:r>
              <a:rPr lang="en-US" baseline="0" dirty="0" err="1" smtClean="0">
                <a:solidFill>
                  <a:srgbClr val="FF0000"/>
                </a:solidFill>
              </a:rPr>
              <a:t>của</a:t>
            </a:r>
            <a:r>
              <a:rPr lang="en-US" baseline="0" dirty="0" smtClean="0">
                <a:solidFill>
                  <a:srgbClr val="FF0000"/>
                </a:solidFill>
              </a:rPr>
              <a:t> </a:t>
            </a:r>
            <a:r>
              <a:rPr lang="en-US" baseline="0" dirty="0" err="1" smtClean="0">
                <a:solidFill>
                  <a:srgbClr val="FF0000"/>
                </a:solidFill>
              </a:rPr>
              <a:t>người</a:t>
            </a:r>
            <a:r>
              <a:rPr lang="en-US" baseline="0" dirty="0" smtClean="0">
                <a:solidFill>
                  <a:srgbClr val="FF0000"/>
                </a:solidFill>
              </a:rPr>
              <a:t> </a:t>
            </a:r>
            <a:r>
              <a:rPr lang="en-US" baseline="0" dirty="0" err="1" smtClean="0">
                <a:solidFill>
                  <a:srgbClr val="FF0000"/>
                </a:solidFill>
              </a:rPr>
              <a:t>khác</a:t>
            </a:r>
            <a:r>
              <a:rPr lang="en-US" baseline="0" dirty="0" smtClean="0">
                <a:solidFill>
                  <a:srgbClr val="FF0000"/>
                </a:solidFill>
              </a:rPr>
              <a:t> </a:t>
            </a:r>
            <a:r>
              <a:rPr lang="en-US" baseline="0" dirty="0" err="1" smtClean="0">
                <a:solidFill>
                  <a:srgbClr val="FF0000"/>
                </a:solidFill>
              </a:rPr>
              <a:t>để</a:t>
            </a:r>
            <a:r>
              <a:rPr lang="en-US" baseline="0" dirty="0" smtClean="0">
                <a:solidFill>
                  <a:srgbClr val="FF0000"/>
                </a:solidFill>
              </a:rPr>
              <a:t> </a:t>
            </a:r>
            <a:r>
              <a:rPr lang="en-US" baseline="0" dirty="0" err="1" smtClean="0">
                <a:solidFill>
                  <a:srgbClr val="FF0000"/>
                </a:solidFill>
              </a:rPr>
              <a:t>học</a:t>
            </a:r>
            <a:r>
              <a:rPr lang="en-US" baseline="0" dirty="0" smtClean="0">
                <a:solidFill>
                  <a:srgbClr val="FF0000"/>
                </a:solidFill>
              </a:rPr>
              <a:t> </a:t>
            </a:r>
            <a:r>
              <a:rPr lang="en-US" baseline="0" dirty="0" err="1" smtClean="0">
                <a:solidFill>
                  <a:srgbClr val="FF0000"/>
                </a:solidFill>
              </a:rPr>
              <a:t>tập</a:t>
            </a:r>
            <a:r>
              <a:rPr lang="en-US" baseline="0" dirty="0" smtClean="0">
                <a:solidFill>
                  <a:srgbClr val="FF0000"/>
                </a:solidFill>
              </a:rPr>
              <a:t> </a:t>
            </a:r>
            <a:r>
              <a:rPr lang="en-US" baseline="0" dirty="0" err="1" smtClean="0">
                <a:solidFill>
                  <a:srgbClr val="FF0000"/>
                </a:solidFill>
              </a:rPr>
              <a:t>và</a:t>
            </a:r>
            <a:r>
              <a:rPr lang="en-US" baseline="0" dirty="0" smtClean="0">
                <a:solidFill>
                  <a:srgbClr val="FF0000"/>
                </a:solidFill>
              </a:rPr>
              <a:t> </a:t>
            </a:r>
            <a:r>
              <a:rPr lang="en-US" baseline="0" dirty="0" err="1" smtClean="0">
                <a:solidFill>
                  <a:srgbClr val="FF0000"/>
                </a:solidFill>
              </a:rPr>
              <a:t>khen</a:t>
            </a:r>
            <a:r>
              <a:rPr lang="en-US" baseline="0" dirty="0" smtClean="0">
                <a:solidFill>
                  <a:srgbClr val="FF0000"/>
                </a:solidFill>
              </a:rPr>
              <a:t> </a:t>
            </a:r>
            <a:r>
              <a:rPr lang="en-US" baseline="0" dirty="0" err="1" smtClean="0">
                <a:solidFill>
                  <a:srgbClr val="FF0000"/>
                </a:solidFill>
              </a:rPr>
              <a:t>ngợi</a:t>
            </a:r>
            <a:r>
              <a:rPr lang="en-US" baseline="0" dirty="0" smtClean="0">
                <a:solidFill>
                  <a:srgbClr val="FF0000"/>
                </a:solidFill>
              </a:rPr>
              <a:t> </a:t>
            </a:r>
            <a:r>
              <a:rPr lang="en-US" baseline="0" dirty="0" err="1" smtClean="0">
                <a:solidFill>
                  <a:srgbClr val="FF0000"/>
                </a:solidFill>
              </a:rPr>
              <a:t>họ</a:t>
            </a:r>
            <a:r>
              <a:rPr lang="en-US" baseline="0" dirty="0" smtClean="0">
                <a:solidFill>
                  <a:srgbClr val="FF0000"/>
                </a:solidFill>
              </a:rPr>
              <a:t>.</a:t>
            </a:r>
            <a:endParaRPr lang="en-US" dirty="0" smtClean="0">
              <a:solidFill>
                <a:srgbClr val="FF0000"/>
              </a:solidFill>
            </a:endParaRPr>
          </a:p>
        </p:txBody>
      </p:sp>
      <p:sp>
        <p:nvSpPr>
          <p:cNvPr id="4" name="Slide Number Placeholder 3"/>
          <p:cNvSpPr>
            <a:spLocks noGrp="1"/>
          </p:cNvSpPr>
          <p:nvPr>
            <p:ph type="sldNum" sz="quarter" idx="10"/>
          </p:nvPr>
        </p:nvSpPr>
        <p:spPr/>
        <p:txBody>
          <a:bodyPr/>
          <a:lstStyle/>
          <a:p>
            <a:fld id="{7AFEA3F6-B450-4284-BB2C-4DA94784FDB0}" type="slidenum">
              <a:rPr lang="en-US" smtClean="0"/>
              <a:t>16</a:t>
            </a:fld>
            <a:endParaRPr lang="en-US"/>
          </a:p>
        </p:txBody>
      </p:sp>
    </p:spTree>
    <p:extLst>
      <p:ext uri="{BB962C8B-B14F-4D97-AF65-F5344CB8AC3E}">
        <p14:creationId xmlns:p14="http://schemas.microsoft.com/office/powerpoint/2010/main" val="665427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20"/>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138" indent="0" algn="ctr">
              <a:buNone/>
              <a:defRPr>
                <a:solidFill>
                  <a:schemeClr val="tx1">
                    <a:tint val="75000"/>
                  </a:schemeClr>
                </a:solidFill>
              </a:defRPr>
            </a:lvl2pPr>
            <a:lvl3pPr marL="914276" indent="0" algn="ctr">
              <a:buNone/>
              <a:defRPr>
                <a:solidFill>
                  <a:schemeClr val="tx1">
                    <a:tint val="75000"/>
                  </a:schemeClr>
                </a:solidFill>
              </a:defRPr>
            </a:lvl3pPr>
            <a:lvl4pPr marL="1371414" indent="0" algn="ctr">
              <a:buNone/>
              <a:defRPr>
                <a:solidFill>
                  <a:schemeClr val="tx1">
                    <a:tint val="75000"/>
                  </a:schemeClr>
                </a:solidFill>
              </a:defRPr>
            </a:lvl4pPr>
            <a:lvl5pPr marL="1828552" indent="0" algn="ctr">
              <a:buNone/>
              <a:defRPr>
                <a:solidFill>
                  <a:schemeClr val="tx1">
                    <a:tint val="75000"/>
                  </a:schemeClr>
                </a:solidFill>
              </a:defRPr>
            </a:lvl5pPr>
            <a:lvl6pPr marL="2285690" indent="0" algn="ctr">
              <a:buNone/>
              <a:defRPr>
                <a:solidFill>
                  <a:schemeClr val="tx1">
                    <a:tint val="75000"/>
                  </a:schemeClr>
                </a:solidFill>
              </a:defRPr>
            </a:lvl6pPr>
            <a:lvl7pPr marL="2742828" indent="0" algn="ctr">
              <a:buNone/>
              <a:defRPr>
                <a:solidFill>
                  <a:schemeClr val="tx1">
                    <a:tint val="75000"/>
                  </a:schemeClr>
                </a:solidFill>
              </a:defRPr>
            </a:lvl7pPr>
            <a:lvl8pPr marL="3199966" indent="0" algn="ctr">
              <a:buNone/>
              <a:defRPr>
                <a:solidFill>
                  <a:schemeClr val="tx1">
                    <a:tint val="75000"/>
                  </a:schemeClr>
                </a:solidFill>
              </a:defRPr>
            </a:lvl8pPr>
            <a:lvl9pPr marL="3657104"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4CEF851F-4C9B-4ED8-A706-7687066F5A2C}" type="datetimeFigureOut">
              <a:rPr lang="en-US" smtClean="0"/>
              <a:t>1/19/2022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11269571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CEF851F-4C9B-4ED8-A706-7687066F5A2C}" type="datetimeFigureOut">
              <a:rPr lang="en-US" smtClean="0"/>
              <a:t>1/19/2022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150891381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CEF851F-4C9B-4ED8-A706-7687066F5A2C}" type="datetimeFigureOut">
              <a:rPr lang="en-US" smtClean="0"/>
              <a:t>1/19/2022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110668266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CEF851F-4C9B-4ED8-A706-7687066F5A2C}" type="datetimeFigureOut">
              <a:rPr lang="en-US" smtClean="0"/>
              <a:t>1/19/2022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282057391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138" indent="0">
              <a:buNone/>
              <a:defRPr sz="1800">
                <a:solidFill>
                  <a:schemeClr val="tx1">
                    <a:tint val="75000"/>
                  </a:schemeClr>
                </a:solidFill>
              </a:defRPr>
            </a:lvl2pPr>
            <a:lvl3pPr marL="914276" indent="0">
              <a:buNone/>
              <a:defRPr sz="1600">
                <a:solidFill>
                  <a:schemeClr val="tx1">
                    <a:tint val="75000"/>
                  </a:schemeClr>
                </a:solidFill>
              </a:defRPr>
            </a:lvl3pPr>
            <a:lvl4pPr marL="1371414" indent="0">
              <a:buNone/>
              <a:defRPr sz="1400">
                <a:solidFill>
                  <a:schemeClr val="tx1">
                    <a:tint val="75000"/>
                  </a:schemeClr>
                </a:solidFill>
              </a:defRPr>
            </a:lvl4pPr>
            <a:lvl5pPr marL="1828552" indent="0">
              <a:buNone/>
              <a:defRPr sz="1400">
                <a:solidFill>
                  <a:schemeClr val="tx1">
                    <a:tint val="75000"/>
                  </a:schemeClr>
                </a:solidFill>
              </a:defRPr>
            </a:lvl5pPr>
            <a:lvl6pPr marL="2285690" indent="0">
              <a:buNone/>
              <a:defRPr sz="1400">
                <a:solidFill>
                  <a:schemeClr val="tx1">
                    <a:tint val="75000"/>
                  </a:schemeClr>
                </a:solidFill>
              </a:defRPr>
            </a:lvl6pPr>
            <a:lvl7pPr marL="2742828" indent="0">
              <a:buNone/>
              <a:defRPr sz="1400">
                <a:solidFill>
                  <a:schemeClr val="tx1">
                    <a:tint val="75000"/>
                  </a:schemeClr>
                </a:solidFill>
              </a:defRPr>
            </a:lvl7pPr>
            <a:lvl8pPr marL="3199966" indent="0">
              <a:buNone/>
              <a:defRPr sz="1400">
                <a:solidFill>
                  <a:schemeClr val="tx1">
                    <a:tint val="75000"/>
                  </a:schemeClr>
                </a:solidFill>
              </a:defRPr>
            </a:lvl8pPr>
            <a:lvl9pPr marL="3657104"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CEF851F-4C9B-4ED8-A706-7687066F5A2C}" type="datetimeFigureOut">
              <a:rPr lang="en-US" smtClean="0"/>
              <a:t>1/19/2022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56017055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4CEF851F-4C9B-4ED8-A706-7687066F5A2C}" type="datetimeFigureOut">
              <a:rPr lang="en-US" smtClean="0"/>
              <a:t>1/19/2022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388020692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138" indent="0">
              <a:buNone/>
              <a:defRPr sz="2000" b="1"/>
            </a:lvl2pPr>
            <a:lvl3pPr marL="914276" indent="0">
              <a:buNone/>
              <a:defRPr sz="1800" b="1"/>
            </a:lvl3pPr>
            <a:lvl4pPr marL="1371414" indent="0">
              <a:buNone/>
              <a:defRPr sz="1600" b="1"/>
            </a:lvl4pPr>
            <a:lvl5pPr marL="1828552" indent="0">
              <a:buNone/>
              <a:defRPr sz="1600" b="1"/>
            </a:lvl5pPr>
            <a:lvl6pPr marL="2285690" indent="0">
              <a:buNone/>
              <a:defRPr sz="1600" b="1"/>
            </a:lvl6pPr>
            <a:lvl7pPr marL="2742828" indent="0">
              <a:buNone/>
              <a:defRPr sz="1600" b="1"/>
            </a:lvl7pPr>
            <a:lvl8pPr marL="3199966" indent="0">
              <a:buNone/>
              <a:defRPr sz="1600" b="1"/>
            </a:lvl8pPr>
            <a:lvl9pPr marL="3657104"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138" indent="0">
              <a:buNone/>
              <a:defRPr sz="2000" b="1"/>
            </a:lvl2pPr>
            <a:lvl3pPr marL="914276" indent="0">
              <a:buNone/>
              <a:defRPr sz="1800" b="1"/>
            </a:lvl3pPr>
            <a:lvl4pPr marL="1371414" indent="0">
              <a:buNone/>
              <a:defRPr sz="1600" b="1"/>
            </a:lvl4pPr>
            <a:lvl5pPr marL="1828552" indent="0">
              <a:buNone/>
              <a:defRPr sz="1600" b="1"/>
            </a:lvl5pPr>
            <a:lvl6pPr marL="2285690" indent="0">
              <a:buNone/>
              <a:defRPr sz="1600" b="1"/>
            </a:lvl6pPr>
            <a:lvl7pPr marL="2742828" indent="0">
              <a:buNone/>
              <a:defRPr sz="1600" b="1"/>
            </a:lvl7pPr>
            <a:lvl8pPr marL="3199966" indent="0">
              <a:buNone/>
              <a:defRPr sz="1600" b="1"/>
            </a:lvl8pPr>
            <a:lvl9pPr marL="3657104"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4CEF851F-4C9B-4ED8-A706-7687066F5A2C}" type="datetimeFigureOut">
              <a:rPr lang="en-US" smtClean="0"/>
              <a:t>1/19/2022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82069955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4CEF851F-4C9B-4ED8-A706-7687066F5A2C}" type="datetimeFigureOut">
              <a:rPr lang="en-US" smtClean="0"/>
              <a:t>1/19/2022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275719709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CEF851F-4C9B-4ED8-A706-7687066F5A2C}" type="datetimeFigureOut">
              <a:rPr lang="en-US" smtClean="0"/>
              <a:t>1/19/2022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358874948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9"/>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138" indent="0">
              <a:buNone/>
              <a:defRPr sz="1200"/>
            </a:lvl2pPr>
            <a:lvl3pPr marL="914276" indent="0">
              <a:buNone/>
              <a:defRPr sz="1000"/>
            </a:lvl3pPr>
            <a:lvl4pPr marL="1371414" indent="0">
              <a:buNone/>
              <a:defRPr sz="900"/>
            </a:lvl4pPr>
            <a:lvl5pPr marL="1828552" indent="0">
              <a:buNone/>
              <a:defRPr sz="900"/>
            </a:lvl5pPr>
            <a:lvl6pPr marL="2285690" indent="0">
              <a:buNone/>
              <a:defRPr sz="900"/>
            </a:lvl6pPr>
            <a:lvl7pPr marL="2742828" indent="0">
              <a:buNone/>
              <a:defRPr sz="900"/>
            </a:lvl7pPr>
            <a:lvl8pPr marL="3199966" indent="0">
              <a:buNone/>
              <a:defRPr sz="900"/>
            </a:lvl8pPr>
            <a:lvl9pPr marL="3657104"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CEF851F-4C9B-4ED8-A706-7687066F5A2C}" type="datetimeFigureOut">
              <a:rPr lang="en-US" smtClean="0"/>
              <a:t>1/19/2022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232287834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138" indent="0">
              <a:buNone/>
              <a:defRPr sz="2800"/>
            </a:lvl2pPr>
            <a:lvl3pPr marL="914276" indent="0">
              <a:buNone/>
              <a:defRPr sz="2400"/>
            </a:lvl3pPr>
            <a:lvl4pPr marL="1371414" indent="0">
              <a:buNone/>
              <a:defRPr sz="2000"/>
            </a:lvl4pPr>
            <a:lvl5pPr marL="1828552" indent="0">
              <a:buNone/>
              <a:defRPr sz="2000"/>
            </a:lvl5pPr>
            <a:lvl6pPr marL="2285690" indent="0">
              <a:buNone/>
              <a:defRPr sz="2000"/>
            </a:lvl6pPr>
            <a:lvl7pPr marL="2742828" indent="0">
              <a:buNone/>
              <a:defRPr sz="2000"/>
            </a:lvl7pPr>
            <a:lvl8pPr marL="3199966" indent="0">
              <a:buNone/>
              <a:defRPr sz="2000"/>
            </a:lvl8pPr>
            <a:lvl9pPr marL="3657104"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138" indent="0">
              <a:buNone/>
              <a:defRPr sz="1200"/>
            </a:lvl2pPr>
            <a:lvl3pPr marL="914276" indent="0">
              <a:buNone/>
              <a:defRPr sz="1000"/>
            </a:lvl3pPr>
            <a:lvl4pPr marL="1371414" indent="0">
              <a:buNone/>
              <a:defRPr sz="900"/>
            </a:lvl4pPr>
            <a:lvl5pPr marL="1828552" indent="0">
              <a:buNone/>
              <a:defRPr sz="900"/>
            </a:lvl5pPr>
            <a:lvl6pPr marL="2285690" indent="0">
              <a:buNone/>
              <a:defRPr sz="900"/>
            </a:lvl6pPr>
            <a:lvl7pPr marL="2742828" indent="0">
              <a:buNone/>
              <a:defRPr sz="900"/>
            </a:lvl7pPr>
            <a:lvl8pPr marL="3199966" indent="0">
              <a:buNone/>
              <a:defRPr sz="900"/>
            </a:lvl8pPr>
            <a:lvl9pPr marL="3657104"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CEF851F-4C9B-4ED8-A706-7687066F5A2C}" type="datetimeFigureOut">
              <a:rPr lang="en-US" smtClean="0"/>
              <a:t>1/19/2022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223242707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28" tIns="45714" rIns="91428" bIns="45714"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91428" tIns="45714" rIns="91428" bIns="45714"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3"/>
            <a:ext cx="2133600" cy="273844"/>
          </a:xfrm>
          <a:prstGeom prst="rect">
            <a:avLst/>
          </a:prstGeom>
        </p:spPr>
        <p:txBody>
          <a:bodyPr vert="horz" lIns="91428" tIns="45714" rIns="91428" bIns="45714" rtlCol="0" anchor="ctr"/>
          <a:lstStyle>
            <a:lvl1pPr algn="l">
              <a:defRPr sz="1200">
                <a:solidFill>
                  <a:schemeClr val="tx1">
                    <a:tint val="75000"/>
                  </a:schemeClr>
                </a:solidFill>
              </a:defRPr>
            </a:lvl1pPr>
          </a:lstStyle>
          <a:p>
            <a:fld id="{4CEF851F-4C9B-4ED8-A706-7687066F5A2C}" type="datetimeFigureOut">
              <a:rPr lang="en-US" smtClean="0"/>
              <a:t>1/19/2022</a:t>
            </a:fld>
            <a:endParaRPr lang="en-US"/>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28" tIns="45714" rIns="91428" bIns="45714"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28" tIns="45714" rIns="91428" bIns="45714" rtlCol="0" anchor="ctr"/>
          <a:lstStyle>
            <a:lvl1pPr algn="r">
              <a:defRPr sz="1200">
                <a:solidFill>
                  <a:schemeClr val="tx1">
                    <a:tint val="75000"/>
                  </a:schemeClr>
                </a:solidFill>
              </a:defRPr>
            </a:lvl1pPr>
          </a:lstStyle>
          <a:p>
            <a:fld id="{46F2045C-80A1-433A-B3B9-3018D210B466}" type="slidenum">
              <a:rPr lang="en-US" smtClean="0"/>
              <a:t>‹#›</a:t>
            </a:fld>
            <a:endParaRPr lang="en-US"/>
          </a:p>
        </p:txBody>
      </p:sp>
    </p:spTree>
    <p:extLst>
      <p:ext uri="{BB962C8B-B14F-4D97-AF65-F5344CB8AC3E}">
        <p14:creationId xmlns:p14="http://schemas.microsoft.com/office/powerpoint/2010/main" val="121817788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276" rtl="0" eaLnBrk="1" latinLnBrk="0" hangingPunct="1">
        <a:spcBef>
          <a:spcPct val="0"/>
        </a:spcBef>
        <a:buNone/>
        <a:defRPr sz="4400" kern="1200">
          <a:solidFill>
            <a:schemeClr val="tx1"/>
          </a:solidFill>
          <a:latin typeface="+mj-lt"/>
          <a:ea typeface="+mj-ea"/>
          <a:cs typeface="+mj-cs"/>
        </a:defRPr>
      </a:lvl1pPr>
    </p:titleStyle>
    <p:bodyStyle>
      <a:lvl1pPr marL="342853" indent="-342853" algn="l" defTabSz="914276"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849" indent="-285711" algn="l" defTabSz="914276"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2845" indent="-228569" algn="l" defTabSz="914276"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599983" indent="-228569" algn="l" defTabSz="914276"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121" indent="-228569" algn="l" defTabSz="914276"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259" indent="-228569" algn="l" defTabSz="914276"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397" indent="-228569" algn="l" defTabSz="914276"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535" indent="-228569" algn="l" defTabSz="914276"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5673" indent="-228569" algn="l" defTabSz="914276"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276" rtl="0" eaLnBrk="1" latinLnBrk="0" hangingPunct="1">
        <a:defRPr sz="1800" kern="1200">
          <a:solidFill>
            <a:schemeClr val="tx1"/>
          </a:solidFill>
          <a:latin typeface="+mn-lt"/>
          <a:ea typeface="+mn-ea"/>
          <a:cs typeface="+mn-cs"/>
        </a:defRPr>
      </a:lvl1pPr>
      <a:lvl2pPr marL="457138" algn="l" defTabSz="914276" rtl="0" eaLnBrk="1" latinLnBrk="0" hangingPunct="1">
        <a:defRPr sz="1800" kern="1200">
          <a:solidFill>
            <a:schemeClr val="tx1"/>
          </a:solidFill>
          <a:latin typeface="+mn-lt"/>
          <a:ea typeface="+mn-ea"/>
          <a:cs typeface="+mn-cs"/>
        </a:defRPr>
      </a:lvl2pPr>
      <a:lvl3pPr marL="914276" algn="l" defTabSz="914276" rtl="0" eaLnBrk="1" latinLnBrk="0" hangingPunct="1">
        <a:defRPr sz="1800" kern="1200">
          <a:solidFill>
            <a:schemeClr val="tx1"/>
          </a:solidFill>
          <a:latin typeface="+mn-lt"/>
          <a:ea typeface="+mn-ea"/>
          <a:cs typeface="+mn-cs"/>
        </a:defRPr>
      </a:lvl3pPr>
      <a:lvl4pPr marL="1371414" algn="l" defTabSz="914276" rtl="0" eaLnBrk="1" latinLnBrk="0" hangingPunct="1">
        <a:defRPr sz="1800" kern="1200">
          <a:solidFill>
            <a:schemeClr val="tx1"/>
          </a:solidFill>
          <a:latin typeface="+mn-lt"/>
          <a:ea typeface="+mn-ea"/>
          <a:cs typeface="+mn-cs"/>
        </a:defRPr>
      </a:lvl4pPr>
      <a:lvl5pPr marL="1828552" algn="l" defTabSz="914276" rtl="0" eaLnBrk="1" latinLnBrk="0" hangingPunct="1">
        <a:defRPr sz="1800" kern="1200">
          <a:solidFill>
            <a:schemeClr val="tx1"/>
          </a:solidFill>
          <a:latin typeface="+mn-lt"/>
          <a:ea typeface="+mn-ea"/>
          <a:cs typeface="+mn-cs"/>
        </a:defRPr>
      </a:lvl5pPr>
      <a:lvl6pPr marL="2285690" algn="l" defTabSz="914276" rtl="0" eaLnBrk="1" latinLnBrk="0" hangingPunct="1">
        <a:defRPr sz="1800" kern="1200">
          <a:solidFill>
            <a:schemeClr val="tx1"/>
          </a:solidFill>
          <a:latin typeface="+mn-lt"/>
          <a:ea typeface="+mn-ea"/>
          <a:cs typeface="+mn-cs"/>
        </a:defRPr>
      </a:lvl6pPr>
      <a:lvl7pPr marL="2742828" algn="l" defTabSz="914276" rtl="0" eaLnBrk="1" latinLnBrk="0" hangingPunct="1">
        <a:defRPr sz="1800" kern="1200">
          <a:solidFill>
            <a:schemeClr val="tx1"/>
          </a:solidFill>
          <a:latin typeface="+mn-lt"/>
          <a:ea typeface="+mn-ea"/>
          <a:cs typeface="+mn-cs"/>
        </a:defRPr>
      </a:lvl7pPr>
      <a:lvl8pPr marL="3199966" algn="l" defTabSz="914276" rtl="0" eaLnBrk="1" latinLnBrk="0" hangingPunct="1">
        <a:defRPr sz="1800" kern="1200">
          <a:solidFill>
            <a:schemeClr val="tx1"/>
          </a:solidFill>
          <a:latin typeface="+mn-lt"/>
          <a:ea typeface="+mn-ea"/>
          <a:cs typeface="+mn-cs"/>
        </a:defRPr>
      </a:lvl8pPr>
      <a:lvl9pPr marL="3657104" algn="l" defTabSz="914276"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g"/><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jp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4.xml"/><Relationship Id="rId1" Type="http://schemas.openxmlformats.org/officeDocument/2006/relationships/slideLayout" Target="../slideLayouts/slideLayout6.xml"/><Relationship Id="rId5" Type="http://schemas.openxmlformats.org/officeDocument/2006/relationships/image" Target="../media/image20.png"/><Relationship Id="rId4" Type="http://schemas.openxmlformats.org/officeDocument/2006/relationships/image" Target="../media/image24.png"/></Relationships>
</file>

<file path=ppt/slides/_rels/slide12.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5.xml"/><Relationship Id="rId1" Type="http://schemas.openxmlformats.org/officeDocument/2006/relationships/slideLayout" Target="../slideLayouts/slideLayout6.xml"/><Relationship Id="rId4" Type="http://schemas.openxmlformats.org/officeDocument/2006/relationships/image" Target="../media/image20.png"/></Relationships>
</file>

<file path=ppt/slides/_rels/slide13.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9.xml"/><Relationship Id="rId1" Type="http://schemas.openxmlformats.org/officeDocument/2006/relationships/slideLayout" Target="../slideLayouts/slideLayout6.xml"/><Relationship Id="rId4" Type="http://schemas.openxmlformats.org/officeDocument/2006/relationships/image" Target="../media/image25.png"/></Relationships>
</file>

<file path=ppt/slides/_rels/slide17.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0.xml"/><Relationship Id="rId1" Type="http://schemas.openxmlformats.org/officeDocument/2006/relationships/slideLayout" Target="../slideLayouts/slideLayout6.xml"/><Relationship Id="rId4" Type="http://schemas.openxmlformats.org/officeDocument/2006/relationships/image" Target="../media/image26.png"/></Relationships>
</file>

<file path=ppt/slides/_rels/slide18.xml.rels><?xml version="1.0" encoding="UTF-8" standalone="yes"?>
<Relationships xmlns="http://schemas.openxmlformats.org/package/2006/relationships"><Relationship Id="rId2" Type="http://schemas.openxmlformats.org/officeDocument/2006/relationships/image" Target="../media/image27.jpg"/><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2" Type="http://schemas.openxmlformats.org/officeDocument/2006/relationships/image" Target="../media/image28.jp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8" Type="http://schemas.openxmlformats.org/officeDocument/2006/relationships/image" Target="../media/image11.gif"/><Relationship Id="rId3" Type="http://schemas.openxmlformats.org/officeDocument/2006/relationships/image" Target="../media/image6.png"/><Relationship Id="rId7" Type="http://schemas.openxmlformats.org/officeDocument/2006/relationships/image" Target="../media/image10.png"/><Relationship Id="rId2" Type="http://schemas.openxmlformats.org/officeDocument/2006/relationships/audio" Target="../media/audio1.wav"/><Relationship Id="rId1" Type="http://schemas.openxmlformats.org/officeDocument/2006/relationships/slideLayout" Target="../slideLayouts/slideLayout2.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 Id="rId9" Type="http://schemas.openxmlformats.org/officeDocument/2006/relationships/image" Target="../media/image12.png"/></Relationships>
</file>

<file path=ppt/slides/_rels/slide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1.xml"/><Relationship Id="rId4" Type="http://schemas.openxmlformats.org/officeDocument/2006/relationships/image" Target="../media/image15.png"/></Relationships>
</file>

<file path=ppt/slides/_rels/slide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jpg"/><Relationship Id="rId1" Type="http://schemas.openxmlformats.org/officeDocument/2006/relationships/slideLayout" Target="../slideLayouts/slideLayout1.xml"/><Relationship Id="rId6" Type="http://schemas.openxmlformats.org/officeDocument/2006/relationships/image" Target="../media/image18.png"/><Relationship Id="rId5" Type="http://schemas.openxmlformats.org/officeDocument/2006/relationships/image" Target="../media/image17.png"/><Relationship Id="rId4" Type="http://schemas.microsoft.com/office/2007/relationships/hdphoto" Target="../media/hdphoto1.wdp"/></Relationships>
</file>

<file path=ppt/slides/_rels/slide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jpg"/><Relationship Id="rId1" Type="http://schemas.openxmlformats.org/officeDocument/2006/relationships/slideLayout" Target="../slideLayouts/slideLayout6.xml"/><Relationship Id="rId6" Type="http://schemas.openxmlformats.org/officeDocument/2006/relationships/image" Target="../media/image23.png"/><Relationship Id="rId5" Type="http://schemas.openxmlformats.org/officeDocument/2006/relationships/image" Target="../media/image22.png"/><Relationship Id="rId4" Type="http://schemas.openxmlformats.org/officeDocument/2006/relationships/image" Target="../media/image21.png"/></Relationships>
</file>

<file path=ppt/slides/_rels/slide7.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6.xml"/><Relationship Id="rId4" Type="http://schemas.openxmlformats.org/officeDocument/2006/relationships/image" Target="../media/image20.png"/></Relationships>
</file>

<file path=ppt/slides/_rels/slide8.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2.xml"/><Relationship Id="rId1" Type="http://schemas.openxmlformats.org/officeDocument/2006/relationships/slideLayout" Target="../slideLayouts/slideLayout6.xml"/><Relationship Id="rId4" Type="http://schemas.openxmlformats.org/officeDocument/2006/relationships/image" Target="../media/image20.png"/></Relationships>
</file>

<file path=ppt/slides/_rels/slide9.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3" cstate="print">
            <a:extLst>
              <a:ext uri="{28A0092B-C50C-407E-A947-70E740481C1C}">
                <a14:useLocalDpi xmlns:a14="http://schemas.microsoft.com/office/drawing/2010/main" val="0"/>
              </a:ext>
            </a:extLst>
          </a:blip>
          <a:srcRect l="63139" t="50000" b="10982"/>
          <a:stretch/>
        </p:blipFill>
        <p:spPr>
          <a:xfrm>
            <a:off x="3810000" y="3310977"/>
            <a:ext cx="1140280" cy="1593619"/>
          </a:xfrm>
          <a:prstGeom prst="rect">
            <a:avLst/>
          </a:prstGeom>
        </p:spPr>
      </p:pic>
      <p:pic>
        <p:nvPicPr>
          <p:cNvPr id="102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38200" y="419100"/>
            <a:ext cx="1450481" cy="21079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789450" y="438150"/>
            <a:ext cx="1189037" cy="1719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8" name="Picture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41077" y="3105150"/>
            <a:ext cx="1122363" cy="1639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 name="Picture 10"/>
          <p:cNvPicPr>
            <a:picLocks noChangeAspect="1"/>
          </p:cNvPicPr>
          <p:nvPr/>
        </p:nvPicPr>
        <p:blipFill rotWithShape="1">
          <a:blip r:embed="rId3" cstate="print">
            <a:extLst>
              <a:ext uri="{28A0092B-C50C-407E-A947-70E740481C1C}">
                <a14:useLocalDpi xmlns:a14="http://schemas.microsoft.com/office/drawing/2010/main" val="0"/>
              </a:ext>
            </a:extLst>
          </a:blip>
          <a:srcRect l="34364" t="30154" r="36413" b="28451"/>
          <a:stretch/>
        </p:blipFill>
        <p:spPr>
          <a:xfrm>
            <a:off x="7526482" y="3201785"/>
            <a:ext cx="904010" cy="1690688"/>
          </a:xfrm>
          <a:prstGeom prst="rect">
            <a:avLst/>
          </a:prstGeom>
        </p:spPr>
      </p:pic>
      <p:sp>
        <p:nvSpPr>
          <p:cNvPr id="2" name="Title 1"/>
          <p:cNvSpPr>
            <a:spLocks noGrp="1"/>
          </p:cNvSpPr>
          <p:nvPr>
            <p:ph type="title"/>
          </p:nvPr>
        </p:nvSpPr>
        <p:spPr>
          <a:xfrm>
            <a:off x="1905000" y="2344535"/>
            <a:ext cx="5326568" cy="857250"/>
          </a:xfrm>
          <a:solidFill>
            <a:srgbClr val="A9DA74"/>
          </a:solidFill>
        </p:spPr>
        <p:txBody>
          <a:bodyPr/>
          <a:lstStyle/>
          <a:p>
            <a:r>
              <a:rPr lang="en-US" smtClean="0">
                <a:latin typeface="Arial-Rounded" pitchFamily="34" charset="0"/>
                <a:ea typeface="Arial-Rounded" pitchFamily="34" charset="0"/>
                <a:cs typeface="Arial-Rounded" pitchFamily="34" charset="0"/>
              </a:rPr>
              <a:t>Ôn và khởi động</a:t>
            </a:r>
            <a:endParaRPr lang="en-US">
              <a:latin typeface="Arial-Rounded" pitchFamily="34" charset="0"/>
              <a:ea typeface="Arial-Rounded" pitchFamily="34" charset="0"/>
              <a:cs typeface="Arial-Rounded" pitchFamily="34" charset="0"/>
            </a:endParaRPr>
          </a:p>
        </p:txBody>
      </p:sp>
    </p:spTree>
    <p:extLst>
      <p:ext uri="{BB962C8B-B14F-4D97-AF65-F5344CB8AC3E}">
        <p14:creationId xmlns:p14="http://schemas.microsoft.com/office/powerpoint/2010/main" val="110359265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0" y="0"/>
          <a:ext cx="0" cy="0"/>
          <a:chOff x="0" y="0"/>
          <a:chExt cx="0" cy="0"/>
        </a:xfrm>
      </p:grpSpPr>
      <p:sp>
        <p:nvSpPr>
          <p:cNvPr id="8" name="TextBox 7"/>
          <p:cNvSpPr txBox="1"/>
          <p:nvPr/>
        </p:nvSpPr>
        <p:spPr>
          <a:xfrm>
            <a:off x="3039798" y="4375021"/>
            <a:ext cx="3642531" cy="584775"/>
          </a:xfrm>
          <a:prstGeom prst="rect">
            <a:avLst/>
          </a:prstGeom>
          <a:solidFill>
            <a:srgbClr val="92D050"/>
          </a:solidFill>
        </p:spPr>
        <p:txBody>
          <a:bodyPr wrap="square" rtlCol="0">
            <a:spAutoFit/>
          </a:bodyPr>
          <a:lstStyle/>
          <a:p>
            <a:pPr algn="ctr"/>
            <a:r>
              <a:rPr lang="en-US" sz="3200" smtClean="0">
                <a:latin typeface="Arial-Rounded" pitchFamily="34" charset="0"/>
                <a:ea typeface="Arial-Rounded" pitchFamily="34" charset="0"/>
                <a:cs typeface="Arial-Rounded" pitchFamily="34" charset="0"/>
              </a:rPr>
              <a:t>Đọc nối tiếp đoạn</a:t>
            </a:r>
            <a:endParaRPr lang="en-US" sz="3200">
              <a:latin typeface="Arial-Rounded" pitchFamily="34" charset="0"/>
              <a:ea typeface="Arial-Rounded" pitchFamily="34" charset="0"/>
              <a:cs typeface="Arial-Rounded" pitchFamily="34" charset="0"/>
            </a:endParaRPr>
          </a:p>
        </p:txBody>
      </p:sp>
      <p:sp>
        <p:nvSpPr>
          <p:cNvPr id="9" name="TextBox 8"/>
          <p:cNvSpPr txBox="1"/>
          <p:nvPr/>
        </p:nvSpPr>
        <p:spPr>
          <a:xfrm>
            <a:off x="3032871" y="4375022"/>
            <a:ext cx="3642531" cy="584775"/>
          </a:xfrm>
          <a:prstGeom prst="rect">
            <a:avLst/>
          </a:prstGeom>
          <a:solidFill>
            <a:srgbClr val="92D050"/>
          </a:solidFill>
        </p:spPr>
        <p:txBody>
          <a:bodyPr wrap="square" rtlCol="0">
            <a:spAutoFit/>
          </a:bodyPr>
          <a:lstStyle/>
          <a:p>
            <a:pPr algn="ctr"/>
            <a:r>
              <a:rPr lang="en-US" sz="3200" smtClean="0">
                <a:latin typeface="Arial-Rounded" pitchFamily="34" charset="0"/>
                <a:ea typeface="Arial-Rounded" pitchFamily="34" charset="0"/>
                <a:cs typeface="Arial-Rounded" pitchFamily="34" charset="0"/>
              </a:rPr>
              <a:t>Đọc theo nhóm</a:t>
            </a:r>
            <a:endParaRPr lang="en-US" sz="3200">
              <a:latin typeface="Arial-Rounded" pitchFamily="34" charset="0"/>
              <a:ea typeface="Arial-Rounded" pitchFamily="34" charset="0"/>
              <a:cs typeface="Arial-Rounded" pitchFamily="34" charset="0"/>
            </a:endParaRPr>
          </a:p>
        </p:txBody>
      </p:sp>
      <p:sp>
        <p:nvSpPr>
          <p:cNvPr id="10" name="TextBox 9"/>
          <p:cNvSpPr txBox="1"/>
          <p:nvPr/>
        </p:nvSpPr>
        <p:spPr>
          <a:xfrm>
            <a:off x="3019016" y="4375022"/>
            <a:ext cx="3642531" cy="584775"/>
          </a:xfrm>
          <a:prstGeom prst="rect">
            <a:avLst/>
          </a:prstGeom>
          <a:solidFill>
            <a:srgbClr val="92D050"/>
          </a:solidFill>
        </p:spPr>
        <p:txBody>
          <a:bodyPr wrap="square" rtlCol="0">
            <a:spAutoFit/>
          </a:bodyPr>
          <a:lstStyle/>
          <a:p>
            <a:pPr algn="ctr"/>
            <a:r>
              <a:rPr lang="en-US" sz="3200" smtClean="0">
                <a:latin typeface="Arial-Rounded" pitchFamily="34" charset="0"/>
                <a:ea typeface="Arial-Rounded" pitchFamily="34" charset="0"/>
                <a:cs typeface="Arial-Rounded" pitchFamily="34" charset="0"/>
              </a:rPr>
              <a:t>Đọc toàn bài</a:t>
            </a:r>
            <a:endParaRPr lang="en-US" sz="3200">
              <a:latin typeface="Arial-Rounded" pitchFamily="34" charset="0"/>
              <a:ea typeface="Arial-Rounded" pitchFamily="34" charset="0"/>
              <a:cs typeface="Arial-Rounded" pitchFamily="34" charset="0"/>
            </a:endParaRPr>
          </a:p>
        </p:txBody>
      </p:sp>
      <p:pic>
        <p:nvPicPr>
          <p:cNvPr id="7"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19200" y="141431"/>
            <a:ext cx="6907212" cy="42854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61659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1000" fill="hold"/>
                                        <p:tgtEl>
                                          <p:spTgt spid="8"/>
                                        </p:tgtEl>
                                        <p:attrNameLst>
                                          <p:attrName>ppt_x</p:attrName>
                                        </p:attrNameLst>
                                      </p:cBhvr>
                                      <p:tavLst>
                                        <p:tav tm="0">
                                          <p:val>
                                            <p:strVal val="1+#ppt_w/2"/>
                                          </p:val>
                                        </p:tav>
                                        <p:tav tm="100000">
                                          <p:val>
                                            <p:strVal val="#ppt_x"/>
                                          </p:val>
                                        </p:tav>
                                      </p:tavLst>
                                    </p:anim>
                                    <p:anim calcmode="lin" valueType="num">
                                      <p:cBhvr additive="base">
                                        <p:cTn id="8" dur="1000" fill="hold"/>
                                        <p:tgtEl>
                                          <p:spTgt spid="8"/>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grpId="0" nodeType="clickEffect">
                                  <p:stCondLst>
                                    <p:cond delay="0"/>
                                  </p:stCondLst>
                                  <p:childTnLst>
                                    <p:set>
                                      <p:cBhvr>
                                        <p:cTn id="12" dur="1" fill="hold">
                                          <p:stCondLst>
                                            <p:cond delay="0"/>
                                          </p:stCondLst>
                                        </p:cTn>
                                        <p:tgtEl>
                                          <p:spTgt spid="9"/>
                                        </p:tgtEl>
                                        <p:attrNameLst>
                                          <p:attrName>style.visibility</p:attrName>
                                        </p:attrNameLst>
                                      </p:cBhvr>
                                      <p:to>
                                        <p:strVal val="visible"/>
                                      </p:to>
                                    </p:set>
                                    <p:anim calcmode="lin" valueType="num">
                                      <p:cBhvr additive="base">
                                        <p:cTn id="13" dur="1000" fill="hold"/>
                                        <p:tgtEl>
                                          <p:spTgt spid="9"/>
                                        </p:tgtEl>
                                        <p:attrNameLst>
                                          <p:attrName>ppt_x</p:attrName>
                                        </p:attrNameLst>
                                      </p:cBhvr>
                                      <p:tavLst>
                                        <p:tav tm="0">
                                          <p:val>
                                            <p:strVal val="1+#ppt_w/2"/>
                                          </p:val>
                                        </p:tav>
                                        <p:tav tm="100000">
                                          <p:val>
                                            <p:strVal val="#ppt_x"/>
                                          </p:val>
                                        </p:tav>
                                      </p:tavLst>
                                    </p:anim>
                                    <p:anim calcmode="lin" valueType="num">
                                      <p:cBhvr additive="base">
                                        <p:cTn id="14" dur="1000" fill="hold"/>
                                        <p:tgtEl>
                                          <p:spTgt spid="9"/>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2"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additive="base">
                                        <p:cTn id="19" dur="1000" fill="hold"/>
                                        <p:tgtEl>
                                          <p:spTgt spid="10"/>
                                        </p:tgtEl>
                                        <p:attrNameLst>
                                          <p:attrName>ppt_x</p:attrName>
                                        </p:attrNameLst>
                                      </p:cBhvr>
                                      <p:tavLst>
                                        <p:tav tm="0">
                                          <p:val>
                                            <p:strVal val="1+#ppt_w/2"/>
                                          </p:val>
                                        </p:tav>
                                        <p:tav tm="100000">
                                          <p:val>
                                            <p:strVal val="#ppt_x"/>
                                          </p:val>
                                        </p:tav>
                                      </p:tavLst>
                                    </p:anim>
                                    <p:anim calcmode="lin" valueType="num">
                                      <p:cBhvr additive="base">
                                        <p:cTn id="20" dur="1000" fill="hold"/>
                                        <p:tgtEl>
                                          <p:spTgt spid="1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a:blip r:embed="rId3"/>
          <a:stretch>
            <a:fillRect/>
          </a:stretch>
        </a:blipFill>
        <a:effectLst/>
      </p:bgPr>
    </p:bg>
    <p:spTree>
      <p:nvGrpSpPr>
        <p:cNvPr id="1" name=""/>
        <p:cNvGrpSpPr/>
        <p:nvPr/>
      </p:nvGrpSpPr>
      <p:grpSpPr>
        <a:xfrm>
          <a:off x="0" y="0"/>
          <a:ext cx="0" cy="0"/>
          <a:chOff x="0" y="0"/>
          <a:chExt cx="0" cy="0"/>
        </a:xfrm>
      </p:grpSpPr>
      <p:sp>
        <p:nvSpPr>
          <p:cNvPr id="4" name="TextBox 3"/>
          <p:cNvSpPr txBox="1"/>
          <p:nvPr/>
        </p:nvSpPr>
        <p:spPr>
          <a:xfrm>
            <a:off x="5189134" y="3527643"/>
            <a:ext cx="3642531" cy="584775"/>
          </a:xfrm>
          <a:prstGeom prst="rect">
            <a:avLst/>
          </a:prstGeom>
          <a:solidFill>
            <a:srgbClr val="92D050"/>
          </a:solidFill>
        </p:spPr>
        <p:txBody>
          <a:bodyPr wrap="square" rtlCol="0">
            <a:spAutoFit/>
          </a:bodyPr>
          <a:lstStyle/>
          <a:p>
            <a:pPr algn="ctr"/>
            <a:r>
              <a:rPr lang="en-US" sz="3200" smtClean="0">
                <a:latin typeface="Arial-Rounded" pitchFamily="34" charset="0"/>
                <a:ea typeface="Arial-Rounded" pitchFamily="34" charset="0"/>
                <a:cs typeface="Arial-Rounded" pitchFamily="34" charset="0"/>
              </a:rPr>
              <a:t>Thi đua</a:t>
            </a:r>
            <a:endParaRPr lang="en-US" sz="3200">
              <a:latin typeface="Arial-Rounded" pitchFamily="34" charset="0"/>
              <a:ea typeface="Arial-Rounded" pitchFamily="34" charset="0"/>
              <a:cs typeface="Arial-Rounded" pitchFamily="34" charset="0"/>
            </a:endParaRPr>
          </a:p>
        </p:txBody>
      </p:sp>
      <p:pic>
        <p:nvPicPr>
          <p:cNvPr id="3076"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05400" y="1013839"/>
            <a:ext cx="3810000" cy="23961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0" y="940354"/>
            <a:ext cx="5112634" cy="31720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2137274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1000" fill="hold"/>
                                        <p:tgtEl>
                                          <p:spTgt spid="4"/>
                                        </p:tgtEl>
                                        <p:attrNameLst>
                                          <p:attrName>ppt_x</p:attrName>
                                        </p:attrNameLst>
                                      </p:cBhvr>
                                      <p:tavLst>
                                        <p:tav tm="0">
                                          <p:val>
                                            <p:strVal val="1+#ppt_w/2"/>
                                          </p:val>
                                        </p:tav>
                                        <p:tav tm="100000">
                                          <p:val>
                                            <p:strVal val="#ppt_x"/>
                                          </p:val>
                                        </p:tav>
                                      </p:tavLst>
                                    </p:anim>
                                    <p:anim calcmode="lin" valueType="num">
                                      <p:cBhvr additive="base">
                                        <p:cTn id="8" dur="1000" fill="hold"/>
                                        <p:tgtEl>
                                          <p:spTgt spid="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a:blip r:embed="rId3"/>
          <a:stretch>
            <a:fillRect/>
          </a:stretch>
        </a:blipFill>
        <a:effectLst/>
      </p:bgPr>
    </p:bg>
    <p:spTree>
      <p:nvGrpSpPr>
        <p:cNvPr id="1" name=""/>
        <p:cNvGrpSpPr/>
        <p:nvPr/>
      </p:nvGrpSpPr>
      <p:grpSpPr>
        <a:xfrm>
          <a:off x="0" y="0"/>
          <a:ext cx="0" cy="0"/>
          <a:chOff x="0" y="0"/>
          <a:chExt cx="0" cy="0"/>
        </a:xfrm>
      </p:grpSpPr>
      <p:sp>
        <p:nvSpPr>
          <p:cNvPr id="5" name="Oval 4"/>
          <p:cNvSpPr/>
          <p:nvPr/>
        </p:nvSpPr>
        <p:spPr>
          <a:xfrm>
            <a:off x="25977" y="356663"/>
            <a:ext cx="609600" cy="609600"/>
          </a:xfrm>
          <a:prstGeom prst="ellipse">
            <a:avLst/>
          </a:prstGeom>
          <a:solidFill>
            <a:srgbClr val="009E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smtClean="0">
                <a:solidFill>
                  <a:schemeClr val="bg1"/>
                </a:solidFill>
                <a:latin typeface="Arial Rounded MT Bold" pitchFamily="34" charset="0"/>
                <a:cs typeface="Times New Roman" pitchFamily="18" charset="0"/>
              </a:rPr>
              <a:t>3</a:t>
            </a:r>
            <a:endParaRPr lang="en-US" sz="2800" b="1">
              <a:solidFill>
                <a:schemeClr val="bg1"/>
              </a:solidFill>
              <a:latin typeface="Arial Rounded MT Bold" pitchFamily="34" charset="0"/>
              <a:cs typeface="Times New Roman" pitchFamily="18" charset="0"/>
            </a:endParaRPr>
          </a:p>
        </p:txBody>
      </p:sp>
      <p:sp>
        <p:nvSpPr>
          <p:cNvPr id="6" name="TextBox 5"/>
          <p:cNvSpPr txBox="1"/>
          <p:nvPr/>
        </p:nvSpPr>
        <p:spPr>
          <a:xfrm>
            <a:off x="692727" y="445959"/>
            <a:ext cx="2202873" cy="461653"/>
          </a:xfrm>
          <a:prstGeom prst="rect">
            <a:avLst/>
          </a:prstGeom>
          <a:noFill/>
        </p:spPr>
        <p:txBody>
          <a:bodyPr wrap="square" lIns="91428" tIns="45714" rIns="91428" bIns="45714" rtlCol="0">
            <a:spAutoFit/>
          </a:bodyPr>
          <a:lstStyle/>
          <a:p>
            <a:pPr algn="just"/>
            <a:r>
              <a:rPr lang="en-US" sz="2400" b="1" smtClean="0">
                <a:latin typeface="Arial-Rounded" pitchFamily="34" charset="0"/>
                <a:ea typeface="Arial-Rounded" pitchFamily="34" charset="0"/>
                <a:cs typeface="Arial-Rounded" pitchFamily="34" charset="0"/>
              </a:rPr>
              <a:t>Trả lời câu hỏi</a:t>
            </a:r>
            <a:endParaRPr lang="en-US" sz="2400" b="1">
              <a:latin typeface="Arial-Rounded" pitchFamily="34" charset="0"/>
              <a:ea typeface="Arial-Rounded" pitchFamily="34" charset="0"/>
              <a:cs typeface="Arial-Rounded" pitchFamily="34" charset="0"/>
            </a:endParaRPr>
          </a:p>
        </p:txBody>
      </p:sp>
      <p:pic>
        <p:nvPicPr>
          <p:cNvPr id="7"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19200" y="677049"/>
            <a:ext cx="6907212" cy="42854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18274094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a:blip r:embed="rId3"/>
          <a:stretch>
            <a:fillRect/>
          </a:stretch>
        </a:blipFill>
        <a:effectLst/>
      </p:bgPr>
    </p:bg>
    <p:spTree>
      <p:nvGrpSpPr>
        <p:cNvPr id="1" name=""/>
        <p:cNvGrpSpPr/>
        <p:nvPr/>
      </p:nvGrpSpPr>
      <p:grpSpPr>
        <a:xfrm>
          <a:off x="0" y="0"/>
          <a:ext cx="0" cy="0"/>
          <a:chOff x="0" y="0"/>
          <a:chExt cx="0" cy="0"/>
        </a:xfrm>
      </p:grpSpPr>
      <p:sp>
        <p:nvSpPr>
          <p:cNvPr id="3" name="Rectangle 2"/>
          <p:cNvSpPr/>
          <p:nvPr/>
        </p:nvSpPr>
        <p:spPr>
          <a:xfrm>
            <a:off x="796636" y="1733550"/>
            <a:ext cx="7467600" cy="1384995"/>
          </a:xfrm>
          <a:prstGeom prst="rect">
            <a:avLst/>
          </a:prstGeom>
        </p:spPr>
        <p:txBody>
          <a:bodyPr wrap="square">
            <a:spAutoFit/>
          </a:bodyPr>
          <a:lstStyle/>
          <a:p>
            <a:pPr algn="just"/>
            <a:r>
              <a:rPr lang="en-US" sz="2800" b="1" smtClean="0">
                <a:latin typeface="Arial-Rounded" pitchFamily="34" charset="0"/>
                <a:ea typeface="Arial-Rounded" pitchFamily="34" charset="0"/>
                <a:cs typeface="Arial-Rounded" pitchFamily="34" charset="0"/>
              </a:rPr>
              <a:t>	</a:t>
            </a:r>
            <a:r>
              <a:rPr lang="en-US" sz="2800">
                <a:latin typeface="Arial-Rounded" pitchFamily="34" charset="0"/>
                <a:ea typeface="Arial-Rounded" pitchFamily="34" charset="0"/>
                <a:cs typeface="Arial-Rounded" pitchFamily="34" charset="0"/>
              </a:rPr>
              <a:t> Thỏ có đôi tai dài và to. Bị bạn bè chê, thỏ buồn lắm. Thỏ bố động viên: “Rồi con sẽ thấy tai mình rất đẹp”.</a:t>
            </a:r>
            <a:endParaRPr lang="en-US" sz="2800" b="1">
              <a:latin typeface="Arial-Rounded" pitchFamily="34" charset="0"/>
              <a:ea typeface="Arial-Rounded" pitchFamily="34" charset="0"/>
              <a:cs typeface="Arial-Rounded" pitchFamily="34" charset="0"/>
            </a:endParaRPr>
          </a:p>
        </p:txBody>
      </p:sp>
      <p:sp>
        <p:nvSpPr>
          <p:cNvPr id="5" name="TextBox 4"/>
          <p:cNvSpPr txBox="1"/>
          <p:nvPr/>
        </p:nvSpPr>
        <p:spPr>
          <a:xfrm>
            <a:off x="2895600" y="466148"/>
            <a:ext cx="3642531" cy="584775"/>
          </a:xfrm>
          <a:prstGeom prst="rect">
            <a:avLst/>
          </a:prstGeom>
          <a:solidFill>
            <a:srgbClr val="A9DA74"/>
          </a:solidFill>
        </p:spPr>
        <p:txBody>
          <a:bodyPr wrap="square" rtlCol="0">
            <a:spAutoFit/>
          </a:bodyPr>
          <a:lstStyle/>
          <a:p>
            <a:pPr algn="ctr"/>
            <a:r>
              <a:rPr lang="en-US" sz="3200" b="1" smtClean="0">
                <a:latin typeface="Arial-Rounded" pitchFamily="34" charset="0"/>
                <a:ea typeface="Arial-Rounded" pitchFamily="34" charset="0"/>
                <a:cs typeface="Arial-Rounded" pitchFamily="34" charset="0"/>
              </a:rPr>
              <a:t>Đọc đoạn 1:</a:t>
            </a:r>
            <a:endParaRPr lang="en-US" sz="3200" b="1">
              <a:latin typeface="Arial-Rounded" pitchFamily="34" charset="0"/>
              <a:ea typeface="Arial-Rounded" pitchFamily="34" charset="0"/>
              <a:cs typeface="Arial-Rounded" pitchFamily="34" charset="0"/>
            </a:endParaRPr>
          </a:p>
        </p:txBody>
      </p:sp>
      <p:sp>
        <p:nvSpPr>
          <p:cNvPr id="6" name="TextBox 5"/>
          <p:cNvSpPr txBox="1"/>
          <p:nvPr/>
        </p:nvSpPr>
        <p:spPr>
          <a:xfrm>
            <a:off x="1025236" y="3867150"/>
            <a:ext cx="7453746" cy="584775"/>
          </a:xfrm>
          <a:prstGeom prst="rect">
            <a:avLst/>
          </a:prstGeom>
          <a:solidFill>
            <a:srgbClr val="BEE395"/>
          </a:solidFill>
        </p:spPr>
        <p:txBody>
          <a:bodyPr wrap="square" rtlCol="0">
            <a:spAutoFit/>
          </a:bodyPr>
          <a:lstStyle/>
          <a:p>
            <a:pPr algn="ctr"/>
            <a:r>
              <a:rPr lang="en-US" sz="3200" smtClean="0">
                <a:latin typeface="Arial-Rounded" pitchFamily="34" charset="0"/>
                <a:ea typeface="Arial-Rounded" pitchFamily="34" charset="0"/>
                <a:cs typeface="Arial-Rounded" pitchFamily="34" charset="0"/>
              </a:rPr>
              <a:t>Vì sao thỏ buồn?</a:t>
            </a:r>
            <a:endParaRPr lang="en-US" sz="3200">
              <a:latin typeface="Arial-Rounded" pitchFamily="34" charset="0"/>
              <a:ea typeface="Arial-Rounded" pitchFamily="34" charset="0"/>
              <a:cs typeface="Arial-Rounded" pitchFamily="34" charset="0"/>
            </a:endParaRPr>
          </a:p>
        </p:txBody>
      </p:sp>
      <p:sp>
        <p:nvSpPr>
          <p:cNvPr id="7" name="TextBox 6"/>
          <p:cNvSpPr txBox="1"/>
          <p:nvPr/>
        </p:nvSpPr>
        <p:spPr>
          <a:xfrm>
            <a:off x="1012536" y="3848100"/>
            <a:ext cx="7453746" cy="584775"/>
          </a:xfrm>
          <a:prstGeom prst="rect">
            <a:avLst/>
          </a:prstGeom>
          <a:solidFill>
            <a:srgbClr val="BEE395"/>
          </a:solidFill>
        </p:spPr>
        <p:txBody>
          <a:bodyPr wrap="square" rtlCol="0">
            <a:spAutoFit/>
          </a:bodyPr>
          <a:lstStyle/>
          <a:p>
            <a:pPr algn="ctr"/>
            <a:r>
              <a:rPr lang="en-US" sz="3200" smtClean="0">
                <a:latin typeface="Arial-Rounded" pitchFamily="34" charset="0"/>
                <a:ea typeface="Arial-Rounded" pitchFamily="34" charset="0"/>
                <a:cs typeface="Arial-Rounded" pitchFamily="34" charset="0"/>
              </a:rPr>
              <a:t>Ai đã động viên thỏ?</a:t>
            </a:r>
            <a:endParaRPr lang="en-US" sz="3200">
              <a:latin typeface="Arial-Rounded" pitchFamily="34" charset="0"/>
              <a:ea typeface="Arial-Rounded" pitchFamily="34" charset="0"/>
              <a:cs typeface="Arial-Rounded" pitchFamily="34" charset="0"/>
            </a:endParaRPr>
          </a:p>
        </p:txBody>
      </p:sp>
    </p:spTree>
    <p:extLst>
      <p:ext uri="{BB962C8B-B14F-4D97-AF65-F5344CB8AC3E}">
        <p14:creationId xmlns:p14="http://schemas.microsoft.com/office/powerpoint/2010/main" val="5190863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1000" fill="hold"/>
                                        <p:tgtEl>
                                          <p:spTgt spid="5"/>
                                        </p:tgtEl>
                                        <p:attrNameLst>
                                          <p:attrName>ppt_x</p:attrName>
                                        </p:attrNameLst>
                                      </p:cBhvr>
                                      <p:tavLst>
                                        <p:tav tm="0">
                                          <p:val>
                                            <p:strVal val="1+#ppt_w/2"/>
                                          </p:val>
                                        </p:tav>
                                        <p:tav tm="100000">
                                          <p:val>
                                            <p:strVal val="#ppt_x"/>
                                          </p:val>
                                        </p:tav>
                                      </p:tavLst>
                                    </p:anim>
                                    <p:anim calcmode="lin" valueType="num">
                                      <p:cBhvr additive="base">
                                        <p:cTn id="8" dur="1000" fill="hold"/>
                                        <p:tgtEl>
                                          <p:spTgt spid="5"/>
                                        </p:tgtEl>
                                        <p:attrNameLst>
                                          <p:attrName>ppt_y</p:attrName>
                                        </p:attrNameLst>
                                      </p:cBhvr>
                                      <p:tavLst>
                                        <p:tav tm="0">
                                          <p:val>
                                            <p:strVal val="#ppt_y"/>
                                          </p:val>
                                        </p:tav>
                                        <p:tav tm="100000">
                                          <p:val>
                                            <p:strVal val="#ppt_y"/>
                                          </p:val>
                                        </p:tav>
                                      </p:tavLst>
                                    </p:anim>
                                  </p:childTnLst>
                                </p:cTn>
                              </p:par>
                            </p:childTnLst>
                          </p:cTn>
                        </p:par>
                        <p:par>
                          <p:cTn id="9" fill="hold">
                            <p:stCondLst>
                              <p:cond delay="1000"/>
                            </p:stCondLst>
                            <p:childTnLst>
                              <p:par>
                                <p:cTn id="10" presetID="2" presetClass="entr" presetSubtype="2" fill="hold" grpId="0" nodeType="after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additive="base">
                                        <p:cTn id="12" dur="1000" fill="hold"/>
                                        <p:tgtEl>
                                          <p:spTgt spid="3"/>
                                        </p:tgtEl>
                                        <p:attrNameLst>
                                          <p:attrName>ppt_x</p:attrName>
                                        </p:attrNameLst>
                                      </p:cBhvr>
                                      <p:tavLst>
                                        <p:tav tm="0">
                                          <p:val>
                                            <p:strVal val="1+#ppt_w/2"/>
                                          </p:val>
                                        </p:tav>
                                        <p:tav tm="100000">
                                          <p:val>
                                            <p:strVal val="#ppt_x"/>
                                          </p:val>
                                        </p:tav>
                                      </p:tavLst>
                                    </p:anim>
                                    <p:anim calcmode="lin" valueType="num">
                                      <p:cBhvr additive="base">
                                        <p:cTn id="13" dur="1000" fill="hold"/>
                                        <p:tgtEl>
                                          <p:spTgt spid="3"/>
                                        </p:tgtEl>
                                        <p:attrNameLst>
                                          <p:attrName>ppt_y</p:attrName>
                                        </p:attrNameLst>
                                      </p:cBhvr>
                                      <p:tavLst>
                                        <p:tav tm="0">
                                          <p:val>
                                            <p:strVal val="#ppt_y"/>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2" fill="hold" grpId="0" nodeType="clickEffect">
                                  <p:stCondLst>
                                    <p:cond delay="0"/>
                                  </p:stCondLst>
                                  <p:childTnLst>
                                    <p:set>
                                      <p:cBhvr>
                                        <p:cTn id="17" dur="1" fill="hold">
                                          <p:stCondLst>
                                            <p:cond delay="0"/>
                                          </p:stCondLst>
                                        </p:cTn>
                                        <p:tgtEl>
                                          <p:spTgt spid="6"/>
                                        </p:tgtEl>
                                        <p:attrNameLst>
                                          <p:attrName>style.visibility</p:attrName>
                                        </p:attrNameLst>
                                      </p:cBhvr>
                                      <p:to>
                                        <p:strVal val="visible"/>
                                      </p:to>
                                    </p:set>
                                    <p:anim calcmode="lin" valueType="num">
                                      <p:cBhvr additive="base">
                                        <p:cTn id="18" dur="1000" fill="hold"/>
                                        <p:tgtEl>
                                          <p:spTgt spid="6"/>
                                        </p:tgtEl>
                                        <p:attrNameLst>
                                          <p:attrName>ppt_x</p:attrName>
                                        </p:attrNameLst>
                                      </p:cBhvr>
                                      <p:tavLst>
                                        <p:tav tm="0">
                                          <p:val>
                                            <p:strVal val="1+#ppt_w/2"/>
                                          </p:val>
                                        </p:tav>
                                        <p:tav tm="100000">
                                          <p:val>
                                            <p:strVal val="#ppt_x"/>
                                          </p:val>
                                        </p:tav>
                                      </p:tavLst>
                                    </p:anim>
                                    <p:anim calcmode="lin" valueType="num">
                                      <p:cBhvr additive="base">
                                        <p:cTn id="19" dur="1000" fill="hold"/>
                                        <p:tgtEl>
                                          <p:spTgt spid="6"/>
                                        </p:tgtEl>
                                        <p:attrNameLst>
                                          <p:attrName>ppt_y</p:attrName>
                                        </p:attrNameLst>
                                      </p:cBhvr>
                                      <p:tavLst>
                                        <p:tav tm="0">
                                          <p:val>
                                            <p:strVal val="#ppt_y"/>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2" fill="hold" grpId="0" nodeType="clickEffect">
                                  <p:stCondLst>
                                    <p:cond delay="0"/>
                                  </p:stCondLst>
                                  <p:childTnLst>
                                    <p:set>
                                      <p:cBhvr>
                                        <p:cTn id="23" dur="1" fill="hold">
                                          <p:stCondLst>
                                            <p:cond delay="0"/>
                                          </p:stCondLst>
                                        </p:cTn>
                                        <p:tgtEl>
                                          <p:spTgt spid="7"/>
                                        </p:tgtEl>
                                        <p:attrNameLst>
                                          <p:attrName>style.visibility</p:attrName>
                                        </p:attrNameLst>
                                      </p:cBhvr>
                                      <p:to>
                                        <p:strVal val="visible"/>
                                      </p:to>
                                    </p:set>
                                    <p:anim calcmode="lin" valueType="num">
                                      <p:cBhvr additive="base">
                                        <p:cTn id="24" dur="1000" fill="hold"/>
                                        <p:tgtEl>
                                          <p:spTgt spid="7"/>
                                        </p:tgtEl>
                                        <p:attrNameLst>
                                          <p:attrName>ppt_x</p:attrName>
                                        </p:attrNameLst>
                                      </p:cBhvr>
                                      <p:tavLst>
                                        <p:tav tm="0">
                                          <p:val>
                                            <p:strVal val="1+#ppt_w/2"/>
                                          </p:val>
                                        </p:tav>
                                        <p:tav tm="100000">
                                          <p:val>
                                            <p:strVal val="#ppt_x"/>
                                          </p:val>
                                        </p:tav>
                                      </p:tavLst>
                                    </p:anim>
                                    <p:anim calcmode="lin" valueType="num">
                                      <p:cBhvr additive="base">
                                        <p:cTn id="25" dur="1000" fill="hold"/>
                                        <p:tgtEl>
                                          <p:spTgt spid="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animBg="1"/>
      <p:bldP spid="6" grpId="0" animBg="1"/>
      <p:bldP spid="7"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a:blip r:embed="rId3"/>
          <a:stretch>
            <a:fillRect/>
          </a:stretch>
        </a:blipFill>
        <a:effectLst/>
      </p:bgPr>
    </p:bg>
    <p:spTree>
      <p:nvGrpSpPr>
        <p:cNvPr id="1" name=""/>
        <p:cNvGrpSpPr/>
        <p:nvPr/>
      </p:nvGrpSpPr>
      <p:grpSpPr>
        <a:xfrm>
          <a:off x="0" y="0"/>
          <a:ext cx="0" cy="0"/>
          <a:chOff x="0" y="0"/>
          <a:chExt cx="0" cy="0"/>
        </a:xfrm>
      </p:grpSpPr>
      <p:sp>
        <p:nvSpPr>
          <p:cNvPr id="3" name="Rectangle 2"/>
          <p:cNvSpPr/>
          <p:nvPr/>
        </p:nvSpPr>
        <p:spPr>
          <a:xfrm>
            <a:off x="796636" y="1276350"/>
            <a:ext cx="7467600" cy="2246769"/>
          </a:xfrm>
          <a:prstGeom prst="rect">
            <a:avLst/>
          </a:prstGeom>
        </p:spPr>
        <p:txBody>
          <a:bodyPr wrap="square">
            <a:spAutoFit/>
          </a:bodyPr>
          <a:lstStyle/>
          <a:p>
            <a:pPr algn="just"/>
            <a:r>
              <a:rPr lang="en-US" sz="2800" b="1" smtClean="0">
                <a:latin typeface="Arial-Rounded" pitchFamily="34" charset="0"/>
                <a:ea typeface="Arial-Rounded" pitchFamily="34" charset="0"/>
                <a:cs typeface="Arial-Rounded" pitchFamily="34" charset="0"/>
              </a:rPr>
              <a:t>	</a:t>
            </a:r>
            <a:r>
              <a:rPr lang="en-US" sz="2800" b="1">
                <a:latin typeface="Arial-Rounded" pitchFamily="34" charset="0"/>
                <a:ea typeface="Arial-Rounded" pitchFamily="34" charset="0"/>
                <a:cs typeface="Arial-Rounded" pitchFamily="34" charset="0"/>
              </a:rPr>
              <a:t> </a:t>
            </a:r>
            <a:r>
              <a:rPr lang="en-US" sz="2800">
                <a:latin typeface="Arial-Rounded" pitchFamily="34" charset="0"/>
                <a:ea typeface="Arial-Rounded" pitchFamily="34" charset="0"/>
                <a:cs typeface="Arial-Rounded" pitchFamily="34" charset="0"/>
              </a:rPr>
              <a:t>Một lần, thỏ và các bạn đi chơi xa, quên khuấy đường về. Ai cũng hoảng sợ. Thỏ chợt dỏng tai: “Suỵt! Có tiếng bố tớ gọi”. Cả nhóm đi theo hướng có tiếng gọi. Tất cả về được tới nhà. Các bạn tấm tắc khen tai thỏ thật tuyệt.</a:t>
            </a:r>
          </a:p>
        </p:txBody>
      </p:sp>
      <p:sp>
        <p:nvSpPr>
          <p:cNvPr id="5" name="TextBox 4"/>
          <p:cNvSpPr txBox="1"/>
          <p:nvPr/>
        </p:nvSpPr>
        <p:spPr>
          <a:xfrm>
            <a:off x="2895600" y="466148"/>
            <a:ext cx="3642531" cy="584775"/>
          </a:xfrm>
          <a:prstGeom prst="rect">
            <a:avLst/>
          </a:prstGeom>
          <a:solidFill>
            <a:srgbClr val="A9DA74"/>
          </a:solidFill>
        </p:spPr>
        <p:txBody>
          <a:bodyPr wrap="square" rtlCol="0">
            <a:spAutoFit/>
          </a:bodyPr>
          <a:lstStyle/>
          <a:p>
            <a:pPr algn="ctr"/>
            <a:r>
              <a:rPr lang="en-US" sz="3200" b="1" smtClean="0">
                <a:latin typeface="Arial-Rounded" pitchFamily="34" charset="0"/>
                <a:ea typeface="Arial-Rounded" pitchFamily="34" charset="0"/>
                <a:cs typeface="Arial-Rounded" pitchFamily="34" charset="0"/>
              </a:rPr>
              <a:t>Đọc đoạn 2:</a:t>
            </a:r>
            <a:endParaRPr lang="en-US" sz="3200" b="1">
              <a:latin typeface="Arial-Rounded" pitchFamily="34" charset="0"/>
              <a:ea typeface="Arial-Rounded" pitchFamily="34" charset="0"/>
              <a:cs typeface="Arial-Rounded" pitchFamily="34" charset="0"/>
            </a:endParaRPr>
          </a:p>
        </p:txBody>
      </p:sp>
      <p:sp>
        <p:nvSpPr>
          <p:cNvPr id="7" name="TextBox 6"/>
          <p:cNvSpPr txBox="1"/>
          <p:nvPr/>
        </p:nvSpPr>
        <p:spPr>
          <a:xfrm>
            <a:off x="907168" y="3867150"/>
            <a:ext cx="7246535" cy="1077218"/>
          </a:xfrm>
          <a:prstGeom prst="rect">
            <a:avLst/>
          </a:prstGeom>
          <a:solidFill>
            <a:srgbClr val="BEE395"/>
          </a:solidFill>
        </p:spPr>
        <p:txBody>
          <a:bodyPr wrap="square" rtlCol="0">
            <a:spAutoFit/>
          </a:bodyPr>
          <a:lstStyle/>
          <a:p>
            <a:pPr algn="ctr"/>
            <a:r>
              <a:rPr lang="en-US" sz="3200" smtClean="0">
                <a:latin typeface="Arial-Rounded" pitchFamily="34" charset="0"/>
                <a:ea typeface="Arial-Rounded" pitchFamily="34" charset="0"/>
                <a:cs typeface="Arial-Rounded" pitchFamily="34" charset="0"/>
              </a:rPr>
              <a:t>Chuyện gì xảy ra trong lần thỏ và các </a:t>
            </a:r>
          </a:p>
          <a:p>
            <a:pPr algn="ctr"/>
            <a:r>
              <a:rPr lang="en-US" sz="3200" smtClean="0">
                <a:latin typeface="Arial-Rounded" pitchFamily="34" charset="0"/>
                <a:ea typeface="Arial-Rounded" pitchFamily="34" charset="0"/>
                <a:cs typeface="Arial-Rounded" pitchFamily="34" charset="0"/>
              </a:rPr>
              <a:t>bạn đi chơi xa?</a:t>
            </a:r>
            <a:endParaRPr lang="en-US" sz="3200">
              <a:latin typeface="Arial-Rounded" pitchFamily="34" charset="0"/>
              <a:ea typeface="Arial-Rounded" pitchFamily="34" charset="0"/>
              <a:cs typeface="Arial-Rounded" pitchFamily="34" charset="0"/>
            </a:endParaRPr>
          </a:p>
        </p:txBody>
      </p:sp>
      <p:sp>
        <p:nvSpPr>
          <p:cNvPr id="8" name="TextBox 7"/>
          <p:cNvSpPr txBox="1"/>
          <p:nvPr/>
        </p:nvSpPr>
        <p:spPr>
          <a:xfrm>
            <a:off x="914095" y="3867150"/>
            <a:ext cx="7246535" cy="1077218"/>
          </a:xfrm>
          <a:prstGeom prst="rect">
            <a:avLst/>
          </a:prstGeom>
          <a:solidFill>
            <a:srgbClr val="BEE395"/>
          </a:solidFill>
        </p:spPr>
        <p:txBody>
          <a:bodyPr wrap="square" rtlCol="0">
            <a:spAutoFit/>
          </a:bodyPr>
          <a:lstStyle/>
          <a:p>
            <a:pPr algn="ctr"/>
            <a:r>
              <a:rPr lang="en-US" sz="3200" smtClean="0">
                <a:latin typeface="Arial-Rounded" pitchFamily="34" charset="0"/>
                <a:ea typeface="Arial-Rounded" pitchFamily="34" charset="0"/>
                <a:cs typeface="Arial-Rounded" pitchFamily="34" charset="0"/>
              </a:rPr>
              <a:t>Nhờ đâu mà cả nhóm tìm được đường về nhà?</a:t>
            </a:r>
            <a:endParaRPr lang="en-US" sz="3200">
              <a:latin typeface="Arial-Rounded" pitchFamily="34" charset="0"/>
              <a:ea typeface="Arial-Rounded" pitchFamily="34" charset="0"/>
              <a:cs typeface="Arial-Rounded" pitchFamily="34" charset="0"/>
            </a:endParaRPr>
          </a:p>
        </p:txBody>
      </p:sp>
      <p:sp>
        <p:nvSpPr>
          <p:cNvPr id="9" name="TextBox 8"/>
          <p:cNvSpPr txBox="1"/>
          <p:nvPr/>
        </p:nvSpPr>
        <p:spPr>
          <a:xfrm>
            <a:off x="910121" y="3877908"/>
            <a:ext cx="7246535" cy="1077218"/>
          </a:xfrm>
          <a:prstGeom prst="rect">
            <a:avLst/>
          </a:prstGeom>
          <a:solidFill>
            <a:srgbClr val="BEE395"/>
          </a:solidFill>
        </p:spPr>
        <p:txBody>
          <a:bodyPr wrap="square" rtlCol="0">
            <a:spAutoFit/>
          </a:bodyPr>
          <a:lstStyle/>
          <a:p>
            <a:pPr algn="ctr"/>
            <a:r>
              <a:rPr lang="en-US" sz="3200" smtClean="0">
                <a:latin typeface="Arial-Rounded" pitchFamily="34" charset="0"/>
                <a:ea typeface="Arial-Rounded" pitchFamily="34" charset="0"/>
                <a:cs typeface="Arial-Rounded" pitchFamily="34" charset="0"/>
              </a:rPr>
              <a:t>Sau khi thỏ giúp các bạn thoát nạn, các bạn có thái độ như thế nào?</a:t>
            </a:r>
            <a:endParaRPr lang="en-US" sz="3200">
              <a:latin typeface="Arial-Rounded" pitchFamily="34" charset="0"/>
              <a:ea typeface="Arial-Rounded" pitchFamily="34" charset="0"/>
              <a:cs typeface="Arial-Rounded" pitchFamily="34" charset="0"/>
            </a:endParaRPr>
          </a:p>
        </p:txBody>
      </p:sp>
    </p:spTree>
    <p:extLst>
      <p:ext uri="{BB962C8B-B14F-4D97-AF65-F5344CB8AC3E}">
        <p14:creationId xmlns:p14="http://schemas.microsoft.com/office/powerpoint/2010/main" val="27352518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1000" fill="hold"/>
                                        <p:tgtEl>
                                          <p:spTgt spid="5"/>
                                        </p:tgtEl>
                                        <p:attrNameLst>
                                          <p:attrName>ppt_x</p:attrName>
                                        </p:attrNameLst>
                                      </p:cBhvr>
                                      <p:tavLst>
                                        <p:tav tm="0">
                                          <p:val>
                                            <p:strVal val="1+#ppt_w/2"/>
                                          </p:val>
                                        </p:tav>
                                        <p:tav tm="100000">
                                          <p:val>
                                            <p:strVal val="#ppt_x"/>
                                          </p:val>
                                        </p:tav>
                                      </p:tavLst>
                                    </p:anim>
                                    <p:anim calcmode="lin" valueType="num">
                                      <p:cBhvr additive="base">
                                        <p:cTn id="8" dur="1000" fill="hold"/>
                                        <p:tgtEl>
                                          <p:spTgt spid="5"/>
                                        </p:tgtEl>
                                        <p:attrNameLst>
                                          <p:attrName>ppt_y</p:attrName>
                                        </p:attrNameLst>
                                      </p:cBhvr>
                                      <p:tavLst>
                                        <p:tav tm="0">
                                          <p:val>
                                            <p:strVal val="#ppt_y"/>
                                          </p:val>
                                        </p:tav>
                                        <p:tav tm="100000">
                                          <p:val>
                                            <p:strVal val="#ppt_y"/>
                                          </p:val>
                                        </p:tav>
                                      </p:tavLst>
                                    </p:anim>
                                  </p:childTnLst>
                                </p:cTn>
                              </p:par>
                            </p:childTnLst>
                          </p:cTn>
                        </p:par>
                        <p:par>
                          <p:cTn id="9" fill="hold">
                            <p:stCondLst>
                              <p:cond delay="1000"/>
                            </p:stCondLst>
                            <p:childTnLst>
                              <p:par>
                                <p:cTn id="10" presetID="2" presetClass="entr" presetSubtype="2" fill="hold" grpId="0" nodeType="after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additive="base">
                                        <p:cTn id="12" dur="1000" fill="hold"/>
                                        <p:tgtEl>
                                          <p:spTgt spid="3"/>
                                        </p:tgtEl>
                                        <p:attrNameLst>
                                          <p:attrName>ppt_x</p:attrName>
                                        </p:attrNameLst>
                                      </p:cBhvr>
                                      <p:tavLst>
                                        <p:tav tm="0">
                                          <p:val>
                                            <p:strVal val="1+#ppt_w/2"/>
                                          </p:val>
                                        </p:tav>
                                        <p:tav tm="100000">
                                          <p:val>
                                            <p:strVal val="#ppt_x"/>
                                          </p:val>
                                        </p:tav>
                                      </p:tavLst>
                                    </p:anim>
                                    <p:anim calcmode="lin" valueType="num">
                                      <p:cBhvr additive="base">
                                        <p:cTn id="13" dur="1000" fill="hold"/>
                                        <p:tgtEl>
                                          <p:spTgt spid="3"/>
                                        </p:tgtEl>
                                        <p:attrNameLst>
                                          <p:attrName>ppt_y</p:attrName>
                                        </p:attrNameLst>
                                      </p:cBhvr>
                                      <p:tavLst>
                                        <p:tav tm="0">
                                          <p:val>
                                            <p:strVal val="#ppt_y"/>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2" fill="hold" grpId="0" nodeType="clickEffect">
                                  <p:stCondLst>
                                    <p:cond delay="0"/>
                                  </p:stCondLst>
                                  <p:childTnLst>
                                    <p:set>
                                      <p:cBhvr>
                                        <p:cTn id="17" dur="1" fill="hold">
                                          <p:stCondLst>
                                            <p:cond delay="0"/>
                                          </p:stCondLst>
                                        </p:cTn>
                                        <p:tgtEl>
                                          <p:spTgt spid="7"/>
                                        </p:tgtEl>
                                        <p:attrNameLst>
                                          <p:attrName>style.visibility</p:attrName>
                                        </p:attrNameLst>
                                      </p:cBhvr>
                                      <p:to>
                                        <p:strVal val="visible"/>
                                      </p:to>
                                    </p:set>
                                    <p:anim calcmode="lin" valueType="num">
                                      <p:cBhvr additive="base">
                                        <p:cTn id="18" dur="1000" fill="hold"/>
                                        <p:tgtEl>
                                          <p:spTgt spid="7"/>
                                        </p:tgtEl>
                                        <p:attrNameLst>
                                          <p:attrName>ppt_x</p:attrName>
                                        </p:attrNameLst>
                                      </p:cBhvr>
                                      <p:tavLst>
                                        <p:tav tm="0">
                                          <p:val>
                                            <p:strVal val="1+#ppt_w/2"/>
                                          </p:val>
                                        </p:tav>
                                        <p:tav tm="100000">
                                          <p:val>
                                            <p:strVal val="#ppt_x"/>
                                          </p:val>
                                        </p:tav>
                                      </p:tavLst>
                                    </p:anim>
                                    <p:anim calcmode="lin" valueType="num">
                                      <p:cBhvr additive="base">
                                        <p:cTn id="19" dur="1000" fill="hold"/>
                                        <p:tgtEl>
                                          <p:spTgt spid="7"/>
                                        </p:tgtEl>
                                        <p:attrNameLst>
                                          <p:attrName>ppt_y</p:attrName>
                                        </p:attrNameLst>
                                      </p:cBhvr>
                                      <p:tavLst>
                                        <p:tav tm="0">
                                          <p:val>
                                            <p:strVal val="#ppt_y"/>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2" fill="hold" grpId="0" nodeType="clickEffect">
                                  <p:stCondLst>
                                    <p:cond delay="0"/>
                                  </p:stCondLst>
                                  <p:childTnLst>
                                    <p:set>
                                      <p:cBhvr>
                                        <p:cTn id="23" dur="1" fill="hold">
                                          <p:stCondLst>
                                            <p:cond delay="0"/>
                                          </p:stCondLst>
                                        </p:cTn>
                                        <p:tgtEl>
                                          <p:spTgt spid="8"/>
                                        </p:tgtEl>
                                        <p:attrNameLst>
                                          <p:attrName>style.visibility</p:attrName>
                                        </p:attrNameLst>
                                      </p:cBhvr>
                                      <p:to>
                                        <p:strVal val="visible"/>
                                      </p:to>
                                    </p:set>
                                    <p:anim calcmode="lin" valueType="num">
                                      <p:cBhvr additive="base">
                                        <p:cTn id="24" dur="1000" fill="hold"/>
                                        <p:tgtEl>
                                          <p:spTgt spid="8"/>
                                        </p:tgtEl>
                                        <p:attrNameLst>
                                          <p:attrName>ppt_x</p:attrName>
                                        </p:attrNameLst>
                                      </p:cBhvr>
                                      <p:tavLst>
                                        <p:tav tm="0">
                                          <p:val>
                                            <p:strVal val="1+#ppt_w/2"/>
                                          </p:val>
                                        </p:tav>
                                        <p:tav tm="100000">
                                          <p:val>
                                            <p:strVal val="#ppt_x"/>
                                          </p:val>
                                        </p:tav>
                                      </p:tavLst>
                                    </p:anim>
                                    <p:anim calcmode="lin" valueType="num">
                                      <p:cBhvr additive="base">
                                        <p:cTn id="25" dur="1000" fill="hold"/>
                                        <p:tgtEl>
                                          <p:spTgt spid="8"/>
                                        </p:tgtEl>
                                        <p:attrNameLst>
                                          <p:attrName>ppt_y</p:attrName>
                                        </p:attrNameLst>
                                      </p:cBhvr>
                                      <p:tavLst>
                                        <p:tav tm="0">
                                          <p:val>
                                            <p:strVal val="#ppt_y"/>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2" presetClass="entr" presetSubtype="2" fill="hold" grpId="0" nodeType="clickEffect">
                                  <p:stCondLst>
                                    <p:cond delay="0"/>
                                  </p:stCondLst>
                                  <p:childTnLst>
                                    <p:set>
                                      <p:cBhvr>
                                        <p:cTn id="29" dur="1" fill="hold">
                                          <p:stCondLst>
                                            <p:cond delay="0"/>
                                          </p:stCondLst>
                                        </p:cTn>
                                        <p:tgtEl>
                                          <p:spTgt spid="9"/>
                                        </p:tgtEl>
                                        <p:attrNameLst>
                                          <p:attrName>style.visibility</p:attrName>
                                        </p:attrNameLst>
                                      </p:cBhvr>
                                      <p:to>
                                        <p:strVal val="visible"/>
                                      </p:to>
                                    </p:set>
                                    <p:anim calcmode="lin" valueType="num">
                                      <p:cBhvr additive="base">
                                        <p:cTn id="30" dur="1000" fill="hold"/>
                                        <p:tgtEl>
                                          <p:spTgt spid="9"/>
                                        </p:tgtEl>
                                        <p:attrNameLst>
                                          <p:attrName>ppt_x</p:attrName>
                                        </p:attrNameLst>
                                      </p:cBhvr>
                                      <p:tavLst>
                                        <p:tav tm="0">
                                          <p:val>
                                            <p:strVal val="1+#ppt_w/2"/>
                                          </p:val>
                                        </p:tav>
                                        <p:tav tm="100000">
                                          <p:val>
                                            <p:strVal val="#ppt_x"/>
                                          </p:val>
                                        </p:tav>
                                      </p:tavLst>
                                    </p:anim>
                                    <p:anim calcmode="lin" valueType="num">
                                      <p:cBhvr additive="base">
                                        <p:cTn id="31" dur="1000" fill="hold"/>
                                        <p:tgtEl>
                                          <p:spTgt spid="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animBg="1"/>
      <p:bldP spid="7" grpId="0" animBg="1"/>
      <p:bldP spid="8" grpId="0" animBg="1"/>
      <p:bldP spid="9"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a:blip r:embed="rId3"/>
          <a:stretch>
            <a:fillRect/>
          </a:stretch>
        </a:blipFill>
        <a:effectLst/>
      </p:bgPr>
    </p:bg>
    <p:spTree>
      <p:nvGrpSpPr>
        <p:cNvPr id="1" name=""/>
        <p:cNvGrpSpPr/>
        <p:nvPr/>
      </p:nvGrpSpPr>
      <p:grpSpPr>
        <a:xfrm>
          <a:off x="0" y="0"/>
          <a:ext cx="0" cy="0"/>
          <a:chOff x="0" y="0"/>
          <a:chExt cx="0" cy="0"/>
        </a:xfrm>
      </p:grpSpPr>
      <p:sp>
        <p:nvSpPr>
          <p:cNvPr id="3" name="Rectangle 2"/>
          <p:cNvSpPr/>
          <p:nvPr/>
        </p:nvSpPr>
        <p:spPr>
          <a:xfrm>
            <a:off x="533400" y="2248606"/>
            <a:ext cx="7467600" cy="523220"/>
          </a:xfrm>
          <a:prstGeom prst="rect">
            <a:avLst/>
          </a:prstGeom>
        </p:spPr>
        <p:txBody>
          <a:bodyPr wrap="square">
            <a:spAutoFit/>
          </a:bodyPr>
          <a:lstStyle/>
          <a:p>
            <a:pPr algn="just"/>
            <a:r>
              <a:rPr lang="en-US" sz="2800" b="1" smtClean="0">
                <a:latin typeface="Arial-Rounded" pitchFamily="34" charset="0"/>
                <a:ea typeface="Arial-Rounded" pitchFamily="34" charset="0"/>
                <a:cs typeface="Arial-Rounded" pitchFamily="34" charset="0"/>
              </a:rPr>
              <a:t>	</a:t>
            </a:r>
            <a:r>
              <a:rPr lang="en-US" sz="2800" b="1">
                <a:latin typeface="Arial-Rounded" pitchFamily="34" charset="0"/>
                <a:ea typeface="Arial-Rounded" pitchFamily="34" charset="0"/>
                <a:cs typeface="Arial-Rounded" pitchFamily="34" charset="0"/>
              </a:rPr>
              <a:t> </a:t>
            </a:r>
            <a:r>
              <a:rPr lang="en-US" sz="2800">
                <a:latin typeface="Arial-Rounded" pitchFamily="34" charset="0"/>
                <a:ea typeface="Arial-Rounded" pitchFamily="34" charset="0"/>
                <a:cs typeface="Arial-Rounded" pitchFamily="34" charset="0"/>
              </a:rPr>
              <a:t>Từ đó, thỏ không còn buồn vì đôi tai nữa</a:t>
            </a:r>
            <a:r>
              <a:rPr lang="en-US" sz="2800" smtClean="0">
                <a:latin typeface="Arial-Rounded" pitchFamily="34" charset="0"/>
                <a:ea typeface="Arial-Rounded" pitchFamily="34" charset="0"/>
                <a:cs typeface="Arial-Rounded" pitchFamily="34" charset="0"/>
              </a:rPr>
              <a:t>.</a:t>
            </a:r>
            <a:endParaRPr lang="en-US" sz="2800">
              <a:latin typeface="Arial Rounded MT Bold" pitchFamily="34" charset="0"/>
              <a:ea typeface="Arial-Rounded" pitchFamily="34" charset="0"/>
              <a:cs typeface="Arial-Rounded" pitchFamily="34" charset="0"/>
            </a:endParaRPr>
          </a:p>
        </p:txBody>
      </p:sp>
      <p:sp>
        <p:nvSpPr>
          <p:cNvPr id="5" name="TextBox 4"/>
          <p:cNvSpPr txBox="1"/>
          <p:nvPr/>
        </p:nvSpPr>
        <p:spPr>
          <a:xfrm>
            <a:off x="2895600" y="466148"/>
            <a:ext cx="3642531" cy="584775"/>
          </a:xfrm>
          <a:prstGeom prst="rect">
            <a:avLst/>
          </a:prstGeom>
          <a:solidFill>
            <a:srgbClr val="A9DA74"/>
          </a:solidFill>
        </p:spPr>
        <p:txBody>
          <a:bodyPr wrap="square" rtlCol="0">
            <a:spAutoFit/>
          </a:bodyPr>
          <a:lstStyle/>
          <a:p>
            <a:pPr algn="ctr"/>
            <a:r>
              <a:rPr lang="en-US" sz="3200" b="1" smtClean="0">
                <a:latin typeface="Arial-Rounded" pitchFamily="34" charset="0"/>
                <a:ea typeface="Arial-Rounded" pitchFamily="34" charset="0"/>
                <a:cs typeface="Arial-Rounded" pitchFamily="34" charset="0"/>
              </a:rPr>
              <a:t>Đọc đoạn 3:</a:t>
            </a:r>
            <a:endParaRPr lang="en-US" sz="3200" b="1">
              <a:latin typeface="Arial-Rounded" pitchFamily="34" charset="0"/>
              <a:ea typeface="Arial-Rounded" pitchFamily="34" charset="0"/>
              <a:cs typeface="Arial-Rounded" pitchFamily="34" charset="0"/>
            </a:endParaRPr>
          </a:p>
        </p:txBody>
      </p:sp>
      <p:sp>
        <p:nvSpPr>
          <p:cNvPr id="6" name="TextBox 5"/>
          <p:cNvSpPr txBox="1"/>
          <p:nvPr/>
        </p:nvSpPr>
        <p:spPr>
          <a:xfrm>
            <a:off x="1025236" y="3867150"/>
            <a:ext cx="7453746" cy="584775"/>
          </a:xfrm>
          <a:prstGeom prst="rect">
            <a:avLst/>
          </a:prstGeom>
          <a:solidFill>
            <a:srgbClr val="BEE395"/>
          </a:solidFill>
        </p:spPr>
        <p:txBody>
          <a:bodyPr wrap="square" rtlCol="0">
            <a:spAutoFit/>
          </a:bodyPr>
          <a:lstStyle/>
          <a:p>
            <a:pPr algn="ctr"/>
            <a:r>
              <a:rPr lang="en-US" sz="3200" smtClean="0">
                <a:latin typeface="Arial-Rounded" pitchFamily="34" charset="0"/>
                <a:ea typeface="Arial-Rounded" pitchFamily="34" charset="0"/>
                <a:cs typeface="Arial-Rounded" pitchFamily="34" charset="0"/>
              </a:rPr>
              <a:t>Từ đó, có điều gì thay đổi ở thỏ?</a:t>
            </a:r>
            <a:endParaRPr lang="en-US" sz="3200">
              <a:latin typeface="Arial-Rounded" pitchFamily="34" charset="0"/>
              <a:ea typeface="Arial-Rounded" pitchFamily="34" charset="0"/>
              <a:cs typeface="Arial-Rounded" pitchFamily="34" charset="0"/>
            </a:endParaRPr>
          </a:p>
        </p:txBody>
      </p:sp>
    </p:spTree>
    <p:extLst>
      <p:ext uri="{BB962C8B-B14F-4D97-AF65-F5344CB8AC3E}">
        <p14:creationId xmlns:p14="http://schemas.microsoft.com/office/powerpoint/2010/main" val="12371356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1000" fill="hold"/>
                                        <p:tgtEl>
                                          <p:spTgt spid="5"/>
                                        </p:tgtEl>
                                        <p:attrNameLst>
                                          <p:attrName>ppt_x</p:attrName>
                                        </p:attrNameLst>
                                      </p:cBhvr>
                                      <p:tavLst>
                                        <p:tav tm="0">
                                          <p:val>
                                            <p:strVal val="1+#ppt_w/2"/>
                                          </p:val>
                                        </p:tav>
                                        <p:tav tm="100000">
                                          <p:val>
                                            <p:strVal val="#ppt_x"/>
                                          </p:val>
                                        </p:tav>
                                      </p:tavLst>
                                    </p:anim>
                                    <p:anim calcmode="lin" valueType="num">
                                      <p:cBhvr additive="base">
                                        <p:cTn id="8" dur="1000" fill="hold"/>
                                        <p:tgtEl>
                                          <p:spTgt spid="5"/>
                                        </p:tgtEl>
                                        <p:attrNameLst>
                                          <p:attrName>ppt_y</p:attrName>
                                        </p:attrNameLst>
                                      </p:cBhvr>
                                      <p:tavLst>
                                        <p:tav tm="0">
                                          <p:val>
                                            <p:strVal val="#ppt_y"/>
                                          </p:val>
                                        </p:tav>
                                        <p:tav tm="100000">
                                          <p:val>
                                            <p:strVal val="#ppt_y"/>
                                          </p:val>
                                        </p:tav>
                                      </p:tavLst>
                                    </p:anim>
                                  </p:childTnLst>
                                </p:cTn>
                              </p:par>
                            </p:childTnLst>
                          </p:cTn>
                        </p:par>
                        <p:par>
                          <p:cTn id="9" fill="hold">
                            <p:stCondLst>
                              <p:cond delay="1000"/>
                            </p:stCondLst>
                            <p:childTnLst>
                              <p:par>
                                <p:cTn id="10" presetID="2" presetClass="entr" presetSubtype="2" fill="hold" grpId="0" nodeType="after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additive="base">
                                        <p:cTn id="12" dur="1000" fill="hold"/>
                                        <p:tgtEl>
                                          <p:spTgt spid="3"/>
                                        </p:tgtEl>
                                        <p:attrNameLst>
                                          <p:attrName>ppt_x</p:attrName>
                                        </p:attrNameLst>
                                      </p:cBhvr>
                                      <p:tavLst>
                                        <p:tav tm="0">
                                          <p:val>
                                            <p:strVal val="1+#ppt_w/2"/>
                                          </p:val>
                                        </p:tav>
                                        <p:tav tm="100000">
                                          <p:val>
                                            <p:strVal val="#ppt_x"/>
                                          </p:val>
                                        </p:tav>
                                      </p:tavLst>
                                    </p:anim>
                                    <p:anim calcmode="lin" valueType="num">
                                      <p:cBhvr additive="base">
                                        <p:cTn id="13" dur="1000" fill="hold"/>
                                        <p:tgtEl>
                                          <p:spTgt spid="3"/>
                                        </p:tgtEl>
                                        <p:attrNameLst>
                                          <p:attrName>ppt_y</p:attrName>
                                        </p:attrNameLst>
                                      </p:cBhvr>
                                      <p:tavLst>
                                        <p:tav tm="0">
                                          <p:val>
                                            <p:strVal val="#ppt_y"/>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2" fill="hold" grpId="0" nodeType="clickEffect">
                                  <p:stCondLst>
                                    <p:cond delay="0"/>
                                  </p:stCondLst>
                                  <p:childTnLst>
                                    <p:set>
                                      <p:cBhvr>
                                        <p:cTn id="17" dur="1" fill="hold">
                                          <p:stCondLst>
                                            <p:cond delay="0"/>
                                          </p:stCondLst>
                                        </p:cTn>
                                        <p:tgtEl>
                                          <p:spTgt spid="6"/>
                                        </p:tgtEl>
                                        <p:attrNameLst>
                                          <p:attrName>style.visibility</p:attrName>
                                        </p:attrNameLst>
                                      </p:cBhvr>
                                      <p:to>
                                        <p:strVal val="visible"/>
                                      </p:to>
                                    </p:set>
                                    <p:anim calcmode="lin" valueType="num">
                                      <p:cBhvr additive="base">
                                        <p:cTn id="18" dur="1000" fill="hold"/>
                                        <p:tgtEl>
                                          <p:spTgt spid="6"/>
                                        </p:tgtEl>
                                        <p:attrNameLst>
                                          <p:attrName>ppt_x</p:attrName>
                                        </p:attrNameLst>
                                      </p:cBhvr>
                                      <p:tavLst>
                                        <p:tav tm="0">
                                          <p:val>
                                            <p:strVal val="1+#ppt_w/2"/>
                                          </p:val>
                                        </p:tav>
                                        <p:tav tm="100000">
                                          <p:val>
                                            <p:strVal val="#ppt_x"/>
                                          </p:val>
                                        </p:tav>
                                      </p:tavLst>
                                    </p:anim>
                                    <p:anim calcmode="lin" valueType="num">
                                      <p:cBhvr additive="base">
                                        <p:cTn id="19" dur="1000" fill="hold"/>
                                        <p:tgtEl>
                                          <p:spTgt spid="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animBg="1"/>
      <p:bldP spid="6"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a:blip r:embed="rId3"/>
          <a:stretch>
            <a:fillRect/>
          </a:stretch>
        </a:blipFill>
        <a:effectLst/>
      </p:bgPr>
    </p:bg>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rotWithShape="1">
          <a:blip r:embed="rId4">
            <a:extLst>
              <a:ext uri="{28A0092B-C50C-407E-A947-70E740481C1C}">
                <a14:useLocalDpi xmlns:a14="http://schemas.microsoft.com/office/drawing/2010/main" val="0"/>
              </a:ext>
            </a:extLst>
          </a:blip>
          <a:srcRect l="28111" t="23047" r="31259" b="23437"/>
          <a:stretch/>
        </p:blipFill>
        <p:spPr bwMode="auto">
          <a:xfrm>
            <a:off x="3000830" y="736374"/>
            <a:ext cx="5286375" cy="39147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152401" y="1733550"/>
            <a:ext cx="2819400" cy="2554545"/>
          </a:xfrm>
          <a:prstGeom prst="rect">
            <a:avLst/>
          </a:prstGeom>
          <a:solidFill>
            <a:srgbClr val="CAE8AA"/>
          </a:solidFill>
        </p:spPr>
        <p:txBody>
          <a:bodyPr wrap="square" rtlCol="0">
            <a:spAutoFit/>
          </a:bodyPr>
          <a:lstStyle/>
          <a:p>
            <a:pPr algn="just"/>
            <a:r>
              <a:rPr lang="en-US" sz="3200" smtClean="0">
                <a:latin typeface="Arial-Rounded" pitchFamily="34" charset="0"/>
                <a:ea typeface="Arial-Rounded" pitchFamily="34" charset="0"/>
                <a:cs typeface="Arial-Rounded" pitchFamily="34" charset="0"/>
              </a:rPr>
              <a:t>Qua câu chuyện, em rút ra được bài học gì cho bản thân?</a:t>
            </a:r>
            <a:endParaRPr lang="en-US" sz="3200">
              <a:latin typeface="Arial-Rounded" pitchFamily="34" charset="0"/>
              <a:ea typeface="Arial-Rounded" pitchFamily="34" charset="0"/>
              <a:cs typeface="Arial-Rounded" pitchFamily="34" charset="0"/>
            </a:endParaRPr>
          </a:p>
        </p:txBody>
      </p:sp>
    </p:spTree>
    <p:extLst>
      <p:ext uri="{BB962C8B-B14F-4D97-AF65-F5344CB8AC3E}">
        <p14:creationId xmlns:p14="http://schemas.microsoft.com/office/powerpoint/2010/main" val="6191057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1000" fill="hold"/>
                                        <p:tgtEl>
                                          <p:spTgt spid="4"/>
                                        </p:tgtEl>
                                        <p:attrNameLst>
                                          <p:attrName>ppt_x</p:attrName>
                                        </p:attrNameLst>
                                      </p:cBhvr>
                                      <p:tavLst>
                                        <p:tav tm="0">
                                          <p:val>
                                            <p:strVal val="1+#ppt_w/2"/>
                                          </p:val>
                                        </p:tav>
                                        <p:tav tm="100000">
                                          <p:val>
                                            <p:strVal val="#ppt_x"/>
                                          </p:val>
                                        </p:tav>
                                      </p:tavLst>
                                    </p:anim>
                                    <p:anim calcmode="lin" valueType="num">
                                      <p:cBhvr additive="base">
                                        <p:cTn id="8" dur="1000" fill="hold"/>
                                        <p:tgtEl>
                                          <p:spTgt spid="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a:blip r:embed="rId3"/>
          <a:stretch>
            <a:fillRect/>
          </a:stretch>
        </a:blipFill>
        <a:effectLst/>
      </p:bgPr>
    </p:bg>
    <p:spTree>
      <p:nvGrpSpPr>
        <p:cNvPr id="1" name=""/>
        <p:cNvGrpSpPr/>
        <p:nvPr/>
      </p:nvGrpSpPr>
      <p:grpSpPr>
        <a:xfrm>
          <a:off x="0" y="0"/>
          <a:ext cx="0" cy="0"/>
          <a:chOff x="0" y="0"/>
          <a:chExt cx="0" cy="0"/>
        </a:xfrm>
      </p:grpSpPr>
      <p:sp>
        <p:nvSpPr>
          <p:cNvPr id="3" name="Oval 2"/>
          <p:cNvSpPr/>
          <p:nvPr/>
        </p:nvSpPr>
        <p:spPr>
          <a:xfrm>
            <a:off x="25977" y="356663"/>
            <a:ext cx="609600" cy="609600"/>
          </a:xfrm>
          <a:prstGeom prst="ellipse">
            <a:avLst/>
          </a:prstGeom>
          <a:solidFill>
            <a:srgbClr val="009E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smtClean="0">
                <a:solidFill>
                  <a:schemeClr val="bg1"/>
                </a:solidFill>
                <a:latin typeface="Arial Rounded MT Bold" pitchFamily="34" charset="0"/>
                <a:cs typeface="Times New Roman" pitchFamily="18" charset="0"/>
              </a:rPr>
              <a:t>4</a:t>
            </a:r>
            <a:endParaRPr lang="en-US" sz="2800" b="1">
              <a:solidFill>
                <a:schemeClr val="bg1"/>
              </a:solidFill>
              <a:latin typeface="Arial Rounded MT Bold" pitchFamily="34" charset="0"/>
              <a:cs typeface="Times New Roman" pitchFamily="18" charset="0"/>
            </a:endParaRPr>
          </a:p>
        </p:txBody>
      </p:sp>
      <p:sp>
        <p:nvSpPr>
          <p:cNvPr id="4" name="TextBox 3"/>
          <p:cNvSpPr txBox="1"/>
          <p:nvPr/>
        </p:nvSpPr>
        <p:spPr>
          <a:xfrm>
            <a:off x="692727" y="445959"/>
            <a:ext cx="6622473" cy="461653"/>
          </a:xfrm>
          <a:prstGeom prst="rect">
            <a:avLst/>
          </a:prstGeom>
          <a:noFill/>
        </p:spPr>
        <p:txBody>
          <a:bodyPr wrap="square" lIns="91428" tIns="45714" rIns="91428" bIns="45714" rtlCol="0">
            <a:spAutoFit/>
          </a:bodyPr>
          <a:lstStyle/>
          <a:p>
            <a:pPr algn="just"/>
            <a:r>
              <a:rPr lang="en-US" sz="2400" b="1" smtClean="0">
                <a:latin typeface="Arial-Rounded" pitchFamily="34" charset="0"/>
                <a:ea typeface="Arial-Rounded" pitchFamily="34" charset="0"/>
                <a:cs typeface="Arial-Rounded" pitchFamily="34" charset="0"/>
              </a:rPr>
              <a:t>Viết vào vở câu trả lời cho câu hỏi c ở mục </a:t>
            </a:r>
            <a:r>
              <a:rPr lang="en-US" sz="2400" b="1" smtClean="0">
                <a:latin typeface="Arial Rounded MT Bold" pitchFamily="34" charset="0"/>
                <a:ea typeface="Arial-Rounded" pitchFamily="34" charset="0"/>
                <a:cs typeface="Arial-Rounded" pitchFamily="34" charset="0"/>
              </a:rPr>
              <a:t>3</a:t>
            </a:r>
            <a:endParaRPr lang="en-US" sz="2400" b="1">
              <a:latin typeface="Arial Rounded MT Bold" pitchFamily="34" charset="0"/>
              <a:ea typeface="Arial-Rounded" pitchFamily="34" charset="0"/>
              <a:cs typeface="Arial-Rounded" pitchFamily="34" charset="0"/>
            </a:endParaRPr>
          </a:p>
        </p:txBody>
      </p:sp>
      <p:sp>
        <p:nvSpPr>
          <p:cNvPr id="5" name="Rectangle 4"/>
          <p:cNvSpPr/>
          <p:nvPr/>
        </p:nvSpPr>
        <p:spPr>
          <a:xfrm>
            <a:off x="457200" y="1200150"/>
            <a:ext cx="8153400" cy="646331"/>
          </a:xfrm>
          <a:prstGeom prst="rect">
            <a:avLst/>
          </a:prstGeom>
        </p:spPr>
        <p:txBody>
          <a:bodyPr wrap="square">
            <a:spAutoFit/>
          </a:bodyPr>
          <a:lstStyle/>
          <a:p>
            <a:pPr algn="ctr"/>
            <a:r>
              <a:rPr lang="en-US" sz="3600" smtClean="0">
                <a:latin typeface="Arial-Rounded" pitchFamily="34" charset="0"/>
                <a:ea typeface="Arial-Rounded" pitchFamily="34" charset="0"/>
                <a:cs typeface="Arial-Rounded" pitchFamily="34" charset="0"/>
              </a:rPr>
              <a:t>Cả nhóm tìm được đường về nhà nhờ (…).</a:t>
            </a:r>
            <a:endParaRPr lang="en-US" sz="3600">
              <a:latin typeface="Arial-Rounded" pitchFamily="34" charset="0"/>
              <a:ea typeface="Arial-Rounded" pitchFamily="34" charset="0"/>
              <a:cs typeface="Arial-Rounded" pitchFamily="34" charset="0"/>
            </a:endParaRPr>
          </a:p>
        </p:txBody>
      </p:sp>
      <p:grpSp>
        <p:nvGrpSpPr>
          <p:cNvPr id="7" name="Group 6"/>
          <p:cNvGrpSpPr/>
          <p:nvPr/>
        </p:nvGrpSpPr>
        <p:grpSpPr>
          <a:xfrm>
            <a:off x="228600" y="2309532"/>
            <a:ext cx="8773936" cy="2436452"/>
            <a:chOff x="94950" y="2342926"/>
            <a:chExt cx="8773936" cy="2436452"/>
          </a:xfrm>
        </p:grpSpPr>
        <p:pic>
          <p:nvPicPr>
            <p:cNvPr id="6146"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94950" y="2343150"/>
              <a:ext cx="5837237" cy="24362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Picture 2"/>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16382" r="33125"/>
            <a:stretch/>
          </p:blipFill>
          <p:spPr bwMode="auto">
            <a:xfrm>
              <a:off x="5921429" y="2342926"/>
              <a:ext cx="2947457" cy="24362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
        <p:nvSpPr>
          <p:cNvPr id="10" name="Rectangle 9"/>
          <p:cNvSpPr/>
          <p:nvPr/>
        </p:nvSpPr>
        <p:spPr>
          <a:xfrm>
            <a:off x="879951" y="2771285"/>
            <a:ext cx="8479949" cy="846386"/>
          </a:xfrm>
          <a:prstGeom prst="rect">
            <a:avLst/>
          </a:prstGeom>
        </p:spPr>
        <p:txBody>
          <a:bodyPr wrap="none">
            <a:spAutoFit/>
          </a:bodyPr>
          <a:lstStyle/>
          <a:p>
            <a:pPr algn="ctr"/>
            <a:r>
              <a:rPr lang="vi-VN" sz="4900" b="1" dirty="0">
                <a:solidFill>
                  <a:srgbClr val="7030A0"/>
                </a:solidFill>
                <a:latin typeface="HP001 4 hàng" pitchFamily="34" charset="0"/>
                <a:ea typeface="Arial-Rounded" pitchFamily="34" charset="0"/>
                <a:cs typeface="Arial-Rounded" pitchFamily="34" charset="0"/>
              </a:rPr>
              <a:t> Cả ηĪ Ǉìm đưϑ đưŊg ωϙ </a:t>
            </a:r>
            <a:endParaRPr lang="en-US" sz="4900" b="1" dirty="0" smtClean="0">
              <a:solidFill>
                <a:srgbClr val="7030A0"/>
              </a:solidFill>
              <a:latin typeface="HP001 4 hàng" pitchFamily="34" charset="0"/>
              <a:ea typeface="Arial-Rounded" pitchFamily="34" charset="0"/>
              <a:cs typeface="Arial-Rounded" pitchFamily="34" charset="0"/>
            </a:endParaRPr>
          </a:p>
        </p:txBody>
      </p:sp>
      <p:sp>
        <p:nvSpPr>
          <p:cNvPr id="14" name="Rectangle 13"/>
          <p:cNvSpPr/>
          <p:nvPr/>
        </p:nvSpPr>
        <p:spPr>
          <a:xfrm>
            <a:off x="153421" y="3739720"/>
            <a:ext cx="8594019" cy="846386"/>
          </a:xfrm>
          <a:prstGeom prst="rect">
            <a:avLst/>
          </a:prstGeom>
        </p:spPr>
        <p:txBody>
          <a:bodyPr wrap="none">
            <a:spAutoFit/>
          </a:bodyPr>
          <a:lstStyle/>
          <a:p>
            <a:pPr algn="just"/>
            <a:r>
              <a:rPr lang="vi-VN" sz="4900" b="1" dirty="0">
                <a:solidFill>
                  <a:srgbClr val="7030A0"/>
                </a:solidFill>
                <a:latin typeface="HP001 4 hàng" pitchFamily="34" charset="0"/>
                <a:ea typeface="Arial-Rounded" pitchFamily="34" charset="0"/>
                <a:cs typeface="Arial-Rounded" pitchFamily="34" charset="0"/>
              </a:rPr>
              <a:t>ηà ηờ đċ Ǉai κíζ của </a:t>
            </a:r>
            <a:r>
              <a:rPr lang="vi-VN" sz="4900" b="1" dirty="0" smtClean="0">
                <a:solidFill>
                  <a:srgbClr val="7030A0"/>
                </a:solidFill>
                <a:latin typeface="HP001 4 hàng" pitchFamily="34" charset="0"/>
                <a:ea typeface="Arial-Rounded" pitchFamily="34" charset="0"/>
                <a:cs typeface="Arial-Rounded" pitchFamily="34" charset="0"/>
              </a:rPr>
              <a:t>κỏ</a:t>
            </a:r>
            <a:r>
              <a:rPr lang="en-US" sz="4900" b="1" dirty="0" smtClean="0">
                <a:solidFill>
                  <a:srgbClr val="7030A0"/>
                </a:solidFill>
                <a:latin typeface="HP001 4 hàng" pitchFamily="34" charset="0"/>
                <a:ea typeface="Arial-Rounded" pitchFamily="34" charset="0"/>
                <a:cs typeface="Arial-Rounded" pitchFamily="34" charset="0"/>
              </a:rPr>
              <a:t>.</a:t>
            </a:r>
            <a:r>
              <a:rPr lang="vi-VN" sz="4900" b="1" dirty="0" smtClean="0">
                <a:solidFill>
                  <a:srgbClr val="7030A0"/>
                </a:solidFill>
                <a:latin typeface="HP001 4 hàng" pitchFamily="34" charset="0"/>
                <a:ea typeface="Arial-Rounded" pitchFamily="34" charset="0"/>
                <a:cs typeface="Arial-Rounded" pitchFamily="34" charset="0"/>
              </a:rPr>
              <a:t> </a:t>
            </a:r>
            <a:endParaRPr lang="en-US" sz="4900" b="1" dirty="0">
              <a:solidFill>
                <a:srgbClr val="7030A0"/>
              </a:solidFill>
              <a:latin typeface="HP001 4 hàng" pitchFamily="34" charset="0"/>
              <a:ea typeface="Arial-Rounded" pitchFamily="34" charset="0"/>
              <a:cs typeface="Arial-Rounded" pitchFamily="34" charset="0"/>
            </a:endParaRPr>
          </a:p>
        </p:txBody>
      </p:sp>
    </p:spTree>
    <p:extLst>
      <p:ext uri="{BB962C8B-B14F-4D97-AF65-F5344CB8AC3E}">
        <p14:creationId xmlns:p14="http://schemas.microsoft.com/office/powerpoint/2010/main" val="9554541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childTnLst>
                          </p:cTn>
                        </p:par>
                        <p:par>
                          <p:cTn id="13" fill="hold">
                            <p:stCondLst>
                              <p:cond delay="500"/>
                            </p:stCondLst>
                            <p:childTnLst>
                              <p:par>
                                <p:cTn id="14" presetID="10" presetClass="entr" presetSubtype="0" fill="hold" grpId="0" nodeType="afterEffect">
                                  <p:stCondLst>
                                    <p:cond delay="0"/>
                                  </p:stCondLst>
                                  <p:childTnLst>
                                    <p:set>
                                      <p:cBhvr>
                                        <p:cTn id="15" dur="1" fill="hold">
                                          <p:stCondLst>
                                            <p:cond delay="0"/>
                                          </p:stCondLst>
                                        </p:cTn>
                                        <p:tgtEl>
                                          <p:spTgt spid="10"/>
                                        </p:tgtEl>
                                        <p:attrNameLst>
                                          <p:attrName>style.visibility</p:attrName>
                                        </p:attrNameLst>
                                      </p:cBhvr>
                                      <p:to>
                                        <p:strVal val="visible"/>
                                      </p:to>
                                    </p:set>
                                    <p:animEffect transition="in" filter="fade">
                                      <p:cBhvr>
                                        <p:cTn id="16" dur="500"/>
                                        <p:tgtEl>
                                          <p:spTgt spid="10"/>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14"/>
                                        </p:tgtEl>
                                        <p:attrNameLst>
                                          <p:attrName>style.visibility</p:attrName>
                                        </p:attrNameLst>
                                      </p:cBhvr>
                                      <p:to>
                                        <p:strVal val="visible"/>
                                      </p:to>
                                    </p:set>
                                    <p:animEffect transition="in" filter="fade">
                                      <p:cBhvr>
                                        <p:cTn id="19"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10" grpId="0"/>
      <p:bldP spid="14"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4" name="TextBox 3"/>
          <p:cNvSpPr txBox="1"/>
          <p:nvPr/>
        </p:nvSpPr>
        <p:spPr>
          <a:xfrm>
            <a:off x="3124200" y="1581150"/>
            <a:ext cx="2971800" cy="646331"/>
          </a:xfrm>
          <a:prstGeom prst="rect">
            <a:avLst/>
          </a:prstGeom>
          <a:solidFill>
            <a:srgbClr val="EBF6F9"/>
          </a:solidFill>
        </p:spPr>
        <p:txBody>
          <a:bodyPr wrap="square" rtlCol="0">
            <a:spAutoFit/>
          </a:bodyPr>
          <a:lstStyle/>
          <a:p>
            <a:pPr algn="ctr"/>
            <a:r>
              <a:rPr lang="en-US" sz="3600" b="1" smtClean="0">
                <a:latin typeface="Arial-Rounded" pitchFamily="34" charset="0"/>
                <a:ea typeface="Arial-Rounded" pitchFamily="34" charset="0"/>
                <a:cs typeface="Arial-Rounded" pitchFamily="34" charset="0"/>
              </a:rPr>
              <a:t>Củng cố</a:t>
            </a:r>
          </a:p>
        </p:txBody>
      </p:sp>
    </p:spTree>
    <p:extLst>
      <p:ext uri="{BB962C8B-B14F-4D97-AF65-F5344CB8AC3E}">
        <p14:creationId xmlns:p14="http://schemas.microsoft.com/office/powerpoint/2010/main" val="225470079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8000" b="-38000"/>
          </a:stretch>
        </a:blipFill>
        <a:effectLst/>
      </p:bgPr>
    </p:bg>
    <p:spTree>
      <p:nvGrpSpPr>
        <p:cNvPr id="1" name=""/>
        <p:cNvGrpSpPr/>
        <p:nvPr/>
      </p:nvGrpSpPr>
      <p:grpSpPr>
        <a:xfrm>
          <a:off x="0" y="0"/>
          <a:ext cx="0" cy="0"/>
          <a:chOff x="0" y="0"/>
          <a:chExt cx="0" cy="0"/>
        </a:xfrm>
      </p:grpSpPr>
      <p:sp>
        <p:nvSpPr>
          <p:cNvPr id="4" name="TextBox 3"/>
          <p:cNvSpPr txBox="1"/>
          <p:nvPr/>
        </p:nvSpPr>
        <p:spPr>
          <a:xfrm>
            <a:off x="1295400" y="133350"/>
            <a:ext cx="6705600" cy="954107"/>
          </a:xfrm>
          <a:prstGeom prst="rect">
            <a:avLst/>
          </a:prstGeom>
          <a:solidFill>
            <a:schemeClr val="accent5">
              <a:lumMod val="20000"/>
              <a:lumOff val="80000"/>
            </a:schemeClr>
          </a:solidFill>
        </p:spPr>
        <p:txBody>
          <a:bodyPr wrap="square" rtlCol="0">
            <a:spAutoFit/>
          </a:bodyPr>
          <a:lstStyle/>
          <a:p>
            <a:pPr algn="ctr"/>
            <a:r>
              <a:rPr lang="en-US" sz="2800" b="1" smtClean="0">
                <a:latin typeface="Arial-Rounded" pitchFamily="34" charset="0"/>
                <a:ea typeface="Arial-Rounded" pitchFamily="34" charset="0"/>
                <a:cs typeface="Arial-Rounded" pitchFamily="34" charset="0"/>
              </a:rPr>
              <a:t>Dặn dò: + Luyện đọc: Đôi tai xấu xí</a:t>
            </a:r>
          </a:p>
          <a:p>
            <a:pPr algn="ctr"/>
            <a:r>
              <a:rPr lang="en-US" sz="2800" b="1" smtClean="0">
                <a:latin typeface="Arial-Rounded" pitchFamily="34" charset="0"/>
                <a:ea typeface="Arial-Rounded" pitchFamily="34" charset="0"/>
                <a:cs typeface="Arial-Rounded" pitchFamily="34" charset="0"/>
              </a:rPr>
              <a:t>      + Xem bài trang 10, trang 11.</a:t>
            </a:r>
          </a:p>
        </p:txBody>
      </p:sp>
    </p:spTree>
    <p:extLst>
      <p:ext uri="{BB962C8B-B14F-4D97-AF65-F5344CB8AC3E}">
        <p14:creationId xmlns:p14="http://schemas.microsoft.com/office/powerpoint/2010/main" val="338851143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
          <p:cNvSpPr txBox="1">
            <a:spLocks/>
          </p:cNvSpPr>
          <p:nvPr/>
        </p:nvSpPr>
        <p:spPr>
          <a:xfrm>
            <a:off x="1363516" y="2421867"/>
            <a:ext cx="6839217" cy="982887"/>
          </a:xfrm>
          <a:prstGeom prst="rect">
            <a:avLst/>
          </a:prstGeom>
          <a:solidFill>
            <a:srgbClr val="C2E49C"/>
          </a:solidFill>
          <a:ln>
            <a:solidFill>
              <a:schemeClr val="tx1"/>
            </a:solidFill>
          </a:ln>
        </p:spPr>
        <p:txBody>
          <a:bodyPr vert="horz" lIns="91428" tIns="45714" rIns="91428" bIns="45714" rtlCol="0" anchor="ctr">
            <a:noAutofit/>
          </a:bodyPr>
          <a:lstStyle>
            <a:lvl1pPr algn="ctr" defTabSz="914276" rtl="0" eaLnBrk="1" latinLnBrk="0" hangingPunct="1">
              <a:spcBef>
                <a:spcPct val="0"/>
              </a:spcBef>
              <a:buNone/>
              <a:defRPr sz="4400" kern="1200">
                <a:solidFill>
                  <a:schemeClr val="tx1"/>
                </a:solidFill>
                <a:latin typeface="+mj-lt"/>
                <a:ea typeface="+mj-ea"/>
                <a:cs typeface="+mj-cs"/>
              </a:defRPr>
            </a:lvl1pPr>
          </a:lstStyle>
          <a:p>
            <a:pPr algn="just"/>
            <a:r>
              <a:rPr lang="en-US" sz="2800" smtClean="0">
                <a:latin typeface="Arial-Rounded" pitchFamily="34" charset="0"/>
                <a:ea typeface="Arial-Rounded" pitchFamily="34" charset="0"/>
                <a:cs typeface="Arial-Rounded" pitchFamily="34" charset="0"/>
              </a:rPr>
              <a:t>Hãy kể về những thay đổi của em so với ngày đầu đi học lớp 1</a:t>
            </a:r>
            <a:endParaRPr lang="en-US" sz="2800">
              <a:latin typeface="Arial-Rounded" pitchFamily="34" charset="0"/>
              <a:ea typeface="Arial-Rounded" pitchFamily="34" charset="0"/>
              <a:cs typeface="Arial-Rounded" pitchFamily="34" charset="0"/>
            </a:endParaRPr>
          </a:p>
        </p:txBody>
      </p:sp>
      <p:grpSp>
        <p:nvGrpSpPr>
          <p:cNvPr id="22" name="Group 21"/>
          <p:cNvGrpSpPr/>
          <p:nvPr/>
        </p:nvGrpSpPr>
        <p:grpSpPr>
          <a:xfrm>
            <a:off x="3900055" y="2452184"/>
            <a:ext cx="1814945" cy="864158"/>
            <a:chOff x="4343400" y="1268839"/>
            <a:chExt cx="1814945" cy="864158"/>
          </a:xfrm>
        </p:grpSpPr>
        <p:pic>
          <p:nvPicPr>
            <p:cNvPr id="24" name="Picture 1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243945" y="1268839"/>
              <a:ext cx="914400" cy="8641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6" name="Picture 1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343400" y="1268839"/>
              <a:ext cx="914400" cy="8641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pic>
        <p:nvPicPr>
          <p:cNvPr id="4099"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40869" y="1136763"/>
            <a:ext cx="1116013" cy="11160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04" name="Picture 8"/>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80999" y="2419350"/>
            <a:ext cx="927099" cy="9298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07" name="Picture 11"/>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8217128" y="1365550"/>
            <a:ext cx="933799" cy="6707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10" name="Picture 1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93740" y="3654650"/>
            <a:ext cx="701616" cy="11953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4" name="Title 1"/>
          <p:cNvSpPr txBox="1">
            <a:spLocks/>
          </p:cNvSpPr>
          <p:nvPr/>
        </p:nvSpPr>
        <p:spPr>
          <a:xfrm>
            <a:off x="1335807" y="3654650"/>
            <a:ext cx="6858000" cy="1217820"/>
          </a:xfrm>
          <a:prstGeom prst="rect">
            <a:avLst/>
          </a:prstGeom>
          <a:solidFill>
            <a:srgbClr val="C2E49C"/>
          </a:solidFill>
          <a:ln>
            <a:solidFill>
              <a:schemeClr val="tx1"/>
            </a:solidFill>
          </a:ln>
        </p:spPr>
        <p:txBody>
          <a:bodyPr vert="horz" lIns="91428" tIns="45714" rIns="91428" bIns="45714" rtlCol="0" anchor="ctr">
            <a:noAutofit/>
          </a:bodyPr>
          <a:lstStyle>
            <a:lvl1pPr algn="ctr" defTabSz="914276" rtl="0" eaLnBrk="1" latinLnBrk="0" hangingPunct="1">
              <a:spcBef>
                <a:spcPct val="0"/>
              </a:spcBef>
              <a:buNone/>
              <a:defRPr sz="4400" kern="1200">
                <a:solidFill>
                  <a:schemeClr val="tx1"/>
                </a:solidFill>
                <a:latin typeface="+mj-lt"/>
                <a:ea typeface="+mj-ea"/>
                <a:cs typeface="+mj-cs"/>
              </a:defRPr>
            </a:lvl1pPr>
          </a:lstStyle>
          <a:p>
            <a:pPr algn="just"/>
            <a:r>
              <a:rPr lang="en-US" sz="2800" smtClean="0">
                <a:latin typeface="Arial-Rounded" pitchFamily="34" charset="0"/>
                <a:ea typeface="Arial-Rounded" pitchFamily="34" charset="0"/>
                <a:cs typeface="Arial-Rounded" pitchFamily="34" charset="0"/>
              </a:rPr>
              <a:t>Nam rất       (…)       khi được cô giáo khen.</a:t>
            </a:r>
          </a:p>
          <a:p>
            <a:pPr algn="just"/>
            <a:endParaRPr lang="en-US" sz="2800">
              <a:latin typeface="Arial-Rounded" pitchFamily="34" charset="0"/>
              <a:ea typeface="Arial-Rounded" pitchFamily="34" charset="0"/>
              <a:cs typeface="Arial-Rounded" pitchFamily="34" charset="0"/>
            </a:endParaRPr>
          </a:p>
        </p:txBody>
      </p:sp>
      <p:grpSp>
        <p:nvGrpSpPr>
          <p:cNvPr id="5" name="Group 4"/>
          <p:cNvGrpSpPr/>
          <p:nvPr/>
        </p:nvGrpSpPr>
        <p:grpSpPr>
          <a:xfrm>
            <a:off x="2729345" y="1268839"/>
            <a:ext cx="4343400" cy="864158"/>
            <a:chOff x="2729345" y="1268839"/>
            <a:chExt cx="4343400" cy="864158"/>
          </a:xfrm>
        </p:grpSpPr>
        <p:pic>
          <p:nvPicPr>
            <p:cNvPr id="4111" name="Picture 1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729345" y="1268839"/>
              <a:ext cx="914400" cy="8641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7" name="Picture 1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243945" y="1268839"/>
              <a:ext cx="914400" cy="8641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8" name="Picture 1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158345" y="1268839"/>
              <a:ext cx="914400" cy="8641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9" name="Picture 1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343400" y="1268839"/>
              <a:ext cx="914400" cy="8641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 name="Picture 1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442855" y="1268839"/>
              <a:ext cx="914400" cy="8641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pic>
        <p:nvPicPr>
          <p:cNvPr id="6" name="Picture 5"/>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4221307" y="3867150"/>
            <a:ext cx="1005320" cy="1005320"/>
          </a:xfrm>
          <a:prstGeom prst="rect">
            <a:avLst/>
          </a:prstGeom>
        </p:spPr>
      </p:pic>
      <p:pic>
        <p:nvPicPr>
          <p:cNvPr id="32" name="Picture 11"/>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8230983" y="2577942"/>
            <a:ext cx="933799" cy="6707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3" name="Picture 11"/>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8230983" y="4034442"/>
            <a:ext cx="933799" cy="6707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a:xfrm>
            <a:off x="1346198" y="1389969"/>
            <a:ext cx="6856536" cy="609600"/>
          </a:xfrm>
          <a:solidFill>
            <a:srgbClr val="C2E49C"/>
          </a:solidFill>
          <a:ln>
            <a:solidFill>
              <a:schemeClr val="tx1"/>
            </a:solidFill>
          </a:ln>
        </p:spPr>
        <p:txBody>
          <a:bodyPr>
            <a:noAutofit/>
          </a:bodyPr>
          <a:lstStyle/>
          <a:p>
            <a:pPr algn="just"/>
            <a:r>
              <a:rPr lang="en-US" sz="2800" smtClean="0">
                <a:latin typeface="Arial-Rounded" pitchFamily="34" charset="0"/>
                <a:ea typeface="Arial-Rounded" pitchFamily="34" charset="0"/>
                <a:cs typeface="Arial-Rounded" pitchFamily="34" charset="0"/>
              </a:rPr>
              <a:t>Em hãy đọc đoạn 2 bài </a:t>
            </a:r>
            <a:r>
              <a:rPr lang="en-US" sz="2800" i="1" smtClean="0">
                <a:latin typeface="Arial-Rounded" pitchFamily="34" charset="0"/>
                <a:ea typeface="Arial-Rounded" pitchFamily="34" charset="0"/>
                <a:cs typeface="Arial-Rounded" pitchFamily="34" charset="0"/>
              </a:rPr>
              <a:t>Tôi là học sinh lớp 1</a:t>
            </a:r>
            <a:endParaRPr lang="en-US" sz="2800">
              <a:latin typeface="Arial-Rounded" pitchFamily="34" charset="0"/>
              <a:ea typeface="Arial-Rounded" pitchFamily="34" charset="0"/>
              <a:cs typeface="Arial-Rounded" pitchFamily="34" charset="0"/>
            </a:endParaRPr>
          </a:p>
        </p:txBody>
      </p:sp>
      <p:sp>
        <p:nvSpPr>
          <p:cNvPr id="3" name="TextBox 2"/>
          <p:cNvSpPr txBox="1"/>
          <p:nvPr/>
        </p:nvSpPr>
        <p:spPr>
          <a:xfrm>
            <a:off x="1956204" y="4310114"/>
            <a:ext cx="2615796" cy="523220"/>
          </a:xfrm>
          <a:prstGeom prst="rect">
            <a:avLst/>
          </a:prstGeom>
          <a:solidFill>
            <a:srgbClr val="C2E49C"/>
          </a:solidFill>
        </p:spPr>
        <p:txBody>
          <a:bodyPr wrap="square" rtlCol="0">
            <a:spAutoFit/>
          </a:bodyPr>
          <a:lstStyle/>
          <a:p>
            <a:pPr algn="just"/>
            <a:r>
              <a:rPr lang="en-US" sz="2800" smtClean="0">
                <a:latin typeface="Arial-Rounded" pitchFamily="34" charset="0"/>
                <a:ea typeface="Arial-Rounded" pitchFamily="34" charset="0"/>
                <a:cs typeface="Arial-Rounded" pitchFamily="34" charset="0"/>
              </a:rPr>
              <a:t>A.  hãnh diện</a:t>
            </a:r>
            <a:endParaRPr lang="en-US" sz="2800"/>
          </a:p>
        </p:txBody>
      </p:sp>
      <p:sp>
        <p:nvSpPr>
          <p:cNvPr id="23" name="TextBox 22"/>
          <p:cNvSpPr txBox="1"/>
          <p:nvPr/>
        </p:nvSpPr>
        <p:spPr>
          <a:xfrm>
            <a:off x="5283200" y="4326817"/>
            <a:ext cx="2502853" cy="523220"/>
          </a:xfrm>
          <a:prstGeom prst="rect">
            <a:avLst/>
          </a:prstGeom>
          <a:solidFill>
            <a:srgbClr val="C2E49C"/>
          </a:solidFill>
        </p:spPr>
        <p:txBody>
          <a:bodyPr wrap="square" rtlCol="0">
            <a:spAutoFit/>
          </a:bodyPr>
          <a:lstStyle/>
          <a:p>
            <a:pPr algn="just"/>
            <a:r>
              <a:rPr lang="en-US" sz="2800" smtClean="0">
                <a:latin typeface="Arial-Rounded" pitchFamily="34" charset="0"/>
                <a:ea typeface="Arial-Rounded" pitchFamily="34" charset="0"/>
                <a:cs typeface="Arial-Rounded" pitchFamily="34" charset="0"/>
              </a:rPr>
              <a:t>B.  chững chạc</a:t>
            </a:r>
            <a:endParaRPr lang="en-US" sz="2800"/>
          </a:p>
        </p:txBody>
      </p:sp>
      <p:pic>
        <p:nvPicPr>
          <p:cNvPr id="1028" name="Picture 4"/>
          <p:cNvPicPr>
            <a:picLocks noChangeAspect="1" noChangeArrowheads="1"/>
          </p:cNvPicPr>
          <p:nvPr/>
        </p:nvPicPr>
        <p:blipFill rotWithShape="1">
          <a:blip r:embed="rId9">
            <a:extLst>
              <a:ext uri="{28A0092B-C50C-407E-A947-70E740481C1C}">
                <a14:useLocalDpi xmlns:a14="http://schemas.microsoft.com/office/drawing/2010/main" val="0"/>
              </a:ext>
            </a:extLst>
          </a:blip>
          <a:srcRect l="6183" t="15527" r="10390" b="29219"/>
          <a:stretch/>
        </p:blipFill>
        <p:spPr bwMode="auto">
          <a:xfrm>
            <a:off x="2447491" y="4339517"/>
            <a:ext cx="1607821" cy="4140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85739718"/>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4099"/>
                    </p:tgtEl>
                  </p:cond>
                </p:stCondLst>
                <p:endSync evt="end" delay="0">
                  <p:rtn val="all"/>
                </p:endSync>
                <p:childTnLst>
                  <p:par>
                    <p:cTn id="3" fill="hold">
                      <p:stCondLst>
                        <p:cond delay="0"/>
                      </p:stCondLst>
                      <p:childTnLst>
                        <p:par>
                          <p:cTn id="4" fill="hold">
                            <p:stCondLst>
                              <p:cond delay="0"/>
                            </p:stCondLst>
                            <p:childTnLst>
                              <p:par>
                                <p:cTn id="5" presetID="8" presetClass="emph" presetSubtype="0" fill="hold" nodeType="clickEffect">
                                  <p:stCondLst>
                                    <p:cond delay="0"/>
                                  </p:stCondLst>
                                  <p:childTnLst>
                                    <p:animRot by="21600000">
                                      <p:cBhvr>
                                        <p:cTn id="6" dur="2000" fill="hold"/>
                                        <p:tgtEl>
                                          <p:spTgt spid="4099"/>
                                        </p:tgtEl>
                                        <p:attrNameLst>
                                          <p:attrName>r</p:attrName>
                                        </p:attrNameLst>
                                      </p:cBhvr>
                                    </p:animRot>
                                  </p:childTnLst>
                                </p:cTn>
                              </p:par>
                            </p:childTnLst>
                          </p:cTn>
                        </p:par>
                        <p:par>
                          <p:cTn id="7" fill="hold">
                            <p:stCondLst>
                              <p:cond delay="2000"/>
                            </p:stCondLst>
                            <p:childTnLst>
                              <p:par>
                                <p:cTn id="8" presetID="53" presetClass="entr" presetSubtype="16" fill="hold" grpId="0" nodeType="afterEffect">
                                  <p:stCondLst>
                                    <p:cond delay="0"/>
                                  </p:stCondLst>
                                  <p:childTnLst>
                                    <p:set>
                                      <p:cBhvr>
                                        <p:cTn id="9" dur="1" fill="hold">
                                          <p:stCondLst>
                                            <p:cond delay="0"/>
                                          </p:stCondLst>
                                        </p:cTn>
                                        <p:tgtEl>
                                          <p:spTgt spid="2"/>
                                        </p:tgtEl>
                                        <p:attrNameLst>
                                          <p:attrName>style.visibility</p:attrName>
                                        </p:attrNameLst>
                                      </p:cBhvr>
                                      <p:to>
                                        <p:strVal val="visible"/>
                                      </p:to>
                                    </p:set>
                                    <p:anim calcmode="lin" valueType="num">
                                      <p:cBhvr>
                                        <p:cTn id="10" dur="1750" fill="hold"/>
                                        <p:tgtEl>
                                          <p:spTgt spid="2"/>
                                        </p:tgtEl>
                                        <p:attrNameLst>
                                          <p:attrName>ppt_w</p:attrName>
                                        </p:attrNameLst>
                                      </p:cBhvr>
                                      <p:tavLst>
                                        <p:tav tm="0">
                                          <p:val>
                                            <p:fltVal val="0"/>
                                          </p:val>
                                        </p:tav>
                                        <p:tav tm="100000">
                                          <p:val>
                                            <p:strVal val="#ppt_w"/>
                                          </p:val>
                                        </p:tav>
                                      </p:tavLst>
                                    </p:anim>
                                    <p:anim calcmode="lin" valueType="num">
                                      <p:cBhvr>
                                        <p:cTn id="11" dur="1750" fill="hold"/>
                                        <p:tgtEl>
                                          <p:spTgt spid="2"/>
                                        </p:tgtEl>
                                        <p:attrNameLst>
                                          <p:attrName>ppt_h</p:attrName>
                                        </p:attrNameLst>
                                      </p:cBhvr>
                                      <p:tavLst>
                                        <p:tav tm="0">
                                          <p:val>
                                            <p:fltVal val="0"/>
                                          </p:val>
                                        </p:tav>
                                        <p:tav tm="100000">
                                          <p:val>
                                            <p:strVal val="#ppt_h"/>
                                          </p:val>
                                        </p:tav>
                                      </p:tavLst>
                                    </p:anim>
                                    <p:animEffect transition="in" filter="fade">
                                      <p:cBhvr>
                                        <p:cTn id="12" dur="1750"/>
                                        <p:tgtEl>
                                          <p:spTgt spid="2"/>
                                        </p:tgtEl>
                                      </p:cBhvr>
                                    </p:animEffect>
                                  </p:childTnLst>
                                </p:cTn>
                              </p:par>
                            </p:childTnLst>
                          </p:cTn>
                        </p:par>
                      </p:childTnLst>
                    </p:cTn>
                  </p:par>
                </p:childTnLst>
              </p:cTn>
              <p:nextCondLst>
                <p:cond evt="onClick" delay="0">
                  <p:tgtEl>
                    <p:spTgt spid="4099"/>
                  </p:tgtEl>
                </p:cond>
              </p:nextCondLst>
            </p:seq>
            <p:seq concurrent="1" nextAc="seek">
              <p:cTn id="13" restart="whenNotActive" fill="hold" evtFilter="cancelBubble" nodeType="interactiveSeq">
                <p:stCondLst>
                  <p:cond evt="onClick" delay="0">
                    <p:tgtEl>
                      <p:spTgt spid="4104"/>
                    </p:tgtEl>
                  </p:cond>
                </p:stCondLst>
                <p:endSync evt="end" delay="0">
                  <p:rtn val="all"/>
                </p:endSync>
                <p:childTnLst>
                  <p:par>
                    <p:cTn id="14" fill="hold">
                      <p:stCondLst>
                        <p:cond delay="0"/>
                      </p:stCondLst>
                      <p:childTnLst>
                        <p:par>
                          <p:cTn id="15" fill="hold">
                            <p:stCondLst>
                              <p:cond delay="0"/>
                            </p:stCondLst>
                            <p:childTnLst>
                              <p:par>
                                <p:cTn id="16" presetID="8" presetClass="emph" presetSubtype="0" fill="hold" nodeType="clickEffect">
                                  <p:stCondLst>
                                    <p:cond delay="0"/>
                                  </p:stCondLst>
                                  <p:childTnLst>
                                    <p:animRot by="21600000">
                                      <p:cBhvr>
                                        <p:cTn id="17" dur="2000" fill="hold"/>
                                        <p:tgtEl>
                                          <p:spTgt spid="4104"/>
                                        </p:tgtEl>
                                        <p:attrNameLst>
                                          <p:attrName>r</p:attrName>
                                        </p:attrNameLst>
                                      </p:cBhvr>
                                    </p:animRot>
                                  </p:childTnLst>
                                </p:cTn>
                              </p:par>
                            </p:childTnLst>
                          </p:cTn>
                        </p:par>
                        <p:par>
                          <p:cTn id="18" fill="hold">
                            <p:stCondLst>
                              <p:cond delay="2000"/>
                            </p:stCondLst>
                            <p:childTnLst>
                              <p:par>
                                <p:cTn id="19" presetID="53" presetClass="entr" presetSubtype="16" fill="hold" grpId="0" nodeType="afterEffect">
                                  <p:stCondLst>
                                    <p:cond delay="0"/>
                                  </p:stCondLst>
                                  <p:childTnLst>
                                    <p:set>
                                      <p:cBhvr>
                                        <p:cTn id="20" dur="1" fill="hold">
                                          <p:stCondLst>
                                            <p:cond delay="0"/>
                                          </p:stCondLst>
                                        </p:cTn>
                                        <p:tgtEl>
                                          <p:spTgt spid="13"/>
                                        </p:tgtEl>
                                        <p:attrNameLst>
                                          <p:attrName>style.visibility</p:attrName>
                                        </p:attrNameLst>
                                      </p:cBhvr>
                                      <p:to>
                                        <p:strVal val="visible"/>
                                      </p:to>
                                    </p:set>
                                    <p:anim calcmode="lin" valueType="num">
                                      <p:cBhvr>
                                        <p:cTn id="21" dur="1500" fill="hold"/>
                                        <p:tgtEl>
                                          <p:spTgt spid="13"/>
                                        </p:tgtEl>
                                        <p:attrNameLst>
                                          <p:attrName>ppt_w</p:attrName>
                                        </p:attrNameLst>
                                      </p:cBhvr>
                                      <p:tavLst>
                                        <p:tav tm="0">
                                          <p:val>
                                            <p:fltVal val="0"/>
                                          </p:val>
                                        </p:tav>
                                        <p:tav tm="100000">
                                          <p:val>
                                            <p:strVal val="#ppt_w"/>
                                          </p:val>
                                        </p:tav>
                                      </p:tavLst>
                                    </p:anim>
                                    <p:anim calcmode="lin" valueType="num">
                                      <p:cBhvr>
                                        <p:cTn id="22" dur="1500" fill="hold"/>
                                        <p:tgtEl>
                                          <p:spTgt spid="13"/>
                                        </p:tgtEl>
                                        <p:attrNameLst>
                                          <p:attrName>ppt_h</p:attrName>
                                        </p:attrNameLst>
                                      </p:cBhvr>
                                      <p:tavLst>
                                        <p:tav tm="0">
                                          <p:val>
                                            <p:fltVal val="0"/>
                                          </p:val>
                                        </p:tav>
                                        <p:tav tm="100000">
                                          <p:val>
                                            <p:strVal val="#ppt_h"/>
                                          </p:val>
                                        </p:tav>
                                      </p:tavLst>
                                    </p:anim>
                                    <p:animEffect transition="in" filter="fade">
                                      <p:cBhvr>
                                        <p:cTn id="23" dur="1500"/>
                                        <p:tgtEl>
                                          <p:spTgt spid="13"/>
                                        </p:tgtEl>
                                      </p:cBhvr>
                                    </p:animEffect>
                                  </p:childTnLst>
                                </p:cTn>
                              </p:par>
                            </p:childTnLst>
                          </p:cTn>
                        </p:par>
                      </p:childTnLst>
                    </p:cTn>
                  </p:par>
                </p:childTnLst>
              </p:cTn>
              <p:nextCondLst>
                <p:cond evt="onClick" delay="0">
                  <p:tgtEl>
                    <p:spTgt spid="4104"/>
                  </p:tgtEl>
                </p:cond>
              </p:nextCondLst>
            </p:seq>
            <p:seq concurrent="1" nextAc="seek">
              <p:cTn id="24" restart="whenNotActive" fill="hold" evtFilter="cancelBubble" nodeType="interactiveSeq">
                <p:stCondLst>
                  <p:cond evt="onClick" delay="0">
                    <p:tgtEl>
                      <p:spTgt spid="4110"/>
                    </p:tgtEl>
                  </p:cond>
                </p:stCondLst>
                <p:endSync evt="end" delay="0">
                  <p:rtn val="all"/>
                </p:endSync>
                <p:childTnLst>
                  <p:par>
                    <p:cTn id="25" fill="hold">
                      <p:stCondLst>
                        <p:cond delay="0"/>
                      </p:stCondLst>
                      <p:childTnLst>
                        <p:par>
                          <p:cTn id="26" fill="hold">
                            <p:stCondLst>
                              <p:cond delay="0"/>
                            </p:stCondLst>
                            <p:childTnLst>
                              <p:par>
                                <p:cTn id="27" presetID="8" presetClass="emph" presetSubtype="0" fill="hold" nodeType="clickEffect">
                                  <p:stCondLst>
                                    <p:cond delay="0"/>
                                  </p:stCondLst>
                                  <p:childTnLst>
                                    <p:animRot by="21600000">
                                      <p:cBhvr>
                                        <p:cTn id="28" dur="2000" fill="hold"/>
                                        <p:tgtEl>
                                          <p:spTgt spid="4110"/>
                                        </p:tgtEl>
                                        <p:attrNameLst>
                                          <p:attrName>r</p:attrName>
                                        </p:attrNameLst>
                                      </p:cBhvr>
                                    </p:animRot>
                                  </p:childTnLst>
                                </p:cTn>
                              </p:par>
                            </p:childTnLst>
                          </p:cTn>
                        </p:par>
                        <p:par>
                          <p:cTn id="29" fill="hold">
                            <p:stCondLst>
                              <p:cond delay="2000"/>
                            </p:stCondLst>
                            <p:childTnLst>
                              <p:par>
                                <p:cTn id="30" presetID="53" presetClass="entr" presetSubtype="16" fill="hold" grpId="0" nodeType="afterEffect">
                                  <p:stCondLst>
                                    <p:cond delay="0"/>
                                  </p:stCondLst>
                                  <p:childTnLst>
                                    <p:set>
                                      <p:cBhvr>
                                        <p:cTn id="31" dur="1" fill="hold">
                                          <p:stCondLst>
                                            <p:cond delay="0"/>
                                          </p:stCondLst>
                                        </p:cTn>
                                        <p:tgtEl>
                                          <p:spTgt spid="14"/>
                                        </p:tgtEl>
                                        <p:attrNameLst>
                                          <p:attrName>style.visibility</p:attrName>
                                        </p:attrNameLst>
                                      </p:cBhvr>
                                      <p:to>
                                        <p:strVal val="visible"/>
                                      </p:to>
                                    </p:set>
                                    <p:anim calcmode="lin" valueType="num">
                                      <p:cBhvr>
                                        <p:cTn id="32" dur="1750" fill="hold"/>
                                        <p:tgtEl>
                                          <p:spTgt spid="14"/>
                                        </p:tgtEl>
                                        <p:attrNameLst>
                                          <p:attrName>ppt_w</p:attrName>
                                        </p:attrNameLst>
                                      </p:cBhvr>
                                      <p:tavLst>
                                        <p:tav tm="0">
                                          <p:val>
                                            <p:fltVal val="0"/>
                                          </p:val>
                                        </p:tav>
                                        <p:tav tm="100000">
                                          <p:val>
                                            <p:strVal val="#ppt_w"/>
                                          </p:val>
                                        </p:tav>
                                      </p:tavLst>
                                    </p:anim>
                                    <p:anim calcmode="lin" valueType="num">
                                      <p:cBhvr>
                                        <p:cTn id="33" dur="1750" fill="hold"/>
                                        <p:tgtEl>
                                          <p:spTgt spid="14"/>
                                        </p:tgtEl>
                                        <p:attrNameLst>
                                          <p:attrName>ppt_h</p:attrName>
                                        </p:attrNameLst>
                                      </p:cBhvr>
                                      <p:tavLst>
                                        <p:tav tm="0">
                                          <p:val>
                                            <p:fltVal val="0"/>
                                          </p:val>
                                        </p:tav>
                                        <p:tav tm="100000">
                                          <p:val>
                                            <p:strVal val="#ppt_h"/>
                                          </p:val>
                                        </p:tav>
                                      </p:tavLst>
                                    </p:anim>
                                    <p:animEffect transition="in" filter="fade">
                                      <p:cBhvr>
                                        <p:cTn id="34" dur="1750"/>
                                        <p:tgtEl>
                                          <p:spTgt spid="14"/>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grpId="0" nodeType="clickEffect">
                                  <p:stCondLst>
                                    <p:cond delay="0"/>
                                  </p:stCondLst>
                                  <p:iterate type="lt">
                                    <p:tmPct val="0"/>
                                  </p:iterate>
                                  <p:childTnLst>
                                    <p:set>
                                      <p:cBhvr>
                                        <p:cTn id="38" dur="1" fill="hold">
                                          <p:stCondLst>
                                            <p:cond delay="0"/>
                                          </p:stCondLst>
                                        </p:cTn>
                                        <p:tgtEl>
                                          <p:spTgt spid="3"/>
                                        </p:tgtEl>
                                        <p:attrNameLst>
                                          <p:attrName>style.visibility</p:attrName>
                                        </p:attrNameLst>
                                      </p:cBhvr>
                                      <p:to>
                                        <p:strVal val="visible"/>
                                      </p:to>
                                    </p:set>
                                    <p:animEffect transition="in" filter="fade">
                                      <p:cBhvr>
                                        <p:cTn id="39" dur="500"/>
                                        <p:tgtEl>
                                          <p:spTgt spid="3"/>
                                        </p:tgtEl>
                                      </p:cBhvr>
                                    </p:animEffect>
                                  </p:childTnLst>
                                </p:cTn>
                              </p:par>
                              <p:par>
                                <p:cTn id="40" presetID="10" presetClass="entr" presetSubtype="0" fill="hold" grpId="2" nodeType="withEffect">
                                  <p:stCondLst>
                                    <p:cond delay="0"/>
                                  </p:stCondLst>
                                  <p:childTnLst>
                                    <p:set>
                                      <p:cBhvr>
                                        <p:cTn id="41" dur="1" fill="hold">
                                          <p:stCondLst>
                                            <p:cond delay="0"/>
                                          </p:stCondLst>
                                        </p:cTn>
                                        <p:tgtEl>
                                          <p:spTgt spid="23"/>
                                        </p:tgtEl>
                                        <p:attrNameLst>
                                          <p:attrName>style.visibility</p:attrName>
                                        </p:attrNameLst>
                                      </p:cBhvr>
                                      <p:to>
                                        <p:strVal val="visible"/>
                                      </p:to>
                                    </p:set>
                                    <p:animEffect transition="in" filter="fade">
                                      <p:cBhvr>
                                        <p:cTn id="42" dur="500"/>
                                        <p:tgtEl>
                                          <p:spTgt spid="23"/>
                                        </p:tgtEl>
                                      </p:cBhvr>
                                    </p:animEffect>
                                  </p:childTnLst>
                                </p:cTn>
                              </p:par>
                            </p:childTnLst>
                          </p:cTn>
                        </p:par>
                      </p:childTnLst>
                    </p:cTn>
                  </p:par>
                  <p:par>
                    <p:cTn id="43" fill="hold">
                      <p:stCondLst>
                        <p:cond delay="indefinite"/>
                      </p:stCondLst>
                      <p:childTnLst>
                        <p:par>
                          <p:cTn id="44" fill="hold">
                            <p:stCondLst>
                              <p:cond delay="0"/>
                            </p:stCondLst>
                            <p:childTnLst>
                              <p:par>
                                <p:cTn id="45" presetID="3" presetClass="emph" presetSubtype="2" fill="hold" grpId="1" nodeType="clickEffect">
                                  <p:stCondLst>
                                    <p:cond delay="0"/>
                                  </p:stCondLst>
                                  <p:iterate type="lt">
                                    <p:tmPct val="0"/>
                                  </p:iterate>
                                  <p:childTnLst>
                                    <p:animClr clrSpc="rgb" dir="cw">
                                      <p:cBhvr override="childStyle">
                                        <p:cTn id="46" dur="3000" fill="hold"/>
                                        <p:tgtEl>
                                          <p:spTgt spid="3"/>
                                        </p:tgtEl>
                                        <p:attrNameLst>
                                          <p:attrName>style.color</p:attrName>
                                        </p:attrNameLst>
                                      </p:cBhvr>
                                      <p:to>
                                        <a:srgbClr val="FF0000"/>
                                      </p:to>
                                    </p:animClr>
                                  </p:childTnLst>
                                </p:cTn>
                              </p:par>
                            </p:childTnLst>
                          </p:cTn>
                        </p:par>
                        <p:par>
                          <p:cTn id="47" fill="hold">
                            <p:stCondLst>
                              <p:cond delay="3000"/>
                            </p:stCondLst>
                            <p:childTnLst>
                              <p:par>
                                <p:cTn id="48" presetID="10" presetClass="entr" presetSubtype="0" fill="hold" nodeType="afterEffect">
                                  <p:stCondLst>
                                    <p:cond delay="0"/>
                                  </p:stCondLst>
                                  <p:childTnLst>
                                    <p:set>
                                      <p:cBhvr>
                                        <p:cTn id="49" dur="1" fill="hold">
                                          <p:stCondLst>
                                            <p:cond delay="0"/>
                                          </p:stCondLst>
                                        </p:cTn>
                                        <p:tgtEl>
                                          <p:spTgt spid="1028"/>
                                        </p:tgtEl>
                                        <p:attrNameLst>
                                          <p:attrName>style.visibility</p:attrName>
                                        </p:attrNameLst>
                                      </p:cBhvr>
                                      <p:to>
                                        <p:strVal val="visible"/>
                                      </p:to>
                                    </p:set>
                                    <p:animEffect transition="in" filter="fade">
                                      <p:cBhvr>
                                        <p:cTn id="50" dur="10"/>
                                        <p:tgtEl>
                                          <p:spTgt spid="1028"/>
                                        </p:tgtEl>
                                      </p:cBhvr>
                                    </p:animEffect>
                                  </p:childTnLst>
                                </p:cTn>
                              </p:par>
                            </p:childTnLst>
                          </p:cTn>
                        </p:par>
                        <p:par>
                          <p:cTn id="51" fill="hold">
                            <p:stCondLst>
                              <p:cond delay="3010"/>
                            </p:stCondLst>
                            <p:childTnLst>
                              <p:par>
                                <p:cTn id="52" presetID="64" presetClass="path" presetSubtype="0" accel="50000" decel="50000" fill="hold" nodeType="afterEffect">
                                  <p:stCondLst>
                                    <p:cond delay="2000"/>
                                  </p:stCondLst>
                                  <p:childTnLst>
                                    <p:animMotion origin="layout" path="M -0.00139 0.00494 L 0.02638 -0.09753 " pathEditMode="relative" rAng="0" ptsTypes="AA">
                                      <p:cBhvr>
                                        <p:cTn id="53" dur="2250" fill="hold"/>
                                        <p:tgtEl>
                                          <p:spTgt spid="1028"/>
                                        </p:tgtEl>
                                        <p:attrNameLst>
                                          <p:attrName>ppt_x</p:attrName>
                                          <p:attrName>ppt_y</p:attrName>
                                        </p:attrNameLst>
                                      </p:cBhvr>
                                      <p:rCtr x="1389" y="-5123"/>
                                    </p:animMotion>
                                  </p:childTnLst>
                                </p:cTn>
                              </p:par>
                            </p:childTnLst>
                          </p:cTn>
                        </p:par>
                      </p:childTnLst>
                    </p:cTn>
                  </p:par>
                </p:childTnLst>
              </p:cTn>
              <p:nextCondLst>
                <p:cond evt="onClick" delay="0">
                  <p:tgtEl>
                    <p:spTgt spid="4110"/>
                  </p:tgtEl>
                </p:cond>
              </p:nextCondLst>
            </p:seq>
            <p:seq concurrent="1" nextAc="seek">
              <p:cTn id="54" restart="whenNotActive" fill="hold" evtFilter="cancelBubble" nodeType="interactiveSeq">
                <p:stCondLst>
                  <p:cond evt="onClick" delay="0">
                    <p:tgtEl>
                      <p:spTgt spid="4107"/>
                    </p:tgtEl>
                  </p:cond>
                </p:stCondLst>
                <p:endSync evt="end" delay="0">
                  <p:rtn val="all"/>
                </p:endSync>
                <p:childTnLst>
                  <p:par>
                    <p:cTn id="55" fill="hold">
                      <p:stCondLst>
                        <p:cond delay="0"/>
                      </p:stCondLst>
                      <p:childTnLst>
                        <p:par>
                          <p:cTn id="56" fill="hold">
                            <p:stCondLst>
                              <p:cond delay="0"/>
                            </p:stCondLst>
                            <p:childTnLst>
                              <p:par>
                                <p:cTn id="57" presetID="32" presetClass="emph" presetSubtype="0" fill="hold" nodeType="clickEffect">
                                  <p:stCondLst>
                                    <p:cond delay="0"/>
                                  </p:stCondLst>
                                  <p:childTnLst>
                                    <p:animRot by="120000">
                                      <p:cBhvr>
                                        <p:cTn id="58" dur="100" fill="hold">
                                          <p:stCondLst>
                                            <p:cond delay="0"/>
                                          </p:stCondLst>
                                        </p:cTn>
                                        <p:tgtEl>
                                          <p:spTgt spid="4107"/>
                                        </p:tgtEl>
                                        <p:attrNameLst>
                                          <p:attrName>r</p:attrName>
                                        </p:attrNameLst>
                                      </p:cBhvr>
                                    </p:animRot>
                                    <p:animRot by="-240000">
                                      <p:cBhvr>
                                        <p:cTn id="59" dur="200" fill="hold">
                                          <p:stCondLst>
                                            <p:cond delay="200"/>
                                          </p:stCondLst>
                                        </p:cTn>
                                        <p:tgtEl>
                                          <p:spTgt spid="4107"/>
                                        </p:tgtEl>
                                        <p:attrNameLst>
                                          <p:attrName>r</p:attrName>
                                        </p:attrNameLst>
                                      </p:cBhvr>
                                    </p:animRot>
                                    <p:animRot by="240000">
                                      <p:cBhvr>
                                        <p:cTn id="60" dur="200" fill="hold">
                                          <p:stCondLst>
                                            <p:cond delay="400"/>
                                          </p:stCondLst>
                                        </p:cTn>
                                        <p:tgtEl>
                                          <p:spTgt spid="4107"/>
                                        </p:tgtEl>
                                        <p:attrNameLst>
                                          <p:attrName>r</p:attrName>
                                        </p:attrNameLst>
                                      </p:cBhvr>
                                    </p:animRot>
                                    <p:animRot by="-240000">
                                      <p:cBhvr>
                                        <p:cTn id="61" dur="200" fill="hold">
                                          <p:stCondLst>
                                            <p:cond delay="600"/>
                                          </p:stCondLst>
                                        </p:cTn>
                                        <p:tgtEl>
                                          <p:spTgt spid="4107"/>
                                        </p:tgtEl>
                                        <p:attrNameLst>
                                          <p:attrName>r</p:attrName>
                                        </p:attrNameLst>
                                      </p:cBhvr>
                                    </p:animRot>
                                    <p:animRot by="120000">
                                      <p:cBhvr>
                                        <p:cTn id="62" dur="200" fill="hold">
                                          <p:stCondLst>
                                            <p:cond delay="800"/>
                                          </p:stCondLst>
                                        </p:cTn>
                                        <p:tgtEl>
                                          <p:spTgt spid="4107"/>
                                        </p:tgtEl>
                                        <p:attrNameLst>
                                          <p:attrName>r</p:attrName>
                                        </p:attrNameLst>
                                      </p:cBhvr>
                                    </p:animRot>
                                  </p:childTnLst>
                                </p:cTn>
                              </p:par>
                            </p:childTnLst>
                          </p:cTn>
                        </p:par>
                        <p:par>
                          <p:cTn id="63" fill="hold">
                            <p:stCondLst>
                              <p:cond delay="1000"/>
                            </p:stCondLst>
                            <p:childTnLst>
                              <p:par>
                                <p:cTn id="64" presetID="53" presetClass="exit" presetSubtype="32" fill="hold" grpId="1" nodeType="afterEffect">
                                  <p:stCondLst>
                                    <p:cond delay="0"/>
                                  </p:stCondLst>
                                  <p:childTnLst>
                                    <p:anim calcmode="lin" valueType="num">
                                      <p:cBhvr>
                                        <p:cTn id="65" dur="1750"/>
                                        <p:tgtEl>
                                          <p:spTgt spid="2"/>
                                        </p:tgtEl>
                                        <p:attrNameLst>
                                          <p:attrName>ppt_w</p:attrName>
                                        </p:attrNameLst>
                                      </p:cBhvr>
                                      <p:tavLst>
                                        <p:tav tm="0">
                                          <p:val>
                                            <p:strVal val="ppt_w"/>
                                          </p:val>
                                        </p:tav>
                                        <p:tav tm="100000">
                                          <p:val>
                                            <p:fltVal val="0"/>
                                          </p:val>
                                        </p:tav>
                                      </p:tavLst>
                                    </p:anim>
                                    <p:anim calcmode="lin" valueType="num">
                                      <p:cBhvr>
                                        <p:cTn id="66" dur="1750"/>
                                        <p:tgtEl>
                                          <p:spTgt spid="2"/>
                                        </p:tgtEl>
                                        <p:attrNameLst>
                                          <p:attrName>ppt_h</p:attrName>
                                        </p:attrNameLst>
                                      </p:cBhvr>
                                      <p:tavLst>
                                        <p:tav tm="0">
                                          <p:val>
                                            <p:strVal val="ppt_h"/>
                                          </p:val>
                                        </p:tav>
                                        <p:tav tm="100000">
                                          <p:val>
                                            <p:fltVal val="0"/>
                                          </p:val>
                                        </p:tav>
                                      </p:tavLst>
                                    </p:anim>
                                    <p:animEffect transition="out" filter="fade">
                                      <p:cBhvr>
                                        <p:cTn id="67" dur="1750"/>
                                        <p:tgtEl>
                                          <p:spTgt spid="2"/>
                                        </p:tgtEl>
                                      </p:cBhvr>
                                    </p:animEffect>
                                    <p:set>
                                      <p:cBhvr>
                                        <p:cTn id="68" dur="1" fill="hold">
                                          <p:stCondLst>
                                            <p:cond delay="1749"/>
                                          </p:stCondLst>
                                        </p:cTn>
                                        <p:tgtEl>
                                          <p:spTgt spid="2"/>
                                        </p:tgtEl>
                                        <p:attrNameLst>
                                          <p:attrName>style.visibility</p:attrName>
                                        </p:attrNameLst>
                                      </p:cBhvr>
                                      <p:to>
                                        <p:strVal val="hidden"/>
                                      </p:to>
                                    </p:set>
                                  </p:childTnLst>
                                </p:cTn>
                              </p:par>
                            </p:childTnLst>
                          </p:cTn>
                        </p:par>
                        <p:par>
                          <p:cTn id="69" fill="hold">
                            <p:stCondLst>
                              <p:cond delay="2750"/>
                            </p:stCondLst>
                            <p:childTnLst>
                              <p:par>
                                <p:cTn id="70" presetID="53" presetClass="entr" presetSubtype="16" fill="hold" nodeType="afterEffect">
                                  <p:stCondLst>
                                    <p:cond delay="0"/>
                                  </p:stCondLst>
                                  <p:childTnLst>
                                    <p:set>
                                      <p:cBhvr>
                                        <p:cTn id="71" dur="1" fill="hold">
                                          <p:stCondLst>
                                            <p:cond delay="0"/>
                                          </p:stCondLst>
                                        </p:cTn>
                                        <p:tgtEl>
                                          <p:spTgt spid="5"/>
                                        </p:tgtEl>
                                        <p:attrNameLst>
                                          <p:attrName>style.visibility</p:attrName>
                                        </p:attrNameLst>
                                      </p:cBhvr>
                                      <p:to>
                                        <p:strVal val="visible"/>
                                      </p:to>
                                    </p:set>
                                    <p:anim calcmode="lin" valueType="num">
                                      <p:cBhvr>
                                        <p:cTn id="72" dur="1750" fill="hold"/>
                                        <p:tgtEl>
                                          <p:spTgt spid="5"/>
                                        </p:tgtEl>
                                        <p:attrNameLst>
                                          <p:attrName>ppt_w</p:attrName>
                                        </p:attrNameLst>
                                      </p:cBhvr>
                                      <p:tavLst>
                                        <p:tav tm="0">
                                          <p:val>
                                            <p:fltVal val="0"/>
                                          </p:val>
                                        </p:tav>
                                        <p:tav tm="100000">
                                          <p:val>
                                            <p:strVal val="#ppt_w"/>
                                          </p:val>
                                        </p:tav>
                                      </p:tavLst>
                                    </p:anim>
                                    <p:anim calcmode="lin" valueType="num">
                                      <p:cBhvr>
                                        <p:cTn id="73" dur="1750" fill="hold"/>
                                        <p:tgtEl>
                                          <p:spTgt spid="5"/>
                                        </p:tgtEl>
                                        <p:attrNameLst>
                                          <p:attrName>ppt_h</p:attrName>
                                        </p:attrNameLst>
                                      </p:cBhvr>
                                      <p:tavLst>
                                        <p:tav tm="0">
                                          <p:val>
                                            <p:fltVal val="0"/>
                                          </p:val>
                                        </p:tav>
                                        <p:tav tm="100000">
                                          <p:val>
                                            <p:strVal val="#ppt_h"/>
                                          </p:val>
                                        </p:tav>
                                      </p:tavLst>
                                    </p:anim>
                                    <p:animEffect transition="in" filter="fade">
                                      <p:cBhvr>
                                        <p:cTn id="74" dur="1750"/>
                                        <p:tgtEl>
                                          <p:spTgt spid="5"/>
                                        </p:tgtEl>
                                      </p:cBhvr>
                                    </p:animEffect>
                                  </p:childTnLst>
                                  <p:subTnLst>
                                    <p:audio>
                                      <p:cMediaNode vol="100000">
                                        <p:cTn display="0" masterRel="sameClick">
                                          <p:stCondLst>
                                            <p:cond evt="begin" delay="0">
                                              <p:tn val="70"/>
                                            </p:cond>
                                          </p:stCondLst>
                                          <p:endCondLst>
                                            <p:cond evt="onStopAudio" delay="0">
                                              <p:tgtEl>
                                                <p:sldTgt/>
                                              </p:tgtEl>
                                            </p:cond>
                                          </p:endCondLst>
                                        </p:cTn>
                                        <p:tgtEl>
                                          <p:sndTgt r:embed="rId2" name="applause.wav"/>
                                        </p:tgtEl>
                                      </p:cMediaNode>
                                    </p:audio>
                                  </p:subTnLst>
                                </p:cTn>
                              </p:par>
                            </p:childTnLst>
                          </p:cTn>
                        </p:par>
                      </p:childTnLst>
                    </p:cTn>
                  </p:par>
                </p:childTnLst>
              </p:cTn>
              <p:nextCondLst>
                <p:cond evt="onClick" delay="0">
                  <p:tgtEl>
                    <p:spTgt spid="4107"/>
                  </p:tgtEl>
                </p:cond>
              </p:nextCondLst>
            </p:seq>
            <p:seq concurrent="1" nextAc="seek">
              <p:cTn id="75" restart="whenNotActive" fill="hold" evtFilter="cancelBubble" nodeType="interactiveSeq">
                <p:stCondLst>
                  <p:cond evt="onClick" delay="0">
                    <p:tgtEl>
                      <p:spTgt spid="32"/>
                    </p:tgtEl>
                  </p:cond>
                </p:stCondLst>
                <p:endSync evt="end" delay="0">
                  <p:rtn val="all"/>
                </p:endSync>
                <p:childTnLst>
                  <p:par>
                    <p:cTn id="76" fill="hold">
                      <p:stCondLst>
                        <p:cond delay="0"/>
                      </p:stCondLst>
                      <p:childTnLst>
                        <p:par>
                          <p:cTn id="77" fill="hold">
                            <p:stCondLst>
                              <p:cond delay="0"/>
                            </p:stCondLst>
                            <p:childTnLst>
                              <p:par>
                                <p:cTn id="78" presetID="32" presetClass="emph" presetSubtype="0" fill="hold" nodeType="clickEffect">
                                  <p:stCondLst>
                                    <p:cond delay="0"/>
                                  </p:stCondLst>
                                  <p:childTnLst>
                                    <p:animRot by="120000">
                                      <p:cBhvr>
                                        <p:cTn id="79" dur="100" fill="hold">
                                          <p:stCondLst>
                                            <p:cond delay="0"/>
                                          </p:stCondLst>
                                        </p:cTn>
                                        <p:tgtEl>
                                          <p:spTgt spid="32"/>
                                        </p:tgtEl>
                                        <p:attrNameLst>
                                          <p:attrName>r</p:attrName>
                                        </p:attrNameLst>
                                      </p:cBhvr>
                                    </p:animRot>
                                    <p:animRot by="-240000">
                                      <p:cBhvr>
                                        <p:cTn id="80" dur="200" fill="hold">
                                          <p:stCondLst>
                                            <p:cond delay="200"/>
                                          </p:stCondLst>
                                        </p:cTn>
                                        <p:tgtEl>
                                          <p:spTgt spid="32"/>
                                        </p:tgtEl>
                                        <p:attrNameLst>
                                          <p:attrName>r</p:attrName>
                                        </p:attrNameLst>
                                      </p:cBhvr>
                                    </p:animRot>
                                    <p:animRot by="240000">
                                      <p:cBhvr>
                                        <p:cTn id="81" dur="200" fill="hold">
                                          <p:stCondLst>
                                            <p:cond delay="400"/>
                                          </p:stCondLst>
                                        </p:cTn>
                                        <p:tgtEl>
                                          <p:spTgt spid="32"/>
                                        </p:tgtEl>
                                        <p:attrNameLst>
                                          <p:attrName>r</p:attrName>
                                        </p:attrNameLst>
                                      </p:cBhvr>
                                    </p:animRot>
                                    <p:animRot by="-240000">
                                      <p:cBhvr>
                                        <p:cTn id="82" dur="200" fill="hold">
                                          <p:stCondLst>
                                            <p:cond delay="600"/>
                                          </p:stCondLst>
                                        </p:cTn>
                                        <p:tgtEl>
                                          <p:spTgt spid="32"/>
                                        </p:tgtEl>
                                        <p:attrNameLst>
                                          <p:attrName>r</p:attrName>
                                        </p:attrNameLst>
                                      </p:cBhvr>
                                    </p:animRot>
                                    <p:animRot by="120000">
                                      <p:cBhvr>
                                        <p:cTn id="83" dur="200" fill="hold">
                                          <p:stCondLst>
                                            <p:cond delay="800"/>
                                          </p:stCondLst>
                                        </p:cTn>
                                        <p:tgtEl>
                                          <p:spTgt spid="32"/>
                                        </p:tgtEl>
                                        <p:attrNameLst>
                                          <p:attrName>r</p:attrName>
                                        </p:attrNameLst>
                                      </p:cBhvr>
                                    </p:animRot>
                                  </p:childTnLst>
                                </p:cTn>
                              </p:par>
                            </p:childTnLst>
                          </p:cTn>
                        </p:par>
                        <p:par>
                          <p:cTn id="84" fill="hold">
                            <p:stCondLst>
                              <p:cond delay="1000"/>
                            </p:stCondLst>
                            <p:childTnLst>
                              <p:par>
                                <p:cTn id="85" presetID="53" presetClass="exit" presetSubtype="32" fill="hold" grpId="1" nodeType="afterEffect">
                                  <p:stCondLst>
                                    <p:cond delay="0"/>
                                  </p:stCondLst>
                                  <p:childTnLst>
                                    <p:anim calcmode="lin" valueType="num">
                                      <p:cBhvr>
                                        <p:cTn id="86" dur="1500"/>
                                        <p:tgtEl>
                                          <p:spTgt spid="13"/>
                                        </p:tgtEl>
                                        <p:attrNameLst>
                                          <p:attrName>ppt_w</p:attrName>
                                        </p:attrNameLst>
                                      </p:cBhvr>
                                      <p:tavLst>
                                        <p:tav tm="0">
                                          <p:val>
                                            <p:strVal val="ppt_w"/>
                                          </p:val>
                                        </p:tav>
                                        <p:tav tm="100000">
                                          <p:val>
                                            <p:fltVal val="0"/>
                                          </p:val>
                                        </p:tav>
                                      </p:tavLst>
                                    </p:anim>
                                    <p:anim calcmode="lin" valueType="num">
                                      <p:cBhvr>
                                        <p:cTn id="87" dur="1500"/>
                                        <p:tgtEl>
                                          <p:spTgt spid="13"/>
                                        </p:tgtEl>
                                        <p:attrNameLst>
                                          <p:attrName>ppt_h</p:attrName>
                                        </p:attrNameLst>
                                      </p:cBhvr>
                                      <p:tavLst>
                                        <p:tav tm="0">
                                          <p:val>
                                            <p:strVal val="ppt_h"/>
                                          </p:val>
                                        </p:tav>
                                        <p:tav tm="100000">
                                          <p:val>
                                            <p:fltVal val="0"/>
                                          </p:val>
                                        </p:tav>
                                      </p:tavLst>
                                    </p:anim>
                                    <p:animEffect transition="out" filter="fade">
                                      <p:cBhvr>
                                        <p:cTn id="88" dur="1500"/>
                                        <p:tgtEl>
                                          <p:spTgt spid="13"/>
                                        </p:tgtEl>
                                      </p:cBhvr>
                                    </p:animEffect>
                                    <p:set>
                                      <p:cBhvr>
                                        <p:cTn id="89" dur="1" fill="hold">
                                          <p:stCondLst>
                                            <p:cond delay="1499"/>
                                          </p:stCondLst>
                                        </p:cTn>
                                        <p:tgtEl>
                                          <p:spTgt spid="13"/>
                                        </p:tgtEl>
                                        <p:attrNameLst>
                                          <p:attrName>style.visibility</p:attrName>
                                        </p:attrNameLst>
                                      </p:cBhvr>
                                      <p:to>
                                        <p:strVal val="hidden"/>
                                      </p:to>
                                    </p:set>
                                  </p:childTnLst>
                                </p:cTn>
                              </p:par>
                            </p:childTnLst>
                          </p:cTn>
                        </p:par>
                        <p:par>
                          <p:cTn id="90" fill="hold">
                            <p:stCondLst>
                              <p:cond delay="2500"/>
                            </p:stCondLst>
                            <p:childTnLst>
                              <p:par>
                                <p:cTn id="91" presetID="53" presetClass="entr" presetSubtype="16" fill="hold" nodeType="afterEffect">
                                  <p:stCondLst>
                                    <p:cond delay="0"/>
                                  </p:stCondLst>
                                  <p:childTnLst>
                                    <p:set>
                                      <p:cBhvr>
                                        <p:cTn id="92" dur="1" fill="hold">
                                          <p:stCondLst>
                                            <p:cond delay="0"/>
                                          </p:stCondLst>
                                        </p:cTn>
                                        <p:tgtEl>
                                          <p:spTgt spid="22"/>
                                        </p:tgtEl>
                                        <p:attrNameLst>
                                          <p:attrName>style.visibility</p:attrName>
                                        </p:attrNameLst>
                                      </p:cBhvr>
                                      <p:to>
                                        <p:strVal val="visible"/>
                                      </p:to>
                                    </p:set>
                                    <p:anim calcmode="lin" valueType="num">
                                      <p:cBhvr>
                                        <p:cTn id="93" dur="500" fill="hold"/>
                                        <p:tgtEl>
                                          <p:spTgt spid="22"/>
                                        </p:tgtEl>
                                        <p:attrNameLst>
                                          <p:attrName>ppt_w</p:attrName>
                                        </p:attrNameLst>
                                      </p:cBhvr>
                                      <p:tavLst>
                                        <p:tav tm="0">
                                          <p:val>
                                            <p:fltVal val="0"/>
                                          </p:val>
                                        </p:tav>
                                        <p:tav tm="100000">
                                          <p:val>
                                            <p:strVal val="#ppt_w"/>
                                          </p:val>
                                        </p:tav>
                                      </p:tavLst>
                                    </p:anim>
                                    <p:anim calcmode="lin" valueType="num">
                                      <p:cBhvr>
                                        <p:cTn id="94" dur="500" fill="hold"/>
                                        <p:tgtEl>
                                          <p:spTgt spid="22"/>
                                        </p:tgtEl>
                                        <p:attrNameLst>
                                          <p:attrName>ppt_h</p:attrName>
                                        </p:attrNameLst>
                                      </p:cBhvr>
                                      <p:tavLst>
                                        <p:tav tm="0">
                                          <p:val>
                                            <p:fltVal val="0"/>
                                          </p:val>
                                        </p:tav>
                                        <p:tav tm="100000">
                                          <p:val>
                                            <p:strVal val="#ppt_h"/>
                                          </p:val>
                                        </p:tav>
                                      </p:tavLst>
                                    </p:anim>
                                    <p:animEffect transition="in" filter="fade">
                                      <p:cBhvr>
                                        <p:cTn id="95" dur="500"/>
                                        <p:tgtEl>
                                          <p:spTgt spid="22"/>
                                        </p:tgtEl>
                                      </p:cBhvr>
                                    </p:animEffect>
                                  </p:childTnLst>
                                  <p:subTnLst>
                                    <p:audio>
                                      <p:cMediaNode vol="100000">
                                        <p:cTn display="0" masterRel="sameClick">
                                          <p:stCondLst>
                                            <p:cond evt="begin" delay="0">
                                              <p:tn val="91"/>
                                            </p:cond>
                                          </p:stCondLst>
                                          <p:endCondLst>
                                            <p:cond evt="onStopAudio" delay="0">
                                              <p:tgtEl>
                                                <p:sldTgt/>
                                              </p:tgtEl>
                                            </p:cond>
                                          </p:endCondLst>
                                        </p:cTn>
                                        <p:tgtEl>
                                          <p:sndTgt r:embed="rId2" name="applause.wav"/>
                                        </p:tgtEl>
                                      </p:cMediaNode>
                                    </p:audio>
                                  </p:subTnLst>
                                </p:cTn>
                              </p:par>
                            </p:childTnLst>
                          </p:cTn>
                        </p:par>
                      </p:childTnLst>
                    </p:cTn>
                  </p:par>
                </p:childTnLst>
              </p:cTn>
              <p:nextCondLst>
                <p:cond evt="onClick" delay="0">
                  <p:tgtEl>
                    <p:spTgt spid="32"/>
                  </p:tgtEl>
                </p:cond>
              </p:nextCondLst>
            </p:seq>
            <p:seq concurrent="1" nextAc="seek">
              <p:cTn id="96" restart="whenNotActive" fill="hold" evtFilter="cancelBubble" nodeType="interactiveSeq">
                <p:stCondLst>
                  <p:cond evt="onClick" delay="0">
                    <p:tgtEl>
                      <p:spTgt spid="33"/>
                    </p:tgtEl>
                  </p:cond>
                </p:stCondLst>
                <p:endSync evt="end" delay="0">
                  <p:rtn val="all"/>
                </p:endSync>
                <p:childTnLst>
                  <p:par>
                    <p:cTn id="97" fill="hold">
                      <p:stCondLst>
                        <p:cond delay="0"/>
                      </p:stCondLst>
                      <p:childTnLst>
                        <p:par>
                          <p:cTn id="98" fill="hold">
                            <p:stCondLst>
                              <p:cond delay="0"/>
                            </p:stCondLst>
                            <p:childTnLst>
                              <p:par>
                                <p:cTn id="99" presetID="32" presetClass="emph" presetSubtype="0" fill="hold" nodeType="clickEffect">
                                  <p:stCondLst>
                                    <p:cond delay="0"/>
                                  </p:stCondLst>
                                  <p:childTnLst>
                                    <p:animRot by="120000">
                                      <p:cBhvr>
                                        <p:cTn id="100" dur="100" fill="hold">
                                          <p:stCondLst>
                                            <p:cond delay="0"/>
                                          </p:stCondLst>
                                        </p:cTn>
                                        <p:tgtEl>
                                          <p:spTgt spid="33"/>
                                        </p:tgtEl>
                                        <p:attrNameLst>
                                          <p:attrName>r</p:attrName>
                                        </p:attrNameLst>
                                      </p:cBhvr>
                                    </p:animRot>
                                    <p:animRot by="-240000">
                                      <p:cBhvr>
                                        <p:cTn id="101" dur="200" fill="hold">
                                          <p:stCondLst>
                                            <p:cond delay="200"/>
                                          </p:stCondLst>
                                        </p:cTn>
                                        <p:tgtEl>
                                          <p:spTgt spid="33"/>
                                        </p:tgtEl>
                                        <p:attrNameLst>
                                          <p:attrName>r</p:attrName>
                                        </p:attrNameLst>
                                      </p:cBhvr>
                                    </p:animRot>
                                    <p:animRot by="240000">
                                      <p:cBhvr>
                                        <p:cTn id="102" dur="200" fill="hold">
                                          <p:stCondLst>
                                            <p:cond delay="400"/>
                                          </p:stCondLst>
                                        </p:cTn>
                                        <p:tgtEl>
                                          <p:spTgt spid="33"/>
                                        </p:tgtEl>
                                        <p:attrNameLst>
                                          <p:attrName>r</p:attrName>
                                        </p:attrNameLst>
                                      </p:cBhvr>
                                    </p:animRot>
                                    <p:animRot by="-240000">
                                      <p:cBhvr>
                                        <p:cTn id="103" dur="200" fill="hold">
                                          <p:stCondLst>
                                            <p:cond delay="600"/>
                                          </p:stCondLst>
                                        </p:cTn>
                                        <p:tgtEl>
                                          <p:spTgt spid="33"/>
                                        </p:tgtEl>
                                        <p:attrNameLst>
                                          <p:attrName>r</p:attrName>
                                        </p:attrNameLst>
                                      </p:cBhvr>
                                    </p:animRot>
                                    <p:animRot by="120000">
                                      <p:cBhvr>
                                        <p:cTn id="104" dur="200" fill="hold">
                                          <p:stCondLst>
                                            <p:cond delay="800"/>
                                          </p:stCondLst>
                                        </p:cTn>
                                        <p:tgtEl>
                                          <p:spTgt spid="33"/>
                                        </p:tgtEl>
                                        <p:attrNameLst>
                                          <p:attrName>r</p:attrName>
                                        </p:attrNameLst>
                                      </p:cBhvr>
                                    </p:animRot>
                                  </p:childTnLst>
                                </p:cTn>
                              </p:par>
                            </p:childTnLst>
                          </p:cTn>
                        </p:par>
                        <p:par>
                          <p:cTn id="105" fill="hold">
                            <p:stCondLst>
                              <p:cond delay="1000"/>
                            </p:stCondLst>
                            <p:childTnLst>
                              <p:par>
                                <p:cTn id="106" presetID="53" presetClass="exit" presetSubtype="32" fill="hold" grpId="1" nodeType="afterEffect">
                                  <p:stCondLst>
                                    <p:cond delay="0"/>
                                  </p:stCondLst>
                                  <p:childTnLst>
                                    <p:anim calcmode="lin" valueType="num">
                                      <p:cBhvr>
                                        <p:cTn id="107" dur="1750"/>
                                        <p:tgtEl>
                                          <p:spTgt spid="14"/>
                                        </p:tgtEl>
                                        <p:attrNameLst>
                                          <p:attrName>ppt_w</p:attrName>
                                        </p:attrNameLst>
                                      </p:cBhvr>
                                      <p:tavLst>
                                        <p:tav tm="0">
                                          <p:val>
                                            <p:strVal val="ppt_w"/>
                                          </p:val>
                                        </p:tav>
                                        <p:tav tm="100000">
                                          <p:val>
                                            <p:fltVal val="0"/>
                                          </p:val>
                                        </p:tav>
                                      </p:tavLst>
                                    </p:anim>
                                    <p:anim calcmode="lin" valueType="num">
                                      <p:cBhvr>
                                        <p:cTn id="108" dur="1750"/>
                                        <p:tgtEl>
                                          <p:spTgt spid="14"/>
                                        </p:tgtEl>
                                        <p:attrNameLst>
                                          <p:attrName>ppt_h</p:attrName>
                                        </p:attrNameLst>
                                      </p:cBhvr>
                                      <p:tavLst>
                                        <p:tav tm="0">
                                          <p:val>
                                            <p:strVal val="ppt_h"/>
                                          </p:val>
                                        </p:tav>
                                        <p:tav tm="100000">
                                          <p:val>
                                            <p:fltVal val="0"/>
                                          </p:val>
                                        </p:tav>
                                      </p:tavLst>
                                    </p:anim>
                                    <p:animEffect transition="out" filter="fade">
                                      <p:cBhvr>
                                        <p:cTn id="109" dur="1750"/>
                                        <p:tgtEl>
                                          <p:spTgt spid="14"/>
                                        </p:tgtEl>
                                      </p:cBhvr>
                                    </p:animEffect>
                                    <p:set>
                                      <p:cBhvr>
                                        <p:cTn id="110" dur="1" fill="hold">
                                          <p:stCondLst>
                                            <p:cond delay="1749"/>
                                          </p:stCondLst>
                                        </p:cTn>
                                        <p:tgtEl>
                                          <p:spTgt spid="14"/>
                                        </p:tgtEl>
                                        <p:attrNameLst>
                                          <p:attrName>style.visibility</p:attrName>
                                        </p:attrNameLst>
                                      </p:cBhvr>
                                      <p:to>
                                        <p:strVal val="hidden"/>
                                      </p:to>
                                    </p:set>
                                  </p:childTnLst>
                                </p:cTn>
                              </p:par>
                              <p:par>
                                <p:cTn id="111" presetID="10" presetClass="exit" presetSubtype="0" fill="hold" nodeType="withEffect">
                                  <p:stCondLst>
                                    <p:cond delay="0"/>
                                  </p:stCondLst>
                                  <p:childTnLst>
                                    <p:animEffect transition="out" filter="fade">
                                      <p:cBhvr>
                                        <p:cTn id="112" dur="500"/>
                                        <p:tgtEl>
                                          <p:spTgt spid="1028"/>
                                        </p:tgtEl>
                                      </p:cBhvr>
                                    </p:animEffect>
                                    <p:set>
                                      <p:cBhvr>
                                        <p:cTn id="113" dur="1" fill="hold">
                                          <p:stCondLst>
                                            <p:cond delay="499"/>
                                          </p:stCondLst>
                                        </p:cTn>
                                        <p:tgtEl>
                                          <p:spTgt spid="1028"/>
                                        </p:tgtEl>
                                        <p:attrNameLst>
                                          <p:attrName>style.visibility</p:attrName>
                                        </p:attrNameLst>
                                      </p:cBhvr>
                                      <p:to>
                                        <p:strVal val="hidden"/>
                                      </p:to>
                                    </p:set>
                                  </p:childTnLst>
                                </p:cTn>
                              </p:par>
                              <p:par>
                                <p:cTn id="114" presetID="10" presetClass="exit" presetSubtype="0" fill="hold" grpId="2" nodeType="withEffect">
                                  <p:stCondLst>
                                    <p:cond delay="0"/>
                                  </p:stCondLst>
                                  <p:iterate type="lt">
                                    <p:tmPct val="0"/>
                                  </p:iterate>
                                  <p:childTnLst>
                                    <p:animEffect transition="out" filter="fade">
                                      <p:cBhvr>
                                        <p:cTn id="115" dur="500"/>
                                        <p:tgtEl>
                                          <p:spTgt spid="3"/>
                                        </p:tgtEl>
                                      </p:cBhvr>
                                    </p:animEffect>
                                    <p:set>
                                      <p:cBhvr>
                                        <p:cTn id="116" dur="1" fill="hold">
                                          <p:stCondLst>
                                            <p:cond delay="499"/>
                                          </p:stCondLst>
                                        </p:cTn>
                                        <p:tgtEl>
                                          <p:spTgt spid="3"/>
                                        </p:tgtEl>
                                        <p:attrNameLst>
                                          <p:attrName>style.visibility</p:attrName>
                                        </p:attrNameLst>
                                      </p:cBhvr>
                                      <p:to>
                                        <p:strVal val="hidden"/>
                                      </p:to>
                                    </p:set>
                                  </p:childTnLst>
                                </p:cTn>
                              </p:par>
                              <p:par>
                                <p:cTn id="117" presetID="10" presetClass="exit" presetSubtype="0" fill="hold" grpId="3" nodeType="withEffect">
                                  <p:stCondLst>
                                    <p:cond delay="0"/>
                                  </p:stCondLst>
                                  <p:childTnLst>
                                    <p:animEffect transition="out" filter="fade">
                                      <p:cBhvr>
                                        <p:cTn id="118" dur="500"/>
                                        <p:tgtEl>
                                          <p:spTgt spid="23"/>
                                        </p:tgtEl>
                                      </p:cBhvr>
                                    </p:animEffect>
                                    <p:set>
                                      <p:cBhvr>
                                        <p:cTn id="119" dur="1" fill="hold">
                                          <p:stCondLst>
                                            <p:cond delay="499"/>
                                          </p:stCondLst>
                                        </p:cTn>
                                        <p:tgtEl>
                                          <p:spTgt spid="23"/>
                                        </p:tgtEl>
                                        <p:attrNameLst>
                                          <p:attrName>style.visibility</p:attrName>
                                        </p:attrNameLst>
                                      </p:cBhvr>
                                      <p:to>
                                        <p:strVal val="hidden"/>
                                      </p:to>
                                    </p:set>
                                  </p:childTnLst>
                                </p:cTn>
                              </p:par>
                            </p:childTnLst>
                          </p:cTn>
                        </p:par>
                        <p:par>
                          <p:cTn id="120" fill="hold">
                            <p:stCondLst>
                              <p:cond delay="2750"/>
                            </p:stCondLst>
                            <p:childTnLst>
                              <p:par>
                                <p:cTn id="121" presetID="53" presetClass="entr" presetSubtype="16" fill="hold" nodeType="afterEffect">
                                  <p:stCondLst>
                                    <p:cond delay="0"/>
                                  </p:stCondLst>
                                  <p:childTnLst>
                                    <p:set>
                                      <p:cBhvr>
                                        <p:cTn id="122" dur="1" fill="hold">
                                          <p:stCondLst>
                                            <p:cond delay="0"/>
                                          </p:stCondLst>
                                        </p:cTn>
                                        <p:tgtEl>
                                          <p:spTgt spid="6"/>
                                        </p:tgtEl>
                                        <p:attrNameLst>
                                          <p:attrName>style.visibility</p:attrName>
                                        </p:attrNameLst>
                                      </p:cBhvr>
                                      <p:to>
                                        <p:strVal val="visible"/>
                                      </p:to>
                                    </p:set>
                                    <p:anim calcmode="lin" valueType="num">
                                      <p:cBhvr>
                                        <p:cTn id="123" dur="2000" fill="hold"/>
                                        <p:tgtEl>
                                          <p:spTgt spid="6"/>
                                        </p:tgtEl>
                                        <p:attrNameLst>
                                          <p:attrName>ppt_w</p:attrName>
                                        </p:attrNameLst>
                                      </p:cBhvr>
                                      <p:tavLst>
                                        <p:tav tm="0">
                                          <p:val>
                                            <p:fltVal val="0"/>
                                          </p:val>
                                        </p:tav>
                                        <p:tav tm="100000">
                                          <p:val>
                                            <p:strVal val="#ppt_w"/>
                                          </p:val>
                                        </p:tav>
                                      </p:tavLst>
                                    </p:anim>
                                    <p:anim calcmode="lin" valueType="num">
                                      <p:cBhvr>
                                        <p:cTn id="124" dur="2000" fill="hold"/>
                                        <p:tgtEl>
                                          <p:spTgt spid="6"/>
                                        </p:tgtEl>
                                        <p:attrNameLst>
                                          <p:attrName>ppt_h</p:attrName>
                                        </p:attrNameLst>
                                      </p:cBhvr>
                                      <p:tavLst>
                                        <p:tav tm="0">
                                          <p:val>
                                            <p:fltVal val="0"/>
                                          </p:val>
                                        </p:tav>
                                        <p:tav tm="100000">
                                          <p:val>
                                            <p:strVal val="#ppt_h"/>
                                          </p:val>
                                        </p:tav>
                                      </p:tavLst>
                                    </p:anim>
                                    <p:animEffect transition="in" filter="fade">
                                      <p:cBhvr>
                                        <p:cTn id="125" dur="2000"/>
                                        <p:tgtEl>
                                          <p:spTgt spid="6"/>
                                        </p:tgtEl>
                                      </p:cBhvr>
                                    </p:animEffect>
                                  </p:childTnLst>
                                  <p:subTnLst>
                                    <p:audio>
                                      <p:cMediaNode vol="90000">
                                        <p:cTn display="0" masterRel="sameClick">
                                          <p:stCondLst>
                                            <p:cond evt="begin" delay="0">
                                              <p:tn val="121"/>
                                            </p:cond>
                                          </p:stCondLst>
                                          <p:endCondLst>
                                            <p:cond evt="onStopAudio" delay="0">
                                              <p:tgtEl>
                                                <p:sldTgt/>
                                              </p:tgtEl>
                                            </p:cond>
                                          </p:endCondLst>
                                        </p:cTn>
                                        <p:tgtEl>
                                          <p:sndTgt r:embed="rId2" name="applause.wav"/>
                                        </p:tgtEl>
                                      </p:cMediaNode>
                                    </p:audio>
                                  </p:subTnLst>
                                </p:cTn>
                              </p:par>
                            </p:childTnLst>
                          </p:cTn>
                        </p:par>
                      </p:childTnLst>
                    </p:cTn>
                  </p:par>
                </p:childTnLst>
              </p:cTn>
              <p:nextCondLst>
                <p:cond evt="onClick" delay="0">
                  <p:tgtEl>
                    <p:spTgt spid="33"/>
                  </p:tgtEl>
                </p:cond>
              </p:nextCondLst>
            </p:seq>
          </p:childTnLst>
        </p:cTn>
      </p:par>
    </p:tnLst>
    <p:bldLst>
      <p:bldP spid="13" grpId="0" animBg="1"/>
      <p:bldP spid="13" grpId="1" animBg="1"/>
      <p:bldP spid="14" grpId="0" animBg="1"/>
      <p:bldP spid="14" grpId="1" animBg="1"/>
      <p:bldP spid="2" grpId="0" animBg="1"/>
      <p:bldP spid="2" grpId="1" animBg="1"/>
      <p:bldP spid="3" grpId="0" animBg="1"/>
      <p:bldP spid="3" grpId="1" animBg="1"/>
      <p:bldP spid="3" grpId="2" animBg="1"/>
      <p:bldP spid="23" grpId="1" animBg="1"/>
      <p:bldP spid="23" grpId="2" animBg="1"/>
      <p:bldP spid="23" grpId="3"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Flowchart: Document 17"/>
          <p:cNvSpPr/>
          <p:nvPr/>
        </p:nvSpPr>
        <p:spPr>
          <a:xfrm>
            <a:off x="-17799" y="-14642"/>
            <a:ext cx="9252641" cy="1943558"/>
          </a:xfrm>
          <a:custGeom>
            <a:avLst/>
            <a:gdLst>
              <a:gd name="connsiteX0" fmla="*/ 0 w 21600"/>
              <a:gd name="connsiteY0" fmla="*/ 0 h 21600"/>
              <a:gd name="connsiteX1" fmla="*/ 21600 w 21600"/>
              <a:gd name="connsiteY1" fmla="*/ 0 h 21600"/>
              <a:gd name="connsiteX2" fmla="*/ 21600 w 21600"/>
              <a:gd name="connsiteY2" fmla="*/ 17322 h 21600"/>
              <a:gd name="connsiteX3" fmla="*/ 0 w 21600"/>
              <a:gd name="connsiteY3" fmla="*/ 20172 h 21600"/>
              <a:gd name="connsiteX4" fmla="*/ 0 w 21600"/>
              <a:gd name="connsiteY4" fmla="*/ 0 h 21600"/>
              <a:gd name="connsiteX0" fmla="*/ 0 w 21600"/>
              <a:gd name="connsiteY0" fmla="*/ 0 h 17322"/>
              <a:gd name="connsiteX1" fmla="*/ 21600 w 21600"/>
              <a:gd name="connsiteY1" fmla="*/ 0 h 17322"/>
              <a:gd name="connsiteX2" fmla="*/ 21600 w 21600"/>
              <a:gd name="connsiteY2" fmla="*/ 17322 h 17322"/>
              <a:gd name="connsiteX3" fmla="*/ 50 w 21600"/>
              <a:gd name="connsiteY3" fmla="*/ 13503 h 17322"/>
              <a:gd name="connsiteX4" fmla="*/ 0 w 21600"/>
              <a:gd name="connsiteY4" fmla="*/ 0 h 17322"/>
              <a:gd name="connsiteX0" fmla="*/ 0 w 21600"/>
              <a:gd name="connsiteY0" fmla="*/ 0 h 18888"/>
              <a:gd name="connsiteX1" fmla="*/ 21600 w 21600"/>
              <a:gd name="connsiteY1" fmla="*/ 0 h 18888"/>
              <a:gd name="connsiteX2" fmla="*/ 21600 w 21600"/>
              <a:gd name="connsiteY2" fmla="*/ 17322 h 18888"/>
              <a:gd name="connsiteX3" fmla="*/ 50 w 21600"/>
              <a:gd name="connsiteY3" fmla="*/ 13503 h 18888"/>
              <a:gd name="connsiteX4" fmla="*/ 0 w 21600"/>
              <a:gd name="connsiteY4" fmla="*/ 0 h 18888"/>
              <a:gd name="connsiteX0" fmla="*/ 0 w 21600"/>
              <a:gd name="connsiteY0" fmla="*/ 0 h 18322"/>
              <a:gd name="connsiteX1" fmla="*/ 21600 w 21600"/>
              <a:gd name="connsiteY1" fmla="*/ 0 h 18322"/>
              <a:gd name="connsiteX2" fmla="*/ 21600 w 21600"/>
              <a:gd name="connsiteY2" fmla="*/ 17322 h 18322"/>
              <a:gd name="connsiteX3" fmla="*/ 15726 w 21600"/>
              <a:gd name="connsiteY3" fmla="*/ 14955 h 18322"/>
              <a:gd name="connsiteX4" fmla="*/ 50 w 21600"/>
              <a:gd name="connsiteY4" fmla="*/ 13503 h 18322"/>
              <a:gd name="connsiteX5" fmla="*/ 0 w 21600"/>
              <a:gd name="connsiteY5" fmla="*/ 0 h 18322"/>
              <a:gd name="connsiteX0" fmla="*/ 0 w 21600"/>
              <a:gd name="connsiteY0" fmla="*/ 0 h 18400"/>
              <a:gd name="connsiteX1" fmla="*/ 21600 w 21600"/>
              <a:gd name="connsiteY1" fmla="*/ 0 h 18400"/>
              <a:gd name="connsiteX2" fmla="*/ 21600 w 21600"/>
              <a:gd name="connsiteY2" fmla="*/ 17322 h 18400"/>
              <a:gd name="connsiteX3" fmla="*/ 15726 w 21600"/>
              <a:gd name="connsiteY3" fmla="*/ 14955 h 18400"/>
              <a:gd name="connsiteX4" fmla="*/ 5570 w 21600"/>
              <a:gd name="connsiteY4" fmla="*/ 18390 h 18400"/>
              <a:gd name="connsiteX5" fmla="*/ 50 w 21600"/>
              <a:gd name="connsiteY5" fmla="*/ 13503 h 18400"/>
              <a:gd name="connsiteX6" fmla="*/ 0 w 21600"/>
              <a:gd name="connsiteY6" fmla="*/ 0 h 18400"/>
              <a:gd name="connsiteX0" fmla="*/ 0 w 21600"/>
              <a:gd name="connsiteY0" fmla="*/ 0 h 18400"/>
              <a:gd name="connsiteX1" fmla="*/ 21600 w 21600"/>
              <a:gd name="connsiteY1" fmla="*/ 0 h 18400"/>
              <a:gd name="connsiteX2" fmla="*/ 21600 w 21600"/>
              <a:gd name="connsiteY2" fmla="*/ 17322 h 18400"/>
              <a:gd name="connsiteX3" fmla="*/ 15726 w 21600"/>
              <a:gd name="connsiteY3" fmla="*/ 14955 h 18400"/>
              <a:gd name="connsiteX4" fmla="*/ 5570 w 21600"/>
              <a:gd name="connsiteY4" fmla="*/ 18390 h 18400"/>
              <a:gd name="connsiteX5" fmla="*/ 50 w 21600"/>
              <a:gd name="connsiteY5" fmla="*/ 13503 h 18400"/>
              <a:gd name="connsiteX6" fmla="*/ 0 w 21600"/>
              <a:gd name="connsiteY6" fmla="*/ 0 h 18400"/>
              <a:gd name="connsiteX0" fmla="*/ 0 w 21600"/>
              <a:gd name="connsiteY0" fmla="*/ 0 h 18400"/>
              <a:gd name="connsiteX1" fmla="*/ 21600 w 21600"/>
              <a:gd name="connsiteY1" fmla="*/ 0 h 18400"/>
              <a:gd name="connsiteX2" fmla="*/ 21499 w 21600"/>
              <a:gd name="connsiteY2" fmla="*/ 15907 h 18400"/>
              <a:gd name="connsiteX3" fmla="*/ 15726 w 21600"/>
              <a:gd name="connsiteY3" fmla="*/ 14955 h 18400"/>
              <a:gd name="connsiteX4" fmla="*/ 5570 w 21600"/>
              <a:gd name="connsiteY4" fmla="*/ 18390 h 18400"/>
              <a:gd name="connsiteX5" fmla="*/ 50 w 21600"/>
              <a:gd name="connsiteY5" fmla="*/ 13503 h 18400"/>
              <a:gd name="connsiteX6" fmla="*/ 0 w 21600"/>
              <a:gd name="connsiteY6" fmla="*/ 0 h 18400"/>
              <a:gd name="connsiteX0" fmla="*/ 0 w 21600"/>
              <a:gd name="connsiteY0" fmla="*/ 0 h 18736"/>
              <a:gd name="connsiteX1" fmla="*/ 21600 w 21600"/>
              <a:gd name="connsiteY1" fmla="*/ 0 h 18736"/>
              <a:gd name="connsiteX2" fmla="*/ 21524 w 21600"/>
              <a:gd name="connsiteY2" fmla="*/ 18736 h 18736"/>
              <a:gd name="connsiteX3" fmla="*/ 15726 w 21600"/>
              <a:gd name="connsiteY3" fmla="*/ 14955 h 18736"/>
              <a:gd name="connsiteX4" fmla="*/ 5570 w 21600"/>
              <a:gd name="connsiteY4" fmla="*/ 18390 h 18736"/>
              <a:gd name="connsiteX5" fmla="*/ 50 w 21600"/>
              <a:gd name="connsiteY5" fmla="*/ 13503 h 18736"/>
              <a:gd name="connsiteX6" fmla="*/ 0 w 21600"/>
              <a:gd name="connsiteY6" fmla="*/ 0 h 18736"/>
              <a:gd name="connsiteX0" fmla="*/ 0 w 21600"/>
              <a:gd name="connsiteY0" fmla="*/ 0 h 18736"/>
              <a:gd name="connsiteX1" fmla="*/ 21600 w 21600"/>
              <a:gd name="connsiteY1" fmla="*/ 0 h 18736"/>
              <a:gd name="connsiteX2" fmla="*/ 21524 w 21600"/>
              <a:gd name="connsiteY2" fmla="*/ 18736 h 18736"/>
              <a:gd name="connsiteX3" fmla="*/ 15726 w 21600"/>
              <a:gd name="connsiteY3" fmla="*/ 14147 h 18736"/>
              <a:gd name="connsiteX4" fmla="*/ 5570 w 21600"/>
              <a:gd name="connsiteY4" fmla="*/ 18390 h 18736"/>
              <a:gd name="connsiteX5" fmla="*/ 50 w 21600"/>
              <a:gd name="connsiteY5" fmla="*/ 13503 h 18736"/>
              <a:gd name="connsiteX6" fmla="*/ 0 w 21600"/>
              <a:gd name="connsiteY6" fmla="*/ 0 h 18736"/>
              <a:gd name="connsiteX0" fmla="*/ 0 w 21600"/>
              <a:gd name="connsiteY0" fmla="*/ 0 h 19811"/>
              <a:gd name="connsiteX1" fmla="*/ 21600 w 21600"/>
              <a:gd name="connsiteY1" fmla="*/ 0 h 19811"/>
              <a:gd name="connsiteX2" fmla="*/ 21524 w 21600"/>
              <a:gd name="connsiteY2" fmla="*/ 18736 h 19811"/>
              <a:gd name="connsiteX3" fmla="*/ 15726 w 21600"/>
              <a:gd name="connsiteY3" fmla="*/ 14147 h 19811"/>
              <a:gd name="connsiteX4" fmla="*/ 5545 w 21600"/>
              <a:gd name="connsiteY4" fmla="*/ 19805 h 19811"/>
              <a:gd name="connsiteX5" fmla="*/ 50 w 21600"/>
              <a:gd name="connsiteY5" fmla="*/ 13503 h 19811"/>
              <a:gd name="connsiteX6" fmla="*/ 0 w 21600"/>
              <a:gd name="connsiteY6" fmla="*/ 0 h 19811"/>
              <a:gd name="connsiteX0" fmla="*/ 0 w 21600"/>
              <a:gd name="connsiteY0" fmla="*/ 0 h 19811"/>
              <a:gd name="connsiteX1" fmla="*/ 21600 w 21600"/>
              <a:gd name="connsiteY1" fmla="*/ 0 h 19811"/>
              <a:gd name="connsiteX2" fmla="*/ 21524 w 21600"/>
              <a:gd name="connsiteY2" fmla="*/ 18736 h 19811"/>
              <a:gd name="connsiteX3" fmla="*/ 15726 w 21600"/>
              <a:gd name="connsiteY3" fmla="*/ 14147 h 19811"/>
              <a:gd name="connsiteX4" fmla="*/ 5545 w 21600"/>
              <a:gd name="connsiteY4" fmla="*/ 19805 h 19811"/>
              <a:gd name="connsiteX5" fmla="*/ 25 w 21600"/>
              <a:gd name="connsiteY5" fmla="*/ 17343 h 19811"/>
              <a:gd name="connsiteX6" fmla="*/ 0 w 21600"/>
              <a:gd name="connsiteY6" fmla="*/ 0 h 19811"/>
              <a:gd name="connsiteX0" fmla="*/ 0 w 21600"/>
              <a:gd name="connsiteY0" fmla="*/ 0 h 19811"/>
              <a:gd name="connsiteX1" fmla="*/ 21600 w 21600"/>
              <a:gd name="connsiteY1" fmla="*/ 0 h 19811"/>
              <a:gd name="connsiteX2" fmla="*/ 21524 w 21600"/>
              <a:gd name="connsiteY2" fmla="*/ 18736 h 19811"/>
              <a:gd name="connsiteX3" fmla="*/ 15726 w 21600"/>
              <a:gd name="connsiteY3" fmla="*/ 14147 h 19811"/>
              <a:gd name="connsiteX4" fmla="*/ 5545 w 21600"/>
              <a:gd name="connsiteY4" fmla="*/ 19805 h 19811"/>
              <a:gd name="connsiteX5" fmla="*/ 25 w 21600"/>
              <a:gd name="connsiteY5" fmla="*/ 17343 h 19811"/>
              <a:gd name="connsiteX6" fmla="*/ 0 w 21600"/>
              <a:gd name="connsiteY6" fmla="*/ 0 h 19811"/>
              <a:gd name="connsiteX0" fmla="*/ 0 w 21600"/>
              <a:gd name="connsiteY0" fmla="*/ 0 h 20417"/>
              <a:gd name="connsiteX1" fmla="*/ 21600 w 21600"/>
              <a:gd name="connsiteY1" fmla="*/ 0 h 20417"/>
              <a:gd name="connsiteX2" fmla="*/ 21524 w 21600"/>
              <a:gd name="connsiteY2" fmla="*/ 18736 h 20417"/>
              <a:gd name="connsiteX3" fmla="*/ 15726 w 21600"/>
              <a:gd name="connsiteY3" fmla="*/ 14147 h 20417"/>
              <a:gd name="connsiteX4" fmla="*/ 8393 w 21600"/>
              <a:gd name="connsiteY4" fmla="*/ 20411 h 20417"/>
              <a:gd name="connsiteX5" fmla="*/ 25 w 21600"/>
              <a:gd name="connsiteY5" fmla="*/ 17343 h 20417"/>
              <a:gd name="connsiteX6" fmla="*/ 0 w 21600"/>
              <a:gd name="connsiteY6" fmla="*/ 0 h 20417"/>
              <a:gd name="connsiteX0" fmla="*/ 0 w 21600"/>
              <a:gd name="connsiteY0" fmla="*/ 0 h 20605"/>
              <a:gd name="connsiteX1" fmla="*/ 21600 w 21600"/>
              <a:gd name="connsiteY1" fmla="*/ 0 h 20605"/>
              <a:gd name="connsiteX2" fmla="*/ 21524 w 21600"/>
              <a:gd name="connsiteY2" fmla="*/ 18736 h 20605"/>
              <a:gd name="connsiteX3" fmla="*/ 15726 w 21600"/>
              <a:gd name="connsiteY3" fmla="*/ 14147 h 20605"/>
              <a:gd name="connsiteX4" fmla="*/ 8393 w 21600"/>
              <a:gd name="connsiteY4" fmla="*/ 20411 h 20605"/>
              <a:gd name="connsiteX5" fmla="*/ 25 w 21600"/>
              <a:gd name="connsiteY5" fmla="*/ 17343 h 20605"/>
              <a:gd name="connsiteX6" fmla="*/ 0 w 21600"/>
              <a:gd name="connsiteY6" fmla="*/ 0 h 20605"/>
              <a:gd name="connsiteX0" fmla="*/ 0 w 21600"/>
              <a:gd name="connsiteY0" fmla="*/ 0 h 20658"/>
              <a:gd name="connsiteX1" fmla="*/ 21600 w 21600"/>
              <a:gd name="connsiteY1" fmla="*/ 0 h 20658"/>
              <a:gd name="connsiteX2" fmla="*/ 21524 w 21600"/>
              <a:gd name="connsiteY2" fmla="*/ 18736 h 20658"/>
              <a:gd name="connsiteX3" fmla="*/ 15726 w 21600"/>
              <a:gd name="connsiteY3" fmla="*/ 14147 h 20658"/>
              <a:gd name="connsiteX4" fmla="*/ 8393 w 21600"/>
              <a:gd name="connsiteY4" fmla="*/ 20411 h 20658"/>
              <a:gd name="connsiteX5" fmla="*/ 101 w 21600"/>
              <a:gd name="connsiteY5" fmla="*/ 18151 h 20658"/>
              <a:gd name="connsiteX6" fmla="*/ 0 w 21600"/>
              <a:gd name="connsiteY6" fmla="*/ 0 h 20658"/>
              <a:gd name="connsiteX0" fmla="*/ 0 w 21600"/>
              <a:gd name="connsiteY0" fmla="*/ 0 h 20618"/>
              <a:gd name="connsiteX1" fmla="*/ 21600 w 21600"/>
              <a:gd name="connsiteY1" fmla="*/ 0 h 20618"/>
              <a:gd name="connsiteX2" fmla="*/ 21524 w 21600"/>
              <a:gd name="connsiteY2" fmla="*/ 18736 h 20618"/>
              <a:gd name="connsiteX3" fmla="*/ 15726 w 21600"/>
              <a:gd name="connsiteY3" fmla="*/ 14147 h 20618"/>
              <a:gd name="connsiteX4" fmla="*/ 8393 w 21600"/>
              <a:gd name="connsiteY4" fmla="*/ 20411 h 20618"/>
              <a:gd name="connsiteX5" fmla="*/ 101 w 21600"/>
              <a:gd name="connsiteY5" fmla="*/ 18151 h 20618"/>
              <a:gd name="connsiteX6" fmla="*/ 0 w 21600"/>
              <a:gd name="connsiteY6" fmla="*/ 0 h 20618"/>
              <a:gd name="connsiteX0" fmla="*/ 76 w 21676"/>
              <a:gd name="connsiteY0" fmla="*/ 0 h 20662"/>
              <a:gd name="connsiteX1" fmla="*/ 21676 w 21676"/>
              <a:gd name="connsiteY1" fmla="*/ 0 h 20662"/>
              <a:gd name="connsiteX2" fmla="*/ 21600 w 21676"/>
              <a:gd name="connsiteY2" fmla="*/ 18736 h 20662"/>
              <a:gd name="connsiteX3" fmla="*/ 15802 w 21676"/>
              <a:gd name="connsiteY3" fmla="*/ 14147 h 20662"/>
              <a:gd name="connsiteX4" fmla="*/ 8469 w 21676"/>
              <a:gd name="connsiteY4" fmla="*/ 20411 h 20662"/>
              <a:gd name="connsiteX5" fmla="*/ 1 w 21676"/>
              <a:gd name="connsiteY5" fmla="*/ 18757 h 20662"/>
              <a:gd name="connsiteX6" fmla="*/ 76 w 21676"/>
              <a:gd name="connsiteY6" fmla="*/ 0 h 20662"/>
              <a:gd name="connsiteX0" fmla="*/ 76 w 21676"/>
              <a:gd name="connsiteY0" fmla="*/ 0 h 23168"/>
              <a:gd name="connsiteX1" fmla="*/ 21676 w 21676"/>
              <a:gd name="connsiteY1" fmla="*/ 0 h 23168"/>
              <a:gd name="connsiteX2" fmla="*/ 21600 w 21676"/>
              <a:gd name="connsiteY2" fmla="*/ 18736 h 23168"/>
              <a:gd name="connsiteX3" fmla="*/ 15802 w 21676"/>
              <a:gd name="connsiteY3" fmla="*/ 14147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5802 w 21676"/>
              <a:gd name="connsiteY3" fmla="*/ 15764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5802 w 21676"/>
              <a:gd name="connsiteY3" fmla="*/ 15764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5802 w 21676"/>
              <a:gd name="connsiteY3" fmla="*/ 15764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7163 w 21676"/>
              <a:gd name="connsiteY3" fmla="*/ 16168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7793 w 21676"/>
              <a:gd name="connsiteY3" fmla="*/ 17785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793 w 21676"/>
              <a:gd name="connsiteY3" fmla="*/ 17785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793 w 21676"/>
              <a:gd name="connsiteY3" fmla="*/ 17785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25 w 21676"/>
              <a:gd name="connsiteY2" fmla="*/ 20757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50 w 21676"/>
              <a:gd name="connsiteY2" fmla="*/ 1792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50 w 21676"/>
              <a:gd name="connsiteY2" fmla="*/ 1792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50 w 21676"/>
              <a:gd name="connsiteY2" fmla="*/ 1792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25 w 21676"/>
              <a:gd name="connsiteY2" fmla="*/ 1893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25 w 21676"/>
              <a:gd name="connsiteY2" fmla="*/ 1893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225"/>
              <a:gd name="connsiteX1" fmla="*/ 21676 w 21676"/>
              <a:gd name="connsiteY1" fmla="*/ 0 h 23225"/>
              <a:gd name="connsiteX2" fmla="*/ 21625 w 21676"/>
              <a:gd name="connsiteY2" fmla="*/ 18938 h 23225"/>
              <a:gd name="connsiteX3" fmla="*/ 17591 w 21676"/>
              <a:gd name="connsiteY3" fmla="*/ 19806 h 23225"/>
              <a:gd name="connsiteX4" fmla="*/ 8469 w 21676"/>
              <a:gd name="connsiteY4" fmla="*/ 23038 h 23225"/>
              <a:gd name="connsiteX5" fmla="*/ 1 w 21676"/>
              <a:gd name="connsiteY5" fmla="*/ 20416 h 23225"/>
              <a:gd name="connsiteX6" fmla="*/ 76 w 21676"/>
              <a:gd name="connsiteY6" fmla="*/ 0 h 23225"/>
              <a:gd name="connsiteX0" fmla="*/ 76 w 21676"/>
              <a:gd name="connsiteY0" fmla="*/ 0 h 23225"/>
              <a:gd name="connsiteX1" fmla="*/ 21676 w 21676"/>
              <a:gd name="connsiteY1" fmla="*/ 0 h 23225"/>
              <a:gd name="connsiteX2" fmla="*/ 21625 w 21676"/>
              <a:gd name="connsiteY2" fmla="*/ 18938 h 23225"/>
              <a:gd name="connsiteX3" fmla="*/ 17591 w 21676"/>
              <a:gd name="connsiteY3" fmla="*/ 19806 h 23225"/>
              <a:gd name="connsiteX4" fmla="*/ 8290 w 21676"/>
              <a:gd name="connsiteY4" fmla="*/ 23038 h 23225"/>
              <a:gd name="connsiteX5" fmla="*/ 1 w 21676"/>
              <a:gd name="connsiteY5" fmla="*/ 20416 h 23225"/>
              <a:gd name="connsiteX6" fmla="*/ 76 w 21676"/>
              <a:gd name="connsiteY6" fmla="*/ 0 h 23225"/>
              <a:gd name="connsiteX0" fmla="*/ 76 w 21676"/>
              <a:gd name="connsiteY0" fmla="*/ 0 h 23054"/>
              <a:gd name="connsiteX1" fmla="*/ 21676 w 21676"/>
              <a:gd name="connsiteY1" fmla="*/ 0 h 23054"/>
              <a:gd name="connsiteX2" fmla="*/ 21625 w 21676"/>
              <a:gd name="connsiteY2" fmla="*/ 18938 h 23054"/>
              <a:gd name="connsiteX3" fmla="*/ 17591 w 21676"/>
              <a:gd name="connsiteY3" fmla="*/ 19806 h 23054"/>
              <a:gd name="connsiteX4" fmla="*/ 8290 w 21676"/>
              <a:gd name="connsiteY4" fmla="*/ 23038 h 23054"/>
              <a:gd name="connsiteX5" fmla="*/ 1 w 21676"/>
              <a:gd name="connsiteY5" fmla="*/ 20416 h 23054"/>
              <a:gd name="connsiteX6" fmla="*/ 76 w 21676"/>
              <a:gd name="connsiteY6" fmla="*/ 0 h 23054"/>
              <a:gd name="connsiteX0" fmla="*/ 76 w 21676"/>
              <a:gd name="connsiteY0" fmla="*/ 0 h 23038"/>
              <a:gd name="connsiteX1" fmla="*/ 21676 w 21676"/>
              <a:gd name="connsiteY1" fmla="*/ 0 h 23038"/>
              <a:gd name="connsiteX2" fmla="*/ 21625 w 21676"/>
              <a:gd name="connsiteY2" fmla="*/ 18938 h 23038"/>
              <a:gd name="connsiteX3" fmla="*/ 17591 w 21676"/>
              <a:gd name="connsiteY3" fmla="*/ 19806 h 23038"/>
              <a:gd name="connsiteX4" fmla="*/ 8290 w 21676"/>
              <a:gd name="connsiteY4" fmla="*/ 23038 h 23038"/>
              <a:gd name="connsiteX5" fmla="*/ 1 w 21676"/>
              <a:gd name="connsiteY5" fmla="*/ 20416 h 23038"/>
              <a:gd name="connsiteX6" fmla="*/ 76 w 21676"/>
              <a:gd name="connsiteY6" fmla="*/ 0 h 23038"/>
              <a:gd name="connsiteX0" fmla="*/ 76 w 21676"/>
              <a:gd name="connsiteY0" fmla="*/ 0 h 23038"/>
              <a:gd name="connsiteX1" fmla="*/ 21676 w 21676"/>
              <a:gd name="connsiteY1" fmla="*/ 0 h 23038"/>
              <a:gd name="connsiteX2" fmla="*/ 21625 w 21676"/>
              <a:gd name="connsiteY2" fmla="*/ 18938 h 23038"/>
              <a:gd name="connsiteX3" fmla="*/ 18037 w 21676"/>
              <a:gd name="connsiteY3" fmla="*/ 19806 h 23038"/>
              <a:gd name="connsiteX4" fmla="*/ 8290 w 21676"/>
              <a:gd name="connsiteY4" fmla="*/ 23038 h 23038"/>
              <a:gd name="connsiteX5" fmla="*/ 1 w 21676"/>
              <a:gd name="connsiteY5" fmla="*/ 20416 h 23038"/>
              <a:gd name="connsiteX6" fmla="*/ 76 w 21676"/>
              <a:gd name="connsiteY6" fmla="*/ 0 h 23038"/>
              <a:gd name="connsiteX0" fmla="*/ 76 w 21676"/>
              <a:gd name="connsiteY0" fmla="*/ 0 h 23038"/>
              <a:gd name="connsiteX1" fmla="*/ 21676 w 21676"/>
              <a:gd name="connsiteY1" fmla="*/ 0 h 23038"/>
              <a:gd name="connsiteX2" fmla="*/ 21625 w 21676"/>
              <a:gd name="connsiteY2" fmla="*/ 19390 h 23038"/>
              <a:gd name="connsiteX3" fmla="*/ 18037 w 21676"/>
              <a:gd name="connsiteY3" fmla="*/ 19806 h 23038"/>
              <a:gd name="connsiteX4" fmla="*/ 8290 w 21676"/>
              <a:gd name="connsiteY4" fmla="*/ 23038 h 23038"/>
              <a:gd name="connsiteX5" fmla="*/ 1 w 21676"/>
              <a:gd name="connsiteY5" fmla="*/ 20416 h 23038"/>
              <a:gd name="connsiteX6" fmla="*/ 76 w 21676"/>
              <a:gd name="connsiteY6" fmla="*/ 0 h 23038"/>
              <a:gd name="connsiteX0" fmla="*/ 76 w 21676"/>
              <a:gd name="connsiteY0" fmla="*/ 0 h 23038"/>
              <a:gd name="connsiteX1" fmla="*/ 21676 w 21676"/>
              <a:gd name="connsiteY1" fmla="*/ 0 h 23038"/>
              <a:gd name="connsiteX2" fmla="*/ 21625 w 21676"/>
              <a:gd name="connsiteY2" fmla="*/ 19390 h 23038"/>
              <a:gd name="connsiteX3" fmla="*/ 18037 w 21676"/>
              <a:gd name="connsiteY3" fmla="*/ 19806 h 23038"/>
              <a:gd name="connsiteX4" fmla="*/ 8290 w 21676"/>
              <a:gd name="connsiteY4" fmla="*/ 23038 h 23038"/>
              <a:gd name="connsiteX5" fmla="*/ 1 w 21676"/>
              <a:gd name="connsiteY5" fmla="*/ 20416 h 23038"/>
              <a:gd name="connsiteX6" fmla="*/ 76 w 21676"/>
              <a:gd name="connsiteY6" fmla="*/ 0 h 23038"/>
              <a:gd name="connsiteX0" fmla="*/ 76 w 21676"/>
              <a:gd name="connsiteY0" fmla="*/ 0 h 23075"/>
              <a:gd name="connsiteX1" fmla="*/ 21676 w 21676"/>
              <a:gd name="connsiteY1" fmla="*/ 0 h 23075"/>
              <a:gd name="connsiteX2" fmla="*/ 21625 w 21676"/>
              <a:gd name="connsiteY2" fmla="*/ 19390 h 23075"/>
              <a:gd name="connsiteX3" fmla="*/ 18037 w 21676"/>
              <a:gd name="connsiteY3" fmla="*/ 19806 h 23075"/>
              <a:gd name="connsiteX4" fmla="*/ 8290 w 21676"/>
              <a:gd name="connsiteY4" fmla="*/ 23038 h 23075"/>
              <a:gd name="connsiteX5" fmla="*/ 1 w 21676"/>
              <a:gd name="connsiteY5" fmla="*/ 20416 h 23075"/>
              <a:gd name="connsiteX6" fmla="*/ 76 w 21676"/>
              <a:gd name="connsiteY6" fmla="*/ 0 h 23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676" h="23075">
                <a:moveTo>
                  <a:pt x="76" y="0"/>
                </a:moveTo>
                <a:lnTo>
                  <a:pt x="21676" y="0"/>
                </a:lnTo>
                <a:cubicBezTo>
                  <a:pt x="21642" y="5302"/>
                  <a:pt x="21659" y="14088"/>
                  <a:pt x="21625" y="19390"/>
                </a:cubicBezTo>
                <a:cubicBezTo>
                  <a:pt x="19315" y="19388"/>
                  <a:pt x="20217" y="19028"/>
                  <a:pt x="18037" y="19806"/>
                </a:cubicBezTo>
                <a:cubicBezTo>
                  <a:pt x="15320" y="20859"/>
                  <a:pt x="10963" y="22677"/>
                  <a:pt x="8290" y="23038"/>
                </a:cubicBezTo>
                <a:cubicBezTo>
                  <a:pt x="5677" y="23406"/>
                  <a:pt x="1035" y="20921"/>
                  <a:pt x="1" y="20416"/>
                </a:cubicBezTo>
                <a:cubicBezTo>
                  <a:pt x="-16" y="15915"/>
                  <a:pt x="93" y="4501"/>
                  <a:pt x="76" y="0"/>
                </a:cubicBezTo>
                <a:close/>
              </a:path>
            </a:pathLst>
          </a:cu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lowchart: Document 17"/>
          <p:cNvSpPr/>
          <p:nvPr/>
        </p:nvSpPr>
        <p:spPr>
          <a:xfrm>
            <a:off x="-43199" y="10758"/>
            <a:ext cx="9252641" cy="1777224"/>
          </a:xfrm>
          <a:custGeom>
            <a:avLst/>
            <a:gdLst>
              <a:gd name="connsiteX0" fmla="*/ 0 w 21600"/>
              <a:gd name="connsiteY0" fmla="*/ 0 h 21600"/>
              <a:gd name="connsiteX1" fmla="*/ 21600 w 21600"/>
              <a:gd name="connsiteY1" fmla="*/ 0 h 21600"/>
              <a:gd name="connsiteX2" fmla="*/ 21600 w 21600"/>
              <a:gd name="connsiteY2" fmla="*/ 17322 h 21600"/>
              <a:gd name="connsiteX3" fmla="*/ 0 w 21600"/>
              <a:gd name="connsiteY3" fmla="*/ 20172 h 21600"/>
              <a:gd name="connsiteX4" fmla="*/ 0 w 21600"/>
              <a:gd name="connsiteY4" fmla="*/ 0 h 21600"/>
              <a:gd name="connsiteX0" fmla="*/ 0 w 21600"/>
              <a:gd name="connsiteY0" fmla="*/ 0 h 17322"/>
              <a:gd name="connsiteX1" fmla="*/ 21600 w 21600"/>
              <a:gd name="connsiteY1" fmla="*/ 0 h 17322"/>
              <a:gd name="connsiteX2" fmla="*/ 21600 w 21600"/>
              <a:gd name="connsiteY2" fmla="*/ 17322 h 17322"/>
              <a:gd name="connsiteX3" fmla="*/ 50 w 21600"/>
              <a:gd name="connsiteY3" fmla="*/ 13503 h 17322"/>
              <a:gd name="connsiteX4" fmla="*/ 0 w 21600"/>
              <a:gd name="connsiteY4" fmla="*/ 0 h 17322"/>
              <a:gd name="connsiteX0" fmla="*/ 0 w 21600"/>
              <a:gd name="connsiteY0" fmla="*/ 0 h 18888"/>
              <a:gd name="connsiteX1" fmla="*/ 21600 w 21600"/>
              <a:gd name="connsiteY1" fmla="*/ 0 h 18888"/>
              <a:gd name="connsiteX2" fmla="*/ 21600 w 21600"/>
              <a:gd name="connsiteY2" fmla="*/ 17322 h 18888"/>
              <a:gd name="connsiteX3" fmla="*/ 50 w 21600"/>
              <a:gd name="connsiteY3" fmla="*/ 13503 h 18888"/>
              <a:gd name="connsiteX4" fmla="*/ 0 w 21600"/>
              <a:gd name="connsiteY4" fmla="*/ 0 h 18888"/>
              <a:gd name="connsiteX0" fmla="*/ 0 w 21600"/>
              <a:gd name="connsiteY0" fmla="*/ 0 h 18322"/>
              <a:gd name="connsiteX1" fmla="*/ 21600 w 21600"/>
              <a:gd name="connsiteY1" fmla="*/ 0 h 18322"/>
              <a:gd name="connsiteX2" fmla="*/ 21600 w 21600"/>
              <a:gd name="connsiteY2" fmla="*/ 17322 h 18322"/>
              <a:gd name="connsiteX3" fmla="*/ 15726 w 21600"/>
              <a:gd name="connsiteY3" fmla="*/ 14955 h 18322"/>
              <a:gd name="connsiteX4" fmla="*/ 50 w 21600"/>
              <a:gd name="connsiteY4" fmla="*/ 13503 h 18322"/>
              <a:gd name="connsiteX5" fmla="*/ 0 w 21600"/>
              <a:gd name="connsiteY5" fmla="*/ 0 h 18322"/>
              <a:gd name="connsiteX0" fmla="*/ 0 w 21600"/>
              <a:gd name="connsiteY0" fmla="*/ 0 h 18400"/>
              <a:gd name="connsiteX1" fmla="*/ 21600 w 21600"/>
              <a:gd name="connsiteY1" fmla="*/ 0 h 18400"/>
              <a:gd name="connsiteX2" fmla="*/ 21600 w 21600"/>
              <a:gd name="connsiteY2" fmla="*/ 17322 h 18400"/>
              <a:gd name="connsiteX3" fmla="*/ 15726 w 21600"/>
              <a:gd name="connsiteY3" fmla="*/ 14955 h 18400"/>
              <a:gd name="connsiteX4" fmla="*/ 5570 w 21600"/>
              <a:gd name="connsiteY4" fmla="*/ 18390 h 18400"/>
              <a:gd name="connsiteX5" fmla="*/ 50 w 21600"/>
              <a:gd name="connsiteY5" fmla="*/ 13503 h 18400"/>
              <a:gd name="connsiteX6" fmla="*/ 0 w 21600"/>
              <a:gd name="connsiteY6" fmla="*/ 0 h 18400"/>
              <a:gd name="connsiteX0" fmla="*/ 0 w 21600"/>
              <a:gd name="connsiteY0" fmla="*/ 0 h 18400"/>
              <a:gd name="connsiteX1" fmla="*/ 21600 w 21600"/>
              <a:gd name="connsiteY1" fmla="*/ 0 h 18400"/>
              <a:gd name="connsiteX2" fmla="*/ 21600 w 21600"/>
              <a:gd name="connsiteY2" fmla="*/ 17322 h 18400"/>
              <a:gd name="connsiteX3" fmla="*/ 15726 w 21600"/>
              <a:gd name="connsiteY3" fmla="*/ 14955 h 18400"/>
              <a:gd name="connsiteX4" fmla="*/ 5570 w 21600"/>
              <a:gd name="connsiteY4" fmla="*/ 18390 h 18400"/>
              <a:gd name="connsiteX5" fmla="*/ 50 w 21600"/>
              <a:gd name="connsiteY5" fmla="*/ 13503 h 18400"/>
              <a:gd name="connsiteX6" fmla="*/ 0 w 21600"/>
              <a:gd name="connsiteY6" fmla="*/ 0 h 18400"/>
              <a:gd name="connsiteX0" fmla="*/ 0 w 21600"/>
              <a:gd name="connsiteY0" fmla="*/ 0 h 18400"/>
              <a:gd name="connsiteX1" fmla="*/ 21600 w 21600"/>
              <a:gd name="connsiteY1" fmla="*/ 0 h 18400"/>
              <a:gd name="connsiteX2" fmla="*/ 21499 w 21600"/>
              <a:gd name="connsiteY2" fmla="*/ 15907 h 18400"/>
              <a:gd name="connsiteX3" fmla="*/ 15726 w 21600"/>
              <a:gd name="connsiteY3" fmla="*/ 14955 h 18400"/>
              <a:gd name="connsiteX4" fmla="*/ 5570 w 21600"/>
              <a:gd name="connsiteY4" fmla="*/ 18390 h 18400"/>
              <a:gd name="connsiteX5" fmla="*/ 50 w 21600"/>
              <a:gd name="connsiteY5" fmla="*/ 13503 h 18400"/>
              <a:gd name="connsiteX6" fmla="*/ 0 w 21600"/>
              <a:gd name="connsiteY6" fmla="*/ 0 h 18400"/>
              <a:gd name="connsiteX0" fmla="*/ 0 w 21600"/>
              <a:gd name="connsiteY0" fmla="*/ 0 h 18736"/>
              <a:gd name="connsiteX1" fmla="*/ 21600 w 21600"/>
              <a:gd name="connsiteY1" fmla="*/ 0 h 18736"/>
              <a:gd name="connsiteX2" fmla="*/ 21524 w 21600"/>
              <a:gd name="connsiteY2" fmla="*/ 18736 h 18736"/>
              <a:gd name="connsiteX3" fmla="*/ 15726 w 21600"/>
              <a:gd name="connsiteY3" fmla="*/ 14955 h 18736"/>
              <a:gd name="connsiteX4" fmla="*/ 5570 w 21600"/>
              <a:gd name="connsiteY4" fmla="*/ 18390 h 18736"/>
              <a:gd name="connsiteX5" fmla="*/ 50 w 21600"/>
              <a:gd name="connsiteY5" fmla="*/ 13503 h 18736"/>
              <a:gd name="connsiteX6" fmla="*/ 0 w 21600"/>
              <a:gd name="connsiteY6" fmla="*/ 0 h 18736"/>
              <a:gd name="connsiteX0" fmla="*/ 0 w 21600"/>
              <a:gd name="connsiteY0" fmla="*/ 0 h 18736"/>
              <a:gd name="connsiteX1" fmla="*/ 21600 w 21600"/>
              <a:gd name="connsiteY1" fmla="*/ 0 h 18736"/>
              <a:gd name="connsiteX2" fmla="*/ 21524 w 21600"/>
              <a:gd name="connsiteY2" fmla="*/ 18736 h 18736"/>
              <a:gd name="connsiteX3" fmla="*/ 15726 w 21600"/>
              <a:gd name="connsiteY3" fmla="*/ 14147 h 18736"/>
              <a:gd name="connsiteX4" fmla="*/ 5570 w 21600"/>
              <a:gd name="connsiteY4" fmla="*/ 18390 h 18736"/>
              <a:gd name="connsiteX5" fmla="*/ 50 w 21600"/>
              <a:gd name="connsiteY5" fmla="*/ 13503 h 18736"/>
              <a:gd name="connsiteX6" fmla="*/ 0 w 21600"/>
              <a:gd name="connsiteY6" fmla="*/ 0 h 18736"/>
              <a:gd name="connsiteX0" fmla="*/ 0 w 21600"/>
              <a:gd name="connsiteY0" fmla="*/ 0 h 19811"/>
              <a:gd name="connsiteX1" fmla="*/ 21600 w 21600"/>
              <a:gd name="connsiteY1" fmla="*/ 0 h 19811"/>
              <a:gd name="connsiteX2" fmla="*/ 21524 w 21600"/>
              <a:gd name="connsiteY2" fmla="*/ 18736 h 19811"/>
              <a:gd name="connsiteX3" fmla="*/ 15726 w 21600"/>
              <a:gd name="connsiteY3" fmla="*/ 14147 h 19811"/>
              <a:gd name="connsiteX4" fmla="*/ 5545 w 21600"/>
              <a:gd name="connsiteY4" fmla="*/ 19805 h 19811"/>
              <a:gd name="connsiteX5" fmla="*/ 50 w 21600"/>
              <a:gd name="connsiteY5" fmla="*/ 13503 h 19811"/>
              <a:gd name="connsiteX6" fmla="*/ 0 w 21600"/>
              <a:gd name="connsiteY6" fmla="*/ 0 h 19811"/>
              <a:gd name="connsiteX0" fmla="*/ 0 w 21600"/>
              <a:gd name="connsiteY0" fmla="*/ 0 h 19811"/>
              <a:gd name="connsiteX1" fmla="*/ 21600 w 21600"/>
              <a:gd name="connsiteY1" fmla="*/ 0 h 19811"/>
              <a:gd name="connsiteX2" fmla="*/ 21524 w 21600"/>
              <a:gd name="connsiteY2" fmla="*/ 18736 h 19811"/>
              <a:gd name="connsiteX3" fmla="*/ 15726 w 21600"/>
              <a:gd name="connsiteY3" fmla="*/ 14147 h 19811"/>
              <a:gd name="connsiteX4" fmla="*/ 5545 w 21600"/>
              <a:gd name="connsiteY4" fmla="*/ 19805 h 19811"/>
              <a:gd name="connsiteX5" fmla="*/ 25 w 21600"/>
              <a:gd name="connsiteY5" fmla="*/ 17343 h 19811"/>
              <a:gd name="connsiteX6" fmla="*/ 0 w 21600"/>
              <a:gd name="connsiteY6" fmla="*/ 0 h 19811"/>
              <a:gd name="connsiteX0" fmla="*/ 0 w 21600"/>
              <a:gd name="connsiteY0" fmla="*/ 0 h 19811"/>
              <a:gd name="connsiteX1" fmla="*/ 21600 w 21600"/>
              <a:gd name="connsiteY1" fmla="*/ 0 h 19811"/>
              <a:gd name="connsiteX2" fmla="*/ 21524 w 21600"/>
              <a:gd name="connsiteY2" fmla="*/ 18736 h 19811"/>
              <a:gd name="connsiteX3" fmla="*/ 15726 w 21600"/>
              <a:gd name="connsiteY3" fmla="*/ 14147 h 19811"/>
              <a:gd name="connsiteX4" fmla="*/ 5545 w 21600"/>
              <a:gd name="connsiteY4" fmla="*/ 19805 h 19811"/>
              <a:gd name="connsiteX5" fmla="*/ 25 w 21600"/>
              <a:gd name="connsiteY5" fmla="*/ 17343 h 19811"/>
              <a:gd name="connsiteX6" fmla="*/ 0 w 21600"/>
              <a:gd name="connsiteY6" fmla="*/ 0 h 19811"/>
              <a:gd name="connsiteX0" fmla="*/ 0 w 21600"/>
              <a:gd name="connsiteY0" fmla="*/ 0 h 20417"/>
              <a:gd name="connsiteX1" fmla="*/ 21600 w 21600"/>
              <a:gd name="connsiteY1" fmla="*/ 0 h 20417"/>
              <a:gd name="connsiteX2" fmla="*/ 21524 w 21600"/>
              <a:gd name="connsiteY2" fmla="*/ 18736 h 20417"/>
              <a:gd name="connsiteX3" fmla="*/ 15726 w 21600"/>
              <a:gd name="connsiteY3" fmla="*/ 14147 h 20417"/>
              <a:gd name="connsiteX4" fmla="*/ 8393 w 21600"/>
              <a:gd name="connsiteY4" fmla="*/ 20411 h 20417"/>
              <a:gd name="connsiteX5" fmla="*/ 25 w 21600"/>
              <a:gd name="connsiteY5" fmla="*/ 17343 h 20417"/>
              <a:gd name="connsiteX6" fmla="*/ 0 w 21600"/>
              <a:gd name="connsiteY6" fmla="*/ 0 h 20417"/>
              <a:gd name="connsiteX0" fmla="*/ 0 w 21600"/>
              <a:gd name="connsiteY0" fmla="*/ 0 h 20605"/>
              <a:gd name="connsiteX1" fmla="*/ 21600 w 21600"/>
              <a:gd name="connsiteY1" fmla="*/ 0 h 20605"/>
              <a:gd name="connsiteX2" fmla="*/ 21524 w 21600"/>
              <a:gd name="connsiteY2" fmla="*/ 18736 h 20605"/>
              <a:gd name="connsiteX3" fmla="*/ 15726 w 21600"/>
              <a:gd name="connsiteY3" fmla="*/ 14147 h 20605"/>
              <a:gd name="connsiteX4" fmla="*/ 8393 w 21600"/>
              <a:gd name="connsiteY4" fmla="*/ 20411 h 20605"/>
              <a:gd name="connsiteX5" fmla="*/ 25 w 21600"/>
              <a:gd name="connsiteY5" fmla="*/ 17343 h 20605"/>
              <a:gd name="connsiteX6" fmla="*/ 0 w 21600"/>
              <a:gd name="connsiteY6" fmla="*/ 0 h 20605"/>
              <a:gd name="connsiteX0" fmla="*/ 0 w 21600"/>
              <a:gd name="connsiteY0" fmla="*/ 0 h 20658"/>
              <a:gd name="connsiteX1" fmla="*/ 21600 w 21600"/>
              <a:gd name="connsiteY1" fmla="*/ 0 h 20658"/>
              <a:gd name="connsiteX2" fmla="*/ 21524 w 21600"/>
              <a:gd name="connsiteY2" fmla="*/ 18736 h 20658"/>
              <a:gd name="connsiteX3" fmla="*/ 15726 w 21600"/>
              <a:gd name="connsiteY3" fmla="*/ 14147 h 20658"/>
              <a:gd name="connsiteX4" fmla="*/ 8393 w 21600"/>
              <a:gd name="connsiteY4" fmla="*/ 20411 h 20658"/>
              <a:gd name="connsiteX5" fmla="*/ 101 w 21600"/>
              <a:gd name="connsiteY5" fmla="*/ 18151 h 20658"/>
              <a:gd name="connsiteX6" fmla="*/ 0 w 21600"/>
              <a:gd name="connsiteY6" fmla="*/ 0 h 20658"/>
              <a:gd name="connsiteX0" fmla="*/ 0 w 21600"/>
              <a:gd name="connsiteY0" fmla="*/ 0 h 20618"/>
              <a:gd name="connsiteX1" fmla="*/ 21600 w 21600"/>
              <a:gd name="connsiteY1" fmla="*/ 0 h 20618"/>
              <a:gd name="connsiteX2" fmla="*/ 21524 w 21600"/>
              <a:gd name="connsiteY2" fmla="*/ 18736 h 20618"/>
              <a:gd name="connsiteX3" fmla="*/ 15726 w 21600"/>
              <a:gd name="connsiteY3" fmla="*/ 14147 h 20618"/>
              <a:gd name="connsiteX4" fmla="*/ 8393 w 21600"/>
              <a:gd name="connsiteY4" fmla="*/ 20411 h 20618"/>
              <a:gd name="connsiteX5" fmla="*/ 101 w 21600"/>
              <a:gd name="connsiteY5" fmla="*/ 18151 h 20618"/>
              <a:gd name="connsiteX6" fmla="*/ 0 w 21600"/>
              <a:gd name="connsiteY6" fmla="*/ 0 h 20618"/>
              <a:gd name="connsiteX0" fmla="*/ 76 w 21676"/>
              <a:gd name="connsiteY0" fmla="*/ 0 h 20662"/>
              <a:gd name="connsiteX1" fmla="*/ 21676 w 21676"/>
              <a:gd name="connsiteY1" fmla="*/ 0 h 20662"/>
              <a:gd name="connsiteX2" fmla="*/ 21600 w 21676"/>
              <a:gd name="connsiteY2" fmla="*/ 18736 h 20662"/>
              <a:gd name="connsiteX3" fmla="*/ 15802 w 21676"/>
              <a:gd name="connsiteY3" fmla="*/ 14147 h 20662"/>
              <a:gd name="connsiteX4" fmla="*/ 8469 w 21676"/>
              <a:gd name="connsiteY4" fmla="*/ 20411 h 20662"/>
              <a:gd name="connsiteX5" fmla="*/ 1 w 21676"/>
              <a:gd name="connsiteY5" fmla="*/ 18757 h 20662"/>
              <a:gd name="connsiteX6" fmla="*/ 76 w 21676"/>
              <a:gd name="connsiteY6" fmla="*/ 0 h 20662"/>
              <a:gd name="connsiteX0" fmla="*/ 76 w 21676"/>
              <a:gd name="connsiteY0" fmla="*/ 0 h 23168"/>
              <a:gd name="connsiteX1" fmla="*/ 21676 w 21676"/>
              <a:gd name="connsiteY1" fmla="*/ 0 h 23168"/>
              <a:gd name="connsiteX2" fmla="*/ 21600 w 21676"/>
              <a:gd name="connsiteY2" fmla="*/ 18736 h 23168"/>
              <a:gd name="connsiteX3" fmla="*/ 15802 w 21676"/>
              <a:gd name="connsiteY3" fmla="*/ 14147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5802 w 21676"/>
              <a:gd name="connsiteY3" fmla="*/ 15764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5802 w 21676"/>
              <a:gd name="connsiteY3" fmla="*/ 15764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5802 w 21676"/>
              <a:gd name="connsiteY3" fmla="*/ 15764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7163 w 21676"/>
              <a:gd name="connsiteY3" fmla="*/ 16168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7793 w 21676"/>
              <a:gd name="connsiteY3" fmla="*/ 17785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793 w 21676"/>
              <a:gd name="connsiteY3" fmla="*/ 17785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793 w 21676"/>
              <a:gd name="connsiteY3" fmla="*/ 17785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25 w 21676"/>
              <a:gd name="connsiteY2" fmla="*/ 20757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50 w 21676"/>
              <a:gd name="connsiteY2" fmla="*/ 1792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50 w 21676"/>
              <a:gd name="connsiteY2" fmla="*/ 1792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50 w 21676"/>
              <a:gd name="connsiteY2" fmla="*/ 1792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25 w 21676"/>
              <a:gd name="connsiteY2" fmla="*/ 1893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25 w 21676"/>
              <a:gd name="connsiteY2" fmla="*/ 1893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676" h="23168">
                <a:moveTo>
                  <a:pt x="76" y="0"/>
                </a:moveTo>
                <a:lnTo>
                  <a:pt x="21676" y="0"/>
                </a:lnTo>
                <a:cubicBezTo>
                  <a:pt x="21642" y="5302"/>
                  <a:pt x="21659" y="13636"/>
                  <a:pt x="21625" y="18938"/>
                </a:cubicBezTo>
                <a:cubicBezTo>
                  <a:pt x="19315" y="18936"/>
                  <a:pt x="19771" y="19028"/>
                  <a:pt x="17591" y="19806"/>
                </a:cubicBezTo>
                <a:cubicBezTo>
                  <a:pt x="14874" y="20859"/>
                  <a:pt x="11082" y="23280"/>
                  <a:pt x="8469" y="23038"/>
                </a:cubicBezTo>
                <a:cubicBezTo>
                  <a:pt x="5856" y="24009"/>
                  <a:pt x="1035" y="19262"/>
                  <a:pt x="1" y="18757"/>
                </a:cubicBezTo>
                <a:cubicBezTo>
                  <a:pt x="-16" y="14256"/>
                  <a:pt x="93" y="4501"/>
                  <a:pt x="76" y="0"/>
                </a:cubicBezTo>
                <a:close/>
              </a:path>
            </a:pathLst>
          </a:cu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0" y="5010150"/>
            <a:ext cx="9144000" cy="133350"/>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lIns="91428" tIns="45714" rIns="91428" bIns="45714" spcCol="0" rtlCol="0" anchor="ctr"/>
          <a:lstStyle/>
          <a:p>
            <a:pPr algn="ctr"/>
            <a:endParaRPr lang="en-US"/>
          </a:p>
        </p:txBody>
      </p:sp>
      <p:sp>
        <p:nvSpPr>
          <p:cNvPr id="13" name="Rectangle 10"/>
          <p:cNvSpPr/>
          <p:nvPr/>
        </p:nvSpPr>
        <p:spPr>
          <a:xfrm rot="416356">
            <a:off x="13066912" y="966823"/>
            <a:ext cx="1945316" cy="695802"/>
          </a:xfrm>
          <a:custGeom>
            <a:avLst/>
            <a:gdLst>
              <a:gd name="connsiteX0" fmla="*/ 0 w 5334000"/>
              <a:gd name="connsiteY0" fmla="*/ 0 h 724766"/>
              <a:gd name="connsiteX1" fmla="*/ 5334000 w 5334000"/>
              <a:gd name="connsiteY1" fmla="*/ 0 h 724766"/>
              <a:gd name="connsiteX2" fmla="*/ 5334000 w 5334000"/>
              <a:gd name="connsiteY2" fmla="*/ 724766 h 724766"/>
              <a:gd name="connsiteX3" fmla="*/ 0 w 5334000"/>
              <a:gd name="connsiteY3" fmla="*/ 724766 h 724766"/>
              <a:gd name="connsiteX4" fmla="*/ 0 w 5334000"/>
              <a:gd name="connsiteY4" fmla="*/ 0 h 724766"/>
              <a:gd name="connsiteX0" fmla="*/ 0 w 5334002"/>
              <a:gd name="connsiteY0" fmla="*/ 0 h 724766"/>
              <a:gd name="connsiteX1" fmla="*/ 5334000 w 5334002"/>
              <a:gd name="connsiteY1" fmla="*/ 0 h 724766"/>
              <a:gd name="connsiteX2" fmla="*/ 4869873 w 5334002"/>
              <a:gd name="connsiteY2" fmla="*/ 506124 h 724766"/>
              <a:gd name="connsiteX3" fmla="*/ 5334000 w 5334002"/>
              <a:gd name="connsiteY3" fmla="*/ 724766 h 724766"/>
              <a:gd name="connsiteX4" fmla="*/ 0 w 5334002"/>
              <a:gd name="connsiteY4" fmla="*/ 724766 h 724766"/>
              <a:gd name="connsiteX5" fmla="*/ 0 w 5334002"/>
              <a:gd name="connsiteY5" fmla="*/ 0 h 724766"/>
              <a:gd name="connsiteX0" fmla="*/ 0 w 5334002"/>
              <a:gd name="connsiteY0" fmla="*/ 0 h 724766"/>
              <a:gd name="connsiteX1" fmla="*/ 5334000 w 5334002"/>
              <a:gd name="connsiteY1" fmla="*/ 0 h 724766"/>
              <a:gd name="connsiteX2" fmla="*/ 4849092 w 5334002"/>
              <a:gd name="connsiteY2" fmla="*/ 454170 h 724766"/>
              <a:gd name="connsiteX3" fmla="*/ 5334000 w 5334002"/>
              <a:gd name="connsiteY3" fmla="*/ 724766 h 724766"/>
              <a:gd name="connsiteX4" fmla="*/ 0 w 5334002"/>
              <a:gd name="connsiteY4" fmla="*/ 724766 h 724766"/>
              <a:gd name="connsiteX5" fmla="*/ 0 w 5334002"/>
              <a:gd name="connsiteY5" fmla="*/ 0 h 724766"/>
              <a:gd name="connsiteX0" fmla="*/ 0 w 5333999"/>
              <a:gd name="connsiteY0" fmla="*/ 0 h 724766"/>
              <a:gd name="connsiteX1" fmla="*/ 5334000 w 5333999"/>
              <a:gd name="connsiteY1" fmla="*/ 0 h 724766"/>
              <a:gd name="connsiteX2" fmla="*/ 3970191 w 5333999"/>
              <a:gd name="connsiteY2" fmla="*/ 513468 h 724766"/>
              <a:gd name="connsiteX3" fmla="*/ 5334000 w 5333999"/>
              <a:gd name="connsiteY3" fmla="*/ 724766 h 724766"/>
              <a:gd name="connsiteX4" fmla="*/ 0 w 5333999"/>
              <a:gd name="connsiteY4" fmla="*/ 724766 h 724766"/>
              <a:gd name="connsiteX5" fmla="*/ 0 w 5333999"/>
              <a:gd name="connsiteY5" fmla="*/ 0 h 724766"/>
              <a:gd name="connsiteX0" fmla="*/ 0 w 5334002"/>
              <a:gd name="connsiteY0" fmla="*/ 0 h 724766"/>
              <a:gd name="connsiteX1" fmla="*/ 5334000 w 5334002"/>
              <a:gd name="connsiteY1" fmla="*/ 0 h 724766"/>
              <a:gd name="connsiteX2" fmla="*/ 4572681 w 5334002"/>
              <a:gd name="connsiteY2" fmla="*/ 409907 h 724766"/>
              <a:gd name="connsiteX3" fmla="*/ 5334000 w 5334002"/>
              <a:gd name="connsiteY3" fmla="*/ 724766 h 724766"/>
              <a:gd name="connsiteX4" fmla="*/ 0 w 5334002"/>
              <a:gd name="connsiteY4" fmla="*/ 724766 h 724766"/>
              <a:gd name="connsiteX5" fmla="*/ 0 w 5334002"/>
              <a:gd name="connsiteY5" fmla="*/ 0 h 724766"/>
              <a:gd name="connsiteX0" fmla="*/ 0 w 5649495"/>
              <a:gd name="connsiteY0" fmla="*/ 0 h 724766"/>
              <a:gd name="connsiteX1" fmla="*/ 5649496 w 5649495"/>
              <a:gd name="connsiteY1" fmla="*/ 27302 h 724766"/>
              <a:gd name="connsiteX2" fmla="*/ 4572681 w 5649495"/>
              <a:gd name="connsiteY2" fmla="*/ 409907 h 724766"/>
              <a:gd name="connsiteX3" fmla="*/ 5334000 w 5649495"/>
              <a:gd name="connsiteY3" fmla="*/ 724766 h 724766"/>
              <a:gd name="connsiteX4" fmla="*/ 0 w 5649495"/>
              <a:gd name="connsiteY4" fmla="*/ 724766 h 724766"/>
              <a:gd name="connsiteX5" fmla="*/ 0 w 5649495"/>
              <a:gd name="connsiteY5" fmla="*/ 0 h 724766"/>
              <a:gd name="connsiteX0" fmla="*/ -1 w 5673840"/>
              <a:gd name="connsiteY0" fmla="*/ 152873 h 697464"/>
              <a:gd name="connsiteX1" fmla="*/ 5673841 w 5673840"/>
              <a:gd name="connsiteY1" fmla="*/ 0 h 697464"/>
              <a:gd name="connsiteX2" fmla="*/ 4597026 w 5673840"/>
              <a:gd name="connsiteY2" fmla="*/ 382605 h 697464"/>
              <a:gd name="connsiteX3" fmla="*/ 5358345 w 5673840"/>
              <a:gd name="connsiteY3" fmla="*/ 697464 h 697464"/>
              <a:gd name="connsiteX4" fmla="*/ 24345 w 5673840"/>
              <a:gd name="connsiteY4" fmla="*/ 697464 h 697464"/>
              <a:gd name="connsiteX5" fmla="*/ -1 w 5673840"/>
              <a:gd name="connsiteY5" fmla="*/ 152873 h 697464"/>
              <a:gd name="connsiteX0" fmla="*/ -1 w 5673840"/>
              <a:gd name="connsiteY0" fmla="*/ 152873 h 697464"/>
              <a:gd name="connsiteX1" fmla="*/ 5673841 w 5673840"/>
              <a:gd name="connsiteY1" fmla="*/ 0 h 697464"/>
              <a:gd name="connsiteX2" fmla="*/ 4597026 w 5673840"/>
              <a:gd name="connsiteY2" fmla="*/ 382605 h 697464"/>
              <a:gd name="connsiteX3" fmla="*/ 5358345 w 5673840"/>
              <a:gd name="connsiteY3" fmla="*/ 697464 h 697464"/>
              <a:gd name="connsiteX4" fmla="*/ 6831 w 5673840"/>
              <a:gd name="connsiteY4" fmla="*/ 568730 h 697464"/>
              <a:gd name="connsiteX5" fmla="*/ -1 w 5673840"/>
              <a:gd name="connsiteY5" fmla="*/ 152873 h 697464"/>
              <a:gd name="connsiteX0" fmla="*/ -1 w 5673840"/>
              <a:gd name="connsiteY0" fmla="*/ 152873 h 661803"/>
              <a:gd name="connsiteX1" fmla="*/ 5673841 w 5673840"/>
              <a:gd name="connsiteY1" fmla="*/ 0 h 661803"/>
              <a:gd name="connsiteX2" fmla="*/ 4597026 w 5673840"/>
              <a:gd name="connsiteY2" fmla="*/ 382605 h 661803"/>
              <a:gd name="connsiteX3" fmla="*/ 5253439 w 5673840"/>
              <a:gd name="connsiteY3" fmla="*/ 661803 h 661803"/>
              <a:gd name="connsiteX4" fmla="*/ 6831 w 5673840"/>
              <a:gd name="connsiteY4" fmla="*/ 568730 h 661803"/>
              <a:gd name="connsiteX5" fmla="*/ -1 w 5673840"/>
              <a:gd name="connsiteY5" fmla="*/ 152873 h 661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673840" h="661803">
                <a:moveTo>
                  <a:pt x="-1" y="152873"/>
                </a:moveTo>
                <a:lnTo>
                  <a:pt x="5673841" y="0"/>
                </a:lnTo>
                <a:cubicBezTo>
                  <a:pt x="5674995" y="102899"/>
                  <a:pt x="4595872" y="279706"/>
                  <a:pt x="4597026" y="382605"/>
                </a:cubicBezTo>
                <a:lnTo>
                  <a:pt x="5253439" y="661803"/>
                </a:lnTo>
                <a:lnTo>
                  <a:pt x="6831" y="568730"/>
                </a:lnTo>
                <a:lnTo>
                  <a:pt x="-1" y="152873"/>
                </a:lnTo>
                <a:close/>
              </a:path>
            </a:pathLst>
          </a:cu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lIns="91428" tIns="45714" rIns="91428" bIns="45714" spcCol="0" rtlCol="0" anchor="ctr"/>
          <a:lstStyle/>
          <a:p>
            <a:pPr algn="ctr"/>
            <a:endParaRPr lang="en-US"/>
          </a:p>
        </p:txBody>
      </p:sp>
      <p:sp>
        <p:nvSpPr>
          <p:cNvPr id="11" name="Rectangle 10"/>
          <p:cNvSpPr/>
          <p:nvPr/>
        </p:nvSpPr>
        <p:spPr>
          <a:xfrm>
            <a:off x="9566064" y="964372"/>
            <a:ext cx="5334002" cy="646524"/>
          </a:xfrm>
          <a:custGeom>
            <a:avLst/>
            <a:gdLst>
              <a:gd name="connsiteX0" fmla="*/ 0 w 5334000"/>
              <a:gd name="connsiteY0" fmla="*/ 0 h 724766"/>
              <a:gd name="connsiteX1" fmla="*/ 5334000 w 5334000"/>
              <a:gd name="connsiteY1" fmla="*/ 0 h 724766"/>
              <a:gd name="connsiteX2" fmla="*/ 5334000 w 5334000"/>
              <a:gd name="connsiteY2" fmla="*/ 724766 h 724766"/>
              <a:gd name="connsiteX3" fmla="*/ 0 w 5334000"/>
              <a:gd name="connsiteY3" fmla="*/ 724766 h 724766"/>
              <a:gd name="connsiteX4" fmla="*/ 0 w 5334000"/>
              <a:gd name="connsiteY4" fmla="*/ 0 h 724766"/>
              <a:gd name="connsiteX0" fmla="*/ 0 w 5334002"/>
              <a:gd name="connsiteY0" fmla="*/ 0 h 724766"/>
              <a:gd name="connsiteX1" fmla="*/ 5334000 w 5334002"/>
              <a:gd name="connsiteY1" fmla="*/ 0 h 724766"/>
              <a:gd name="connsiteX2" fmla="*/ 4869873 w 5334002"/>
              <a:gd name="connsiteY2" fmla="*/ 506124 h 724766"/>
              <a:gd name="connsiteX3" fmla="*/ 5334000 w 5334002"/>
              <a:gd name="connsiteY3" fmla="*/ 724766 h 724766"/>
              <a:gd name="connsiteX4" fmla="*/ 0 w 5334002"/>
              <a:gd name="connsiteY4" fmla="*/ 724766 h 724766"/>
              <a:gd name="connsiteX5" fmla="*/ 0 w 5334002"/>
              <a:gd name="connsiteY5" fmla="*/ 0 h 724766"/>
              <a:gd name="connsiteX0" fmla="*/ 0 w 5334002"/>
              <a:gd name="connsiteY0" fmla="*/ 0 h 724766"/>
              <a:gd name="connsiteX1" fmla="*/ 5334000 w 5334002"/>
              <a:gd name="connsiteY1" fmla="*/ 0 h 724766"/>
              <a:gd name="connsiteX2" fmla="*/ 4849092 w 5334002"/>
              <a:gd name="connsiteY2" fmla="*/ 454170 h 724766"/>
              <a:gd name="connsiteX3" fmla="*/ 5334000 w 5334002"/>
              <a:gd name="connsiteY3" fmla="*/ 724766 h 724766"/>
              <a:gd name="connsiteX4" fmla="*/ 0 w 5334002"/>
              <a:gd name="connsiteY4" fmla="*/ 724766 h 724766"/>
              <a:gd name="connsiteX5" fmla="*/ 0 w 5334002"/>
              <a:gd name="connsiteY5" fmla="*/ 0 h 724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34002" h="724766">
                <a:moveTo>
                  <a:pt x="0" y="0"/>
                </a:moveTo>
                <a:lnTo>
                  <a:pt x="5334000" y="0"/>
                </a:lnTo>
                <a:cubicBezTo>
                  <a:pt x="5335154" y="102899"/>
                  <a:pt x="4847938" y="351271"/>
                  <a:pt x="4849092" y="454170"/>
                </a:cubicBezTo>
                <a:lnTo>
                  <a:pt x="5334000" y="724766"/>
                </a:lnTo>
                <a:lnTo>
                  <a:pt x="0" y="724766"/>
                </a:lnTo>
                <a:lnTo>
                  <a:pt x="0" y="0"/>
                </a:lnTo>
                <a:close/>
              </a:path>
            </a:pathLst>
          </a:cu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lIns="91428" tIns="45714" rIns="91428" bIns="45714" spcCol="0" rtlCol="0" anchor="ctr"/>
          <a:lstStyle/>
          <a:p>
            <a:pPr algn="ctr"/>
            <a:endParaRPr lang="en-US"/>
          </a:p>
        </p:txBody>
      </p:sp>
      <p:sp>
        <p:nvSpPr>
          <p:cNvPr id="12" name="Rectangle 10"/>
          <p:cNvSpPr/>
          <p:nvPr/>
        </p:nvSpPr>
        <p:spPr>
          <a:xfrm>
            <a:off x="9616287" y="1021956"/>
            <a:ext cx="5049983" cy="543791"/>
          </a:xfrm>
          <a:custGeom>
            <a:avLst/>
            <a:gdLst>
              <a:gd name="connsiteX0" fmla="*/ 0 w 5334000"/>
              <a:gd name="connsiteY0" fmla="*/ 0 h 724766"/>
              <a:gd name="connsiteX1" fmla="*/ 5334000 w 5334000"/>
              <a:gd name="connsiteY1" fmla="*/ 0 h 724766"/>
              <a:gd name="connsiteX2" fmla="*/ 5334000 w 5334000"/>
              <a:gd name="connsiteY2" fmla="*/ 724766 h 724766"/>
              <a:gd name="connsiteX3" fmla="*/ 0 w 5334000"/>
              <a:gd name="connsiteY3" fmla="*/ 724766 h 724766"/>
              <a:gd name="connsiteX4" fmla="*/ 0 w 5334000"/>
              <a:gd name="connsiteY4" fmla="*/ 0 h 724766"/>
              <a:gd name="connsiteX0" fmla="*/ 0 w 5334002"/>
              <a:gd name="connsiteY0" fmla="*/ 0 h 724766"/>
              <a:gd name="connsiteX1" fmla="*/ 5334000 w 5334002"/>
              <a:gd name="connsiteY1" fmla="*/ 0 h 724766"/>
              <a:gd name="connsiteX2" fmla="*/ 4869873 w 5334002"/>
              <a:gd name="connsiteY2" fmla="*/ 506124 h 724766"/>
              <a:gd name="connsiteX3" fmla="*/ 5334000 w 5334002"/>
              <a:gd name="connsiteY3" fmla="*/ 724766 h 724766"/>
              <a:gd name="connsiteX4" fmla="*/ 0 w 5334002"/>
              <a:gd name="connsiteY4" fmla="*/ 724766 h 724766"/>
              <a:gd name="connsiteX5" fmla="*/ 0 w 5334002"/>
              <a:gd name="connsiteY5" fmla="*/ 0 h 724766"/>
              <a:gd name="connsiteX0" fmla="*/ 0 w 5334002"/>
              <a:gd name="connsiteY0" fmla="*/ 0 h 724766"/>
              <a:gd name="connsiteX1" fmla="*/ 5334000 w 5334002"/>
              <a:gd name="connsiteY1" fmla="*/ 0 h 724766"/>
              <a:gd name="connsiteX2" fmla="*/ 4849092 w 5334002"/>
              <a:gd name="connsiteY2" fmla="*/ 454170 h 724766"/>
              <a:gd name="connsiteX3" fmla="*/ 5334000 w 5334002"/>
              <a:gd name="connsiteY3" fmla="*/ 724766 h 724766"/>
              <a:gd name="connsiteX4" fmla="*/ 0 w 5334002"/>
              <a:gd name="connsiteY4" fmla="*/ 724766 h 724766"/>
              <a:gd name="connsiteX5" fmla="*/ 0 w 5334002"/>
              <a:gd name="connsiteY5" fmla="*/ 0 h 724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34002" h="724766">
                <a:moveTo>
                  <a:pt x="0" y="0"/>
                </a:moveTo>
                <a:lnTo>
                  <a:pt x="5334000" y="0"/>
                </a:lnTo>
                <a:cubicBezTo>
                  <a:pt x="5335154" y="102899"/>
                  <a:pt x="4847938" y="351271"/>
                  <a:pt x="4849092" y="454170"/>
                </a:cubicBezTo>
                <a:lnTo>
                  <a:pt x="5334000" y="724766"/>
                </a:lnTo>
                <a:lnTo>
                  <a:pt x="0" y="724766"/>
                </a:lnTo>
                <a:lnTo>
                  <a:pt x="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1428" tIns="45714" rIns="91428" bIns="45714" spcCol="0" rtlCol="0" anchor="ctr"/>
          <a:lstStyle/>
          <a:p>
            <a:pPr algn="ctr"/>
            <a:endParaRPr lang="en-US"/>
          </a:p>
        </p:txBody>
      </p:sp>
      <p:grpSp>
        <p:nvGrpSpPr>
          <p:cNvPr id="10" name="Group 9"/>
          <p:cNvGrpSpPr/>
          <p:nvPr/>
        </p:nvGrpSpPr>
        <p:grpSpPr>
          <a:xfrm>
            <a:off x="9605030" y="1777591"/>
            <a:ext cx="992332" cy="992332"/>
            <a:chOff x="1212273" y="1084984"/>
            <a:chExt cx="992332" cy="992332"/>
          </a:xfrm>
        </p:grpSpPr>
        <p:sp>
          <p:nvSpPr>
            <p:cNvPr id="9" name="Oval 8"/>
            <p:cNvSpPr/>
            <p:nvPr/>
          </p:nvSpPr>
          <p:spPr>
            <a:xfrm>
              <a:off x="1212273" y="1084984"/>
              <a:ext cx="992332" cy="992332"/>
            </a:xfrm>
            <a:prstGeom prst="ellipse">
              <a:avLst/>
            </a:prstGeom>
            <a:solidFill>
              <a:schemeClr val="bg1">
                <a:lumMod val="5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a:off x="1252971" y="1095375"/>
              <a:ext cx="914400" cy="914400"/>
            </a:xfrm>
            <a:prstGeom prst="ellipse">
              <a:avLst/>
            </a:prstGeom>
            <a:solidFill>
              <a:srgbClr val="009E47"/>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0" name="Group 19"/>
          <p:cNvGrpSpPr/>
          <p:nvPr/>
        </p:nvGrpSpPr>
        <p:grpSpPr>
          <a:xfrm>
            <a:off x="1143000" y="2412173"/>
            <a:ext cx="6553201" cy="1150177"/>
            <a:chOff x="1143000" y="2412173"/>
            <a:chExt cx="6553201" cy="1150177"/>
          </a:xfrm>
        </p:grpSpPr>
        <p:pic>
          <p:nvPicPr>
            <p:cNvPr id="1029"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27413" y="2469755"/>
              <a:ext cx="5768788" cy="10925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0"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43000" y="2412173"/>
              <a:ext cx="1017587" cy="10175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5" name="TextBox 14"/>
            <p:cNvSpPr txBox="1"/>
            <p:nvPr/>
          </p:nvSpPr>
          <p:spPr>
            <a:xfrm>
              <a:off x="1905001" y="2579060"/>
              <a:ext cx="5121462" cy="646319"/>
            </a:xfrm>
            <a:prstGeom prst="rect">
              <a:avLst/>
            </a:prstGeom>
            <a:noFill/>
          </p:spPr>
          <p:txBody>
            <a:bodyPr wrap="square" lIns="91428" tIns="45714" rIns="91428" bIns="45714" rtlCol="0">
              <a:spAutoFit/>
            </a:bodyPr>
            <a:lstStyle/>
            <a:p>
              <a:pPr algn="ctr"/>
              <a:r>
                <a:rPr lang="en-US" sz="3600" b="1" smtClean="0">
                  <a:solidFill>
                    <a:srgbClr val="00863D"/>
                  </a:solidFill>
                  <a:latin typeface="Arial-Rounded" pitchFamily="34" charset="0"/>
                  <a:ea typeface="Arial-Rounded" pitchFamily="34" charset="0"/>
                  <a:cs typeface="Arial-Rounded" pitchFamily="34" charset="0"/>
                </a:rPr>
                <a:t>ĐÔI TAI XẤU XÍ</a:t>
              </a:r>
              <a:endParaRPr lang="en-US" sz="3600" b="1">
                <a:solidFill>
                  <a:srgbClr val="00863D"/>
                </a:solidFill>
                <a:latin typeface="Arial-Rounded" pitchFamily="34" charset="0"/>
                <a:ea typeface="Arial-Rounded" pitchFamily="34" charset="0"/>
                <a:cs typeface="Arial-Rounded" pitchFamily="34" charset="0"/>
              </a:endParaRPr>
            </a:p>
          </p:txBody>
        </p:sp>
      </p:grpSp>
      <p:grpSp>
        <p:nvGrpSpPr>
          <p:cNvPr id="21" name="Group 20"/>
          <p:cNvGrpSpPr/>
          <p:nvPr/>
        </p:nvGrpSpPr>
        <p:grpSpPr>
          <a:xfrm>
            <a:off x="-2957976" y="-1125796"/>
            <a:ext cx="2469633" cy="2296731"/>
            <a:chOff x="-2957976" y="-1125796"/>
            <a:chExt cx="2469633" cy="2296731"/>
          </a:xfrm>
        </p:grpSpPr>
        <p:sp>
          <p:nvSpPr>
            <p:cNvPr id="26" name="Oval 25"/>
            <p:cNvSpPr/>
            <p:nvPr/>
          </p:nvSpPr>
          <p:spPr>
            <a:xfrm rot="9814622">
              <a:off x="-2957976" y="-1125796"/>
              <a:ext cx="2469633" cy="2296731"/>
            </a:xfrm>
            <a:prstGeom prst="ellipse">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4"/>
            <p:cNvSpPr/>
            <p:nvPr/>
          </p:nvSpPr>
          <p:spPr>
            <a:xfrm rot="968493">
              <a:off x="-2757670" y="-569524"/>
              <a:ext cx="2069022" cy="1668318"/>
            </a:xfrm>
            <a:prstGeom prst="ellipse">
              <a:avLst/>
            </a:pr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p:cNvSpPr/>
            <p:nvPr/>
          </p:nvSpPr>
          <p:spPr>
            <a:xfrm rot="2150288">
              <a:off x="-2400948" y="-328142"/>
              <a:ext cx="1671987" cy="1449039"/>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1031" name="Picture 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1079085">
            <a:off x="-573646" y="-979687"/>
            <a:ext cx="2462213" cy="23161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8" name="TextBox 27"/>
          <p:cNvSpPr txBox="1"/>
          <p:nvPr/>
        </p:nvSpPr>
        <p:spPr>
          <a:xfrm>
            <a:off x="12700" y="178394"/>
            <a:ext cx="1341530" cy="1107984"/>
          </a:xfrm>
          <a:prstGeom prst="rect">
            <a:avLst/>
          </a:prstGeom>
          <a:noFill/>
        </p:spPr>
        <p:txBody>
          <a:bodyPr wrap="square" lIns="91428" tIns="45714" rIns="91428" bIns="45714" rtlCol="0">
            <a:spAutoFit/>
          </a:bodyPr>
          <a:lstStyle/>
          <a:p>
            <a:pPr algn="ctr"/>
            <a:r>
              <a:rPr lang="en-US" sz="6600" b="1" smtClean="0">
                <a:solidFill>
                  <a:srgbClr val="00863D"/>
                </a:solidFill>
                <a:latin typeface="Arial Rounded MT Bold" pitchFamily="34" charset="0"/>
                <a:ea typeface="Arial-Rounded" pitchFamily="34" charset="0"/>
                <a:cs typeface="Times New Roman" pitchFamily="18" charset="0"/>
              </a:rPr>
              <a:t>1</a:t>
            </a:r>
            <a:endParaRPr lang="en-US" sz="6600" b="1">
              <a:solidFill>
                <a:srgbClr val="00863D"/>
              </a:solidFill>
              <a:latin typeface="Arial Rounded MT Bold" pitchFamily="34" charset="0"/>
              <a:ea typeface="Arial-Rounded" pitchFamily="34" charset="0"/>
              <a:cs typeface="Times New Roman" pitchFamily="18" charset="0"/>
            </a:endParaRPr>
          </a:p>
        </p:txBody>
      </p:sp>
      <p:sp>
        <p:nvSpPr>
          <p:cNvPr id="29" name="TextBox 28"/>
          <p:cNvSpPr txBox="1"/>
          <p:nvPr/>
        </p:nvSpPr>
        <p:spPr>
          <a:xfrm>
            <a:off x="1905000" y="437711"/>
            <a:ext cx="6172200" cy="923318"/>
          </a:xfrm>
          <a:prstGeom prst="rect">
            <a:avLst/>
          </a:prstGeom>
          <a:noFill/>
        </p:spPr>
        <p:txBody>
          <a:bodyPr wrap="square" lIns="91428" tIns="45714" rIns="91428" bIns="45714" rtlCol="0">
            <a:spAutoFit/>
          </a:bodyPr>
          <a:lstStyle/>
          <a:p>
            <a:pPr algn="ctr"/>
            <a:r>
              <a:rPr lang="en-US" sz="5400" b="1" smtClean="0">
                <a:ln w="3175">
                  <a:solidFill>
                    <a:schemeClr val="bg1"/>
                  </a:solidFill>
                </a:ln>
                <a:solidFill>
                  <a:schemeClr val="bg1"/>
                </a:solidFill>
                <a:latin typeface="Arial-Rounded" pitchFamily="34" charset="0"/>
                <a:ea typeface="Arial-Rounded" pitchFamily="34" charset="0"/>
                <a:cs typeface="Arial-Rounded" pitchFamily="34" charset="0"/>
              </a:rPr>
              <a:t>TÔI VÀ CÁC BẠN</a:t>
            </a:r>
            <a:endParaRPr lang="en-US" sz="5400" b="1">
              <a:ln w="3175">
                <a:solidFill>
                  <a:schemeClr val="bg1"/>
                </a:solidFill>
              </a:ln>
              <a:solidFill>
                <a:schemeClr val="bg1"/>
              </a:solidFill>
              <a:latin typeface="Arial-Rounded" pitchFamily="34" charset="0"/>
              <a:ea typeface="Arial-Rounded" pitchFamily="34" charset="0"/>
              <a:cs typeface="Arial-Rounded" pitchFamily="34" charset="0"/>
            </a:endParaRPr>
          </a:p>
        </p:txBody>
      </p:sp>
      <p:sp>
        <p:nvSpPr>
          <p:cNvPr id="33" name="TextBox 32"/>
          <p:cNvSpPr txBox="1"/>
          <p:nvPr/>
        </p:nvSpPr>
        <p:spPr>
          <a:xfrm>
            <a:off x="1150938" y="2434696"/>
            <a:ext cx="990600" cy="954095"/>
          </a:xfrm>
          <a:prstGeom prst="rect">
            <a:avLst/>
          </a:prstGeom>
          <a:noFill/>
        </p:spPr>
        <p:txBody>
          <a:bodyPr wrap="square" lIns="91428" tIns="45714" rIns="91428" bIns="45714" rtlCol="0">
            <a:spAutoFit/>
          </a:bodyPr>
          <a:lstStyle/>
          <a:p>
            <a:pPr algn="ctr"/>
            <a:r>
              <a:rPr lang="en-US" sz="2400" b="1" smtClean="0">
                <a:solidFill>
                  <a:schemeClr val="bg1"/>
                </a:solidFill>
                <a:latin typeface="Arial-Rounded" pitchFamily="34" charset="0"/>
                <a:ea typeface="Arial-Rounded" pitchFamily="34" charset="0"/>
                <a:cs typeface="Arial-Rounded" pitchFamily="34" charset="0"/>
              </a:rPr>
              <a:t>Bài</a:t>
            </a:r>
          </a:p>
          <a:p>
            <a:pPr algn="ctr"/>
            <a:r>
              <a:rPr lang="en-US" sz="3200" b="1" smtClean="0">
                <a:solidFill>
                  <a:schemeClr val="bg1"/>
                </a:solidFill>
                <a:latin typeface="Arial Rounded MT Bold" pitchFamily="34" charset="0"/>
                <a:ea typeface="Arial-Rounded" pitchFamily="34" charset="0"/>
                <a:cs typeface="Times New Roman" pitchFamily="18" charset="0"/>
              </a:rPr>
              <a:t>2</a:t>
            </a:r>
            <a:endParaRPr lang="en-US" sz="3200" b="1">
              <a:solidFill>
                <a:schemeClr val="bg1"/>
              </a:solidFill>
              <a:latin typeface="Arial Rounded MT Bold" pitchFamily="34" charset="0"/>
              <a:ea typeface="Arial-Rounded" pitchFamily="34" charset="0"/>
              <a:cs typeface="Times New Roman" pitchFamily="18" charset="0"/>
            </a:endParaRPr>
          </a:p>
        </p:txBody>
      </p:sp>
    </p:spTree>
    <p:extLst>
      <p:ext uri="{BB962C8B-B14F-4D97-AF65-F5344CB8AC3E}">
        <p14:creationId xmlns:p14="http://schemas.microsoft.com/office/powerpoint/2010/main" val="383030521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0" y="0"/>
            <a:ext cx="9144000" cy="133350"/>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lIns="91428" tIns="45714" rIns="91428" bIns="45714" spcCol="0" rtlCol="0" anchor="ctr"/>
          <a:lstStyle/>
          <a:p>
            <a:pPr algn="ctr"/>
            <a:endParaRPr lang="en-US"/>
          </a:p>
        </p:txBody>
      </p:sp>
      <p:sp>
        <p:nvSpPr>
          <p:cNvPr id="5" name="Rectangle 4"/>
          <p:cNvSpPr/>
          <p:nvPr/>
        </p:nvSpPr>
        <p:spPr>
          <a:xfrm>
            <a:off x="0" y="5010150"/>
            <a:ext cx="9144000" cy="133350"/>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lIns="91428" tIns="45714" rIns="91428" bIns="45714" spcCol="0" rtlCol="0" anchor="ctr"/>
          <a:lstStyle/>
          <a:p>
            <a:pPr algn="ctr"/>
            <a:endParaRPr lang="en-US"/>
          </a:p>
        </p:txBody>
      </p:sp>
      <p:sp>
        <p:nvSpPr>
          <p:cNvPr id="16" name="Oval 15"/>
          <p:cNvSpPr/>
          <p:nvPr/>
        </p:nvSpPr>
        <p:spPr>
          <a:xfrm>
            <a:off x="209550" y="641669"/>
            <a:ext cx="609600" cy="609600"/>
          </a:xfrm>
          <a:prstGeom prst="ellipse">
            <a:avLst/>
          </a:prstGeom>
          <a:solidFill>
            <a:srgbClr val="009E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smtClean="0">
                <a:solidFill>
                  <a:schemeClr val="bg1"/>
                </a:solidFill>
                <a:latin typeface="Arial Rounded MT Bold" pitchFamily="34" charset="0"/>
                <a:cs typeface="Times New Roman" pitchFamily="18" charset="0"/>
              </a:rPr>
              <a:t>1</a:t>
            </a:r>
            <a:endParaRPr lang="en-US" sz="2800" b="1">
              <a:solidFill>
                <a:schemeClr val="bg1"/>
              </a:solidFill>
              <a:latin typeface="Arial Rounded MT Bold" pitchFamily="34" charset="0"/>
              <a:cs typeface="Times New Roman" pitchFamily="18" charset="0"/>
            </a:endParaRPr>
          </a:p>
        </p:txBody>
      </p:sp>
      <p:sp>
        <p:nvSpPr>
          <p:cNvPr id="17" name="TextBox 16"/>
          <p:cNvSpPr txBox="1"/>
          <p:nvPr/>
        </p:nvSpPr>
        <p:spPr>
          <a:xfrm>
            <a:off x="876300" y="730965"/>
            <a:ext cx="7391400" cy="830985"/>
          </a:xfrm>
          <a:prstGeom prst="rect">
            <a:avLst/>
          </a:prstGeom>
          <a:noFill/>
        </p:spPr>
        <p:txBody>
          <a:bodyPr wrap="square" lIns="91428" tIns="45714" rIns="91428" bIns="45714" rtlCol="0">
            <a:spAutoFit/>
          </a:bodyPr>
          <a:lstStyle/>
          <a:p>
            <a:pPr algn="just"/>
            <a:r>
              <a:rPr lang="en-US" sz="2400" b="1" smtClean="0">
                <a:latin typeface="Arial-Rounded" pitchFamily="34" charset="0"/>
                <a:ea typeface="Arial-Rounded" pitchFamily="34" charset="0"/>
                <a:cs typeface="Arial-Rounded" pitchFamily="34" charset="0"/>
              </a:rPr>
              <a:t>Quan sát tranh và nói về điểm đặc biệt của mỗi con vật trong tranh</a:t>
            </a:r>
            <a:endParaRPr lang="en-US" sz="2400" b="1">
              <a:latin typeface="Arial-Rounded" pitchFamily="34" charset="0"/>
              <a:ea typeface="Arial-Rounded" pitchFamily="34" charset="0"/>
              <a:cs typeface="Arial-Rounded" pitchFamily="34" charset="0"/>
            </a:endParaRPr>
          </a:p>
        </p:txBody>
      </p:sp>
      <p:grpSp>
        <p:nvGrpSpPr>
          <p:cNvPr id="9" name="Group 8"/>
          <p:cNvGrpSpPr/>
          <p:nvPr/>
        </p:nvGrpSpPr>
        <p:grpSpPr>
          <a:xfrm>
            <a:off x="228600" y="1885950"/>
            <a:ext cx="2762250" cy="2743200"/>
            <a:chOff x="514350" y="1885950"/>
            <a:chExt cx="2762250" cy="2743200"/>
          </a:xfrm>
        </p:grpSpPr>
        <p:sp>
          <p:nvSpPr>
            <p:cNvPr id="6" name="Rectangle 5"/>
            <p:cNvSpPr/>
            <p:nvPr/>
          </p:nvSpPr>
          <p:spPr>
            <a:xfrm>
              <a:off x="514350" y="1885950"/>
              <a:ext cx="2762250" cy="2743200"/>
            </a:xfrm>
            <a:prstGeom prst="rect">
              <a:avLst/>
            </a:prstGeom>
            <a:solidFill>
              <a:srgbClr val="FFDB69"/>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ounded Rectangle 7"/>
            <p:cNvSpPr/>
            <p:nvPr/>
          </p:nvSpPr>
          <p:spPr>
            <a:xfrm>
              <a:off x="752474" y="2076450"/>
              <a:ext cx="2295525" cy="2362200"/>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6" name="Picture 2"/>
            <p:cNvPicPr>
              <a:picLocks noChangeAspect="1" noChangeArrowheads="1"/>
            </p:cNvPicPr>
            <p:nvPr/>
          </p:nvPicPr>
          <p:blipFill>
            <a:blip r:embed="rId3" cstate="print">
              <a:extLst>
                <a:ext uri="{BEBA8EAE-BF5A-486C-A8C5-ECC9F3942E4B}">
                  <a14:imgProps xmlns:a14="http://schemas.microsoft.com/office/drawing/2010/main">
                    <a14:imgLayer r:embed="rId4">
                      <a14:imgEffect>
                        <a14:saturation sat="400000"/>
                      </a14:imgEffect>
                    </a14:imgLayer>
                  </a14:imgProps>
                </a:ext>
                <a:ext uri="{28A0092B-C50C-407E-A947-70E740481C1C}">
                  <a14:useLocalDpi xmlns:a14="http://schemas.microsoft.com/office/drawing/2010/main" val="0"/>
                </a:ext>
              </a:extLst>
            </a:blip>
            <a:srcRect/>
            <a:stretch>
              <a:fillRect/>
            </a:stretch>
          </p:blipFill>
          <p:spPr bwMode="auto">
            <a:xfrm>
              <a:off x="1031081" y="2304697"/>
              <a:ext cx="1728787" cy="2107976"/>
            </a:xfrm>
            <a:prstGeom prst="rect">
              <a:avLst/>
            </a:prstGeom>
            <a:noFill/>
            <a:ln w="9525">
              <a:solidFill>
                <a:schemeClr val="bg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grpSp>
      <p:grpSp>
        <p:nvGrpSpPr>
          <p:cNvPr id="14" name="Group 13"/>
          <p:cNvGrpSpPr/>
          <p:nvPr/>
        </p:nvGrpSpPr>
        <p:grpSpPr>
          <a:xfrm>
            <a:off x="3224645" y="1885950"/>
            <a:ext cx="2762250" cy="2743200"/>
            <a:chOff x="514350" y="1885950"/>
            <a:chExt cx="2762250" cy="2743200"/>
          </a:xfrm>
        </p:grpSpPr>
        <p:sp>
          <p:nvSpPr>
            <p:cNvPr id="15" name="Rectangle 14"/>
            <p:cNvSpPr/>
            <p:nvPr/>
          </p:nvSpPr>
          <p:spPr>
            <a:xfrm>
              <a:off x="514350" y="1885950"/>
              <a:ext cx="2762250" cy="2743200"/>
            </a:xfrm>
            <a:prstGeom prst="rect">
              <a:avLst/>
            </a:prstGeom>
            <a:solidFill>
              <a:srgbClr val="5BD4FF"/>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ounded Rectangle 17"/>
            <p:cNvSpPr/>
            <p:nvPr/>
          </p:nvSpPr>
          <p:spPr>
            <a:xfrm>
              <a:off x="752474" y="2076450"/>
              <a:ext cx="2295525" cy="2362200"/>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1027"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flipH="1">
            <a:off x="3602902" y="2680854"/>
            <a:ext cx="2015258" cy="16799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20" name="Group 19"/>
          <p:cNvGrpSpPr/>
          <p:nvPr/>
        </p:nvGrpSpPr>
        <p:grpSpPr>
          <a:xfrm>
            <a:off x="6214630" y="1885950"/>
            <a:ext cx="2762250" cy="2743200"/>
            <a:chOff x="514350" y="1885950"/>
            <a:chExt cx="2762250" cy="2743200"/>
          </a:xfrm>
        </p:grpSpPr>
        <p:sp>
          <p:nvSpPr>
            <p:cNvPr id="21" name="Rectangle 20"/>
            <p:cNvSpPr/>
            <p:nvPr/>
          </p:nvSpPr>
          <p:spPr>
            <a:xfrm>
              <a:off x="514350" y="1885950"/>
              <a:ext cx="2762250" cy="2743200"/>
            </a:xfrm>
            <a:prstGeom prst="rect">
              <a:avLst/>
            </a:prstGeom>
            <a:solidFill>
              <a:srgbClr val="FBD8BB"/>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ounded Rectangle 21"/>
            <p:cNvSpPr/>
            <p:nvPr/>
          </p:nvSpPr>
          <p:spPr>
            <a:xfrm>
              <a:off x="752474" y="2076450"/>
              <a:ext cx="2295525" cy="2362200"/>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1028" name="Picture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546706" y="2308161"/>
            <a:ext cx="2098097" cy="21529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19924533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69425" y="1782763"/>
            <a:ext cx="3788975" cy="37607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Oval 1"/>
          <p:cNvSpPr/>
          <p:nvPr/>
        </p:nvSpPr>
        <p:spPr>
          <a:xfrm>
            <a:off x="117764" y="142282"/>
            <a:ext cx="609600" cy="609600"/>
          </a:xfrm>
          <a:prstGeom prst="ellipse">
            <a:avLst/>
          </a:prstGeom>
          <a:solidFill>
            <a:srgbClr val="009E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smtClean="0">
                <a:solidFill>
                  <a:schemeClr val="bg1"/>
                </a:solidFill>
                <a:latin typeface="Arial Rounded MT Bold" pitchFamily="34" charset="0"/>
                <a:cs typeface="Times New Roman" pitchFamily="18" charset="0"/>
              </a:rPr>
              <a:t>2</a:t>
            </a:r>
            <a:endParaRPr lang="en-US" sz="2800" b="1">
              <a:solidFill>
                <a:schemeClr val="bg1"/>
              </a:solidFill>
              <a:latin typeface="Arial Rounded MT Bold" pitchFamily="34" charset="0"/>
              <a:cs typeface="Times New Roman" pitchFamily="18" charset="0"/>
            </a:endParaRPr>
          </a:p>
        </p:txBody>
      </p:sp>
      <p:sp>
        <p:nvSpPr>
          <p:cNvPr id="3" name="TextBox 2"/>
          <p:cNvSpPr txBox="1"/>
          <p:nvPr/>
        </p:nvSpPr>
        <p:spPr>
          <a:xfrm>
            <a:off x="744682" y="229480"/>
            <a:ext cx="7391400" cy="523208"/>
          </a:xfrm>
          <a:prstGeom prst="rect">
            <a:avLst/>
          </a:prstGeom>
          <a:noFill/>
        </p:spPr>
        <p:txBody>
          <a:bodyPr wrap="square" lIns="91428" tIns="45714" rIns="91428" bIns="45714" rtlCol="0">
            <a:spAutoFit/>
          </a:bodyPr>
          <a:lstStyle/>
          <a:p>
            <a:pPr algn="just"/>
            <a:r>
              <a:rPr lang="en-US" sz="2800" b="1" smtClean="0">
                <a:latin typeface="Arial-Rounded" pitchFamily="34" charset="0"/>
                <a:ea typeface="Arial-Rounded" pitchFamily="34" charset="0"/>
                <a:cs typeface="Arial-Rounded" pitchFamily="34" charset="0"/>
              </a:rPr>
              <a:t>Đọc</a:t>
            </a:r>
            <a:endParaRPr lang="en-US" sz="2800" b="1">
              <a:latin typeface="Arial-Rounded" pitchFamily="34" charset="0"/>
              <a:ea typeface="Arial-Rounded" pitchFamily="34" charset="0"/>
              <a:cs typeface="Arial-Rounded" pitchFamily="34" charset="0"/>
            </a:endParaRPr>
          </a:p>
        </p:txBody>
      </p:sp>
      <p:sp>
        <p:nvSpPr>
          <p:cNvPr id="4" name="TextBox 3"/>
          <p:cNvSpPr txBox="1"/>
          <p:nvPr/>
        </p:nvSpPr>
        <p:spPr>
          <a:xfrm>
            <a:off x="1295400" y="438188"/>
            <a:ext cx="5947064" cy="523208"/>
          </a:xfrm>
          <a:prstGeom prst="rect">
            <a:avLst/>
          </a:prstGeom>
          <a:noFill/>
        </p:spPr>
        <p:txBody>
          <a:bodyPr wrap="square" lIns="91428" tIns="45714" rIns="91428" bIns="45714" rtlCol="0">
            <a:spAutoFit/>
          </a:bodyPr>
          <a:lstStyle/>
          <a:p>
            <a:pPr algn="ctr"/>
            <a:r>
              <a:rPr lang="en-US" sz="2800" b="1" smtClean="0">
                <a:latin typeface="Arial-Rounded" pitchFamily="34" charset="0"/>
                <a:ea typeface="Arial-Rounded" pitchFamily="34" charset="0"/>
                <a:cs typeface="Arial-Rounded" pitchFamily="34" charset="0"/>
              </a:rPr>
              <a:t>Đôi tai xấu xí</a:t>
            </a:r>
            <a:endParaRPr lang="en-US" sz="2800" b="1">
              <a:latin typeface="Arial Rounded MT Bold" pitchFamily="34" charset="0"/>
              <a:ea typeface="Arial-Rounded" pitchFamily="34" charset="0"/>
              <a:cs typeface="Arial-Rounded" pitchFamily="34" charset="0"/>
            </a:endParaRPr>
          </a:p>
        </p:txBody>
      </p:sp>
      <p:sp>
        <p:nvSpPr>
          <p:cNvPr id="5" name="TextBox 4"/>
          <p:cNvSpPr txBox="1"/>
          <p:nvPr/>
        </p:nvSpPr>
        <p:spPr>
          <a:xfrm>
            <a:off x="152401" y="918654"/>
            <a:ext cx="8839199" cy="3600974"/>
          </a:xfrm>
          <a:prstGeom prst="rect">
            <a:avLst/>
          </a:prstGeom>
          <a:noFill/>
        </p:spPr>
        <p:txBody>
          <a:bodyPr wrap="square" lIns="91428" tIns="45714" rIns="91428" bIns="45714" rtlCol="0">
            <a:spAutoFit/>
          </a:bodyPr>
          <a:lstStyle/>
          <a:p>
            <a:pPr algn="just"/>
            <a:r>
              <a:rPr lang="en-US" sz="3200" smtClean="0">
                <a:latin typeface="Arial-Rounded" pitchFamily="34" charset="0"/>
                <a:ea typeface="Arial-Rounded" pitchFamily="34" charset="0"/>
                <a:cs typeface="Arial-Rounded" pitchFamily="34" charset="0"/>
              </a:rPr>
              <a:t>	</a:t>
            </a:r>
            <a:r>
              <a:rPr lang="en-US" sz="2800" smtClean="0">
                <a:latin typeface="Arial-Rounded" pitchFamily="34" charset="0"/>
                <a:ea typeface="Arial-Rounded" pitchFamily="34" charset="0"/>
                <a:cs typeface="Arial-Rounded" pitchFamily="34" charset="0"/>
              </a:rPr>
              <a:t>Thỏ có đôi tai dài và to. Bị bạn bè chê, thỏ buồn lắm. Thỏ bố động viên: “Rồi con sẽ thấy tai mình rất đẹp”.</a:t>
            </a:r>
          </a:p>
          <a:p>
            <a:pPr algn="just"/>
            <a:r>
              <a:rPr lang="en-US" sz="2800">
                <a:latin typeface="Arial-Rounded" pitchFamily="34" charset="0"/>
                <a:ea typeface="Arial-Rounded" pitchFamily="34" charset="0"/>
                <a:cs typeface="Arial-Rounded" pitchFamily="34" charset="0"/>
              </a:rPr>
              <a:t>	</a:t>
            </a:r>
            <a:r>
              <a:rPr lang="en-US" sz="2800" smtClean="0">
                <a:latin typeface="Arial-Rounded" pitchFamily="34" charset="0"/>
                <a:ea typeface="Arial-Rounded" pitchFamily="34" charset="0"/>
                <a:cs typeface="Arial-Rounded" pitchFamily="34" charset="0"/>
              </a:rPr>
              <a:t>Một lần, thỏ và các bạn đi chơi xa, quên khuấy đường về. Ai cũng hoảng sợ. Thỏ chợt dỏng tai: “Suỵt! Có tiếng bố tớ gọi”. Cả nhóm đi theo hướng có tiếng gọi. Tất cả về được tới nhà. Các bạn tấm tắc khen tai thỏ thật tuyệt.</a:t>
            </a:r>
          </a:p>
          <a:p>
            <a:pPr algn="just"/>
            <a:r>
              <a:rPr lang="en-US" sz="2800">
                <a:latin typeface="Arial-Rounded" pitchFamily="34" charset="0"/>
                <a:ea typeface="Arial-Rounded" pitchFamily="34" charset="0"/>
                <a:cs typeface="Arial-Rounded" pitchFamily="34" charset="0"/>
              </a:rPr>
              <a:t>	</a:t>
            </a:r>
            <a:r>
              <a:rPr lang="en-US" sz="2800" smtClean="0">
                <a:latin typeface="Arial-Rounded" pitchFamily="34" charset="0"/>
                <a:ea typeface="Arial-Rounded" pitchFamily="34" charset="0"/>
                <a:cs typeface="Arial-Rounded" pitchFamily="34" charset="0"/>
              </a:rPr>
              <a:t>Từ đó, thỏ không còn buồn vì đôi tai nữa. </a:t>
            </a:r>
          </a:p>
          <a:p>
            <a:pPr algn="just"/>
            <a:r>
              <a:rPr lang="en-US" sz="2800">
                <a:latin typeface="Arial-Rounded" pitchFamily="34" charset="0"/>
                <a:ea typeface="Arial-Rounded" pitchFamily="34" charset="0"/>
                <a:cs typeface="Arial-Rounded" pitchFamily="34" charset="0"/>
              </a:rPr>
              <a:t> </a:t>
            </a:r>
            <a:r>
              <a:rPr lang="en-US" sz="2800" smtClean="0">
                <a:latin typeface="Arial-Rounded" pitchFamily="34" charset="0"/>
                <a:ea typeface="Arial-Rounded" pitchFamily="34" charset="0"/>
                <a:cs typeface="Arial-Rounded" pitchFamily="34" charset="0"/>
              </a:rPr>
              <a:t>                            (Theo </a:t>
            </a:r>
            <a:r>
              <a:rPr lang="en-US" sz="2800" i="1" smtClean="0">
                <a:latin typeface="Arial-Rounded" pitchFamily="34" charset="0"/>
                <a:ea typeface="Arial-Rounded" pitchFamily="34" charset="0"/>
                <a:cs typeface="Arial-Rounded" pitchFamily="34" charset="0"/>
              </a:rPr>
              <a:t>Kể chuyện cho bé mầm non, tập 3</a:t>
            </a:r>
            <a:r>
              <a:rPr lang="en-US" sz="2800" smtClean="0">
                <a:latin typeface="Arial-Rounded" pitchFamily="34" charset="0"/>
                <a:ea typeface="Arial-Rounded" pitchFamily="34" charset="0"/>
                <a:cs typeface="Arial-Rounded" pitchFamily="34" charset="0"/>
              </a:rPr>
              <a:t>)</a:t>
            </a:r>
            <a:endParaRPr lang="en-US" sz="2800">
              <a:latin typeface="Arial Rounded MT Bold" pitchFamily="34" charset="0"/>
              <a:ea typeface="Arial-Rounded" pitchFamily="34" charset="0"/>
              <a:cs typeface="Arial-Rounded" pitchFamily="34" charset="0"/>
            </a:endParaRPr>
          </a:p>
        </p:txBody>
      </p:sp>
    </p:spTree>
    <p:extLst>
      <p:ext uri="{BB962C8B-B14F-4D97-AF65-F5344CB8AC3E}">
        <p14:creationId xmlns:p14="http://schemas.microsoft.com/office/powerpoint/2010/main" val="394445792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19200" y="141431"/>
            <a:ext cx="6907212" cy="42854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2265219" y="4404013"/>
            <a:ext cx="4343400" cy="584775"/>
          </a:xfrm>
          <a:prstGeom prst="rect">
            <a:avLst/>
          </a:prstGeom>
          <a:solidFill>
            <a:srgbClr val="92D050"/>
          </a:solidFill>
        </p:spPr>
        <p:txBody>
          <a:bodyPr wrap="square" rtlCol="0">
            <a:spAutoFit/>
          </a:bodyPr>
          <a:lstStyle/>
          <a:p>
            <a:r>
              <a:rPr lang="en-US" sz="3200" smtClean="0">
                <a:latin typeface="Arial-Rounded" pitchFamily="34" charset="0"/>
                <a:ea typeface="Arial-Rounded" pitchFamily="34" charset="0"/>
                <a:cs typeface="Arial-Rounded" pitchFamily="34" charset="0"/>
              </a:rPr>
              <a:t>Bài tập đọc có mấy câu?</a:t>
            </a:r>
            <a:endParaRPr lang="en-US" sz="3200">
              <a:latin typeface="Arial-Rounded" pitchFamily="34" charset="0"/>
              <a:ea typeface="Arial-Rounded" pitchFamily="34" charset="0"/>
              <a:cs typeface="Arial-Rounded" pitchFamily="34" charset="0"/>
            </a:endParaRPr>
          </a:p>
        </p:txBody>
      </p:sp>
      <p:sp>
        <p:nvSpPr>
          <p:cNvPr id="7" name="Oval 6"/>
          <p:cNvSpPr/>
          <p:nvPr/>
        </p:nvSpPr>
        <p:spPr>
          <a:xfrm>
            <a:off x="2152650" y="495300"/>
            <a:ext cx="304800" cy="304800"/>
          </a:xfrm>
          <a:prstGeom prst="ellipse">
            <a:avLst/>
          </a:prstGeom>
          <a:no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mtClean="0">
                <a:solidFill>
                  <a:schemeClr val="tx1"/>
                </a:solidFill>
                <a:latin typeface="Arial Rounded MT Bold" pitchFamily="34" charset="0"/>
              </a:rPr>
              <a:t>1</a:t>
            </a:r>
            <a:endParaRPr lang="en-US">
              <a:solidFill>
                <a:schemeClr val="tx1"/>
              </a:solidFill>
              <a:latin typeface="Arial Rounded MT Bold" pitchFamily="34" charset="0"/>
            </a:endParaRPr>
          </a:p>
        </p:txBody>
      </p:sp>
      <p:sp>
        <p:nvSpPr>
          <p:cNvPr id="15" name="Oval 14"/>
          <p:cNvSpPr/>
          <p:nvPr/>
        </p:nvSpPr>
        <p:spPr>
          <a:xfrm>
            <a:off x="5410200" y="611426"/>
            <a:ext cx="304800" cy="304800"/>
          </a:xfrm>
          <a:prstGeom prst="ellipse">
            <a:avLst/>
          </a:prstGeom>
          <a:no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mtClean="0">
                <a:solidFill>
                  <a:schemeClr val="tx1"/>
                </a:solidFill>
                <a:latin typeface="Arial Rounded MT Bold" pitchFamily="34" charset="0"/>
              </a:rPr>
              <a:t>2</a:t>
            </a:r>
            <a:endParaRPr lang="en-US">
              <a:solidFill>
                <a:schemeClr val="tx1"/>
              </a:solidFill>
              <a:latin typeface="Arial Rounded MT Bold" pitchFamily="34" charset="0"/>
            </a:endParaRPr>
          </a:p>
        </p:txBody>
      </p:sp>
      <p:sp>
        <p:nvSpPr>
          <p:cNvPr id="16" name="Oval 15"/>
          <p:cNvSpPr/>
          <p:nvPr/>
        </p:nvSpPr>
        <p:spPr>
          <a:xfrm>
            <a:off x="2949286" y="990983"/>
            <a:ext cx="304800" cy="304800"/>
          </a:xfrm>
          <a:prstGeom prst="ellipse">
            <a:avLst/>
          </a:prstGeom>
          <a:no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mtClean="0">
                <a:solidFill>
                  <a:schemeClr val="tx1"/>
                </a:solidFill>
                <a:latin typeface="Arial Rounded MT Bold" pitchFamily="34" charset="0"/>
              </a:rPr>
              <a:t>3</a:t>
            </a:r>
            <a:endParaRPr lang="en-US">
              <a:solidFill>
                <a:schemeClr val="tx1"/>
              </a:solidFill>
              <a:latin typeface="Arial Rounded MT Bold" pitchFamily="34" charset="0"/>
            </a:endParaRPr>
          </a:p>
        </p:txBody>
      </p:sp>
      <p:sp>
        <p:nvSpPr>
          <p:cNvPr id="17" name="Oval 16"/>
          <p:cNvSpPr/>
          <p:nvPr/>
        </p:nvSpPr>
        <p:spPr>
          <a:xfrm>
            <a:off x="2265219" y="1809750"/>
            <a:ext cx="304800" cy="304800"/>
          </a:xfrm>
          <a:prstGeom prst="ellipse">
            <a:avLst/>
          </a:prstGeom>
          <a:no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mtClean="0">
                <a:solidFill>
                  <a:schemeClr val="tx1"/>
                </a:solidFill>
                <a:latin typeface="Arial Rounded MT Bold" pitchFamily="34" charset="0"/>
              </a:rPr>
              <a:t>4</a:t>
            </a:r>
            <a:endParaRPr lang="en-US">
              <a:solidFill>
                <a:schemeClr val="tx1"/>
              </a:solidFill>
              <a:latin typeface="Arial Rounded MT Bold" pitchFamily="34" charset="0"/>
            </a:endParaRPr>
          </a:p>
        </p:txBody>
      </p:sp>
      <p:sp>
        <p:nvSpPr>
          <p:cNvPr id="18" name="Oval 17"/>
          <p:cNvSpPr/>
          <p:nvPr/>
        </p:nvSpPr>
        <p:spPr>
          <a:xfrm>
            <a:off x="3810000" y="2199187"/>
            <a:ext cx="304800" cy="304800"/>
          </a:xfrm>
          <a:prstGeom prst="ellipse">
            <a:avLst/>
          </a:prstGeom>
          <a:no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mtClean="0">
                <a:solidFill>
                  <a:schemeClr val="tx1"/>
                </a:solidFill>
                <a:latin typeface="Arial Rounded MT Bold" pitchFamily="34" charset="0"/>
              </a:rPr>
              <a:t>5</a:t>
            </a:r>
            <a:endParaRPr lang="en-US">
              <a:solidFill>
                <a:schemeClr val="tx1"/>
              </a:solidFill>
              <a:latin typeface="Arial Rounded MT Bold" pitchFamily="34" charset="0"/>
            </a:endParaRPr>
          </a:p>
        </p:txBody>
      </p:sp>
      <p:sp>
        <p:nvSpPr>
          <p:cNvPr id="19" name="Oval 18"/>
          <p:cNvSpPr/>
          <p:nvPr/>
        </p:nvSpPr>
        <p:spPr>
          <a:xfrm>
            <a:off x="6608619" y="2230076"/>
            <a:ext cx="304800" cy="304800"/>
          </a:xfrm>
          <a:prstGeom prst="ellipse">
            <a:avLst/>
          </a:prstGeom>
          <a:no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mtClean="0">
                <a:solidFill>
                  <a:schemeClr val="tx1"/>
                </a:solidFill>
                <a:latin typeface="Arial Rounded MT Bold" pitchFamily="34" charset="0"/>
              </a:rPr>
              <a:t>6</a:t>
            </a:r>
            <a:endParaRPr lang="en-US">
              <a:solidFill>
                <a:schemeClr val="tx1"/>
              </a:solidFill>
              <a:latin typeface="Arial Rounded MT Bold" pitchFamily="34" charset="0"/>
            </a:endParaRPr>
          </a:p>
        </p:txBody>
      </p:sp>
      <p:sp>
        <p:nvSpPr>
          <p:cNvPr id="20" name="Oval 19"/>
          <p:cNvSpPr/>
          <p:nvPr/>
        </p:nvSpPr>
        <p:spPr>
          <a:xfrm>
            <a:off x="6172200" y="2629896"/>
            <a:ext cx="304800" cy="304800"/>
          </a:xfrm>
          <a:prstGeom prst="ellipse">
            <a:avLst/>
          </a:prstGeom>
          <a:no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mtClean="0">
                <a:solidFill>
                  <a:schemeClr val="tx1"/>
                </a:solidFill>
                <a:latin typeface="Arial Rounded MT Bold" pitchFamily="34" charset="0"/>
              </a:rPr>
              <a:t>7</a:t>
            </a:r>
            <a:endParaRPr lang="en-US">
              <a:solidFill>
                <a:schemeClr val="tx1"/>
              </a:solidFill>
              <a:latin typeface="Arial Rounded MT Bold" pitchFamily="34" charset="0"/>
            </a:endParaRPr>
          </a:p>
        </p:txBody>
      </p:sp>
      <p:sp>
        <p:nvSpPr>
          <p:cNvPr id="21" name="Oval 20"/>
          <p:cNvSpPr/>
          <p:nvPr/>
        </p:nvSpPr>
        <p:spPr>
          <a:xfrm>
            <a:off x="4684568" y="3054422"/>
            <a:ext cx="304800" cy="304800"/>
          </a:xfrm>
          <a:prstGeom prst="ellipse">
            <a:avLst/>
          </a:prstGeom>
          <a:no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mtClean="0">
                <a:solidFill>
                  <a:schemeClr val="tx1"/>
                </a:solidFill>
                <a:latin typeface="Arial Rounded MT Bold" pitchFamily="34" charset="0"/>
              </a:rPr>
              <a:t>8</a:t>
            </a:r>
            <a:endParaRPr lang="en-US">
              <a:solidFill>
                <a:schemeClr val="tx1"/>
              </a:solidFill>
              <a:latin typeface="Arial Rounded MT Bold" pitchFamily="34" charset="0"/>
            </a:endParaRPr>
          </a:p>
        </p:txBody>
      </p:sp>
      <p:grpSp>
        <p:nvGrpSpPr>
          <p:cNvPr id="3" name="Group 2"/>
          <p:cNvGrpSpPr/>
          <p:nvPr/>
        </p:nvGrpSpPr>
        <p:grpSpPr>
          <a:xfrm>
            <a:off x="1695450" y="3642013"/>
            <a:ext cx="762000" cy="762000"/>
            <a:chOff x="1129146" y="3698492"/>
            <a:chExt cx="762000" cy="762000"/>
          </a:xfrm>
        </p:grpSpPr>
        <p:sp>
          <p:nvSpPr>
            <p:cNvPr id="24" name="Oval 23"/>
            <p:cNvSpPr/>
            <p:nvPr/>
          </p:nvSpPr>
          <p:spPr>
            <a:xfrm>
              <a:off x="1129146" y="3698492"/>
              <a:ext cx="762000" cy="762000"/>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mtClean="0">
                  <a:solidFill>
                    <a:schemeClr val="tx1"/>
                  </a:solidFill>
                  <a:latin typeface="Arial Rounded MT Bold" pitchFamily="34" charset="0"/>
                </a:rPr>
                <a:t>10</a:t>
              </a:r>
              <a:endParaRPr lang="en-US">
                <a:solidFill>
                  <a:schemeClr val="tx1"/>
                </a:solidFill>
                <a:latin typeface="Arial Rounded MT Bold" pitchFamily="34" charset="0"/>
              </a:endParaRPr>
            </a:p>
          </p:txBody>
        </p:sp>
        <p:sp>
          <p:nvSpPr>
            <p:cNvPr id="22" name="Oval 21"/>
            <p:cNvSpPr/>
            <p:nvPr/>
          </p:nvSpPr>
          <p:spPr>
            <a:xfrm>
              <a:off x="1343892" y="3910834"/>
              <a:ext cx="337316" cy="337316"/>
            </a:xfrm>
            <a:prstGeom prst="ellipse">
              <a:avLst/>
            </a:prstGeom>
            <a:no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solidFill>
                  <a:schemeClr val="tx1"/>
                </a:solidFill>
                <a:latin typeface="Arial Rounded MT Bold" pitchFamily="34" charset="0"/>
              </a:endParaRPr>
            </a:p>
          </p:txBody>
        </p:sp>
      </p:grpSp>
      <p:sp>
        <p:nvSpPr>
          <p:cNvPr id="23" name="Oval 22"/>
          <p:cNvSpPr/>
          <p:nvPr/>
        </p:nvSpPr>
        <p:spPr>
          <a:xfrm>
            <a:off x="1205346" y="3359222"/>
            <a:ext cx="304800" cy="304800"/>
          </a:xfrm>
          <a:prstGeom prst="ellipse">
            <a:avLst/>
          </a:prstGeom>
          <a:no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mtClean="0">
                <a:solidFill>
                  <a:schemeClr val="tx1"/>
                </a:solidFill>
                <a:latin typeface="Arial Rounded MT Bold" pitchFamily="34" charset="0"/>
              </a:rPr>
              <a:t>9</a:t>
            </a:r>
            <a:endParaRPr lang="en-US">
              <a:solidFill>
                <a:schemeClr val="tx1"/>
              </a:solidFill>
              <a:latin typeface="Arial Rounded MT Bold" pitchFamily="34" charset="0"/>
            </a:endParaRPr>
          </a:p>
        </p:txBody>
      </p:sp>
      <p:sp>
        <p:nvSpPr>
          <p:cNvPr id="25" name="TextBox 24"/>
          <p:cNvSpPr txBox="1"/>
          <p:nvPr/>
        </p:nvSpPr>
        <p:spPr>
          <a:xfrm>
            <a:off x="2265218" y="4398817"/>
            <a:ext cx="4745181" cy="584775"/>
          </a:xfrm>
          <a:prstGeom prst="rect">
            <a:avLst/>
          </a:prstGeom>
          <a:solidFill>
            <a:srgbClr val="92D050"/>
          </a:solidFill>
        </p:spPr>
        <p:txBody>
          <a:bodyPr wrap="square" rtlCol="0">
            <a:spAutoFit/>
          </a:bodyPr>
          <a:lstStyle/>
          <a:p>
            <a:r>
              <a:rPr lang="en-US" sz="3200" smtClean="0">
                <a:latin typeface="Arial-Rounded" pitchFamily="34" charset="0"/>
                <a:ea typeface="Arial-Rounded" pitchFamily="34" charset="0"/>
                <a:cs typeface="Arial-Rounded" pitchFamily="34" charset="0"/>
              </a:rPr>
              <a:t>Bài tập đọc có mấy đoạn?</a:t>
            </a:r>
            <a:endParaRPr lang="en-US" sz="3200">
              <a:latin typeface="Arial-Rounded" pitchFamily="34" charset="0"/>
              <a:ea typeface="Arial-Rounded" pitchFamily="34" charset="0"/>
              <a:cs typeface="Arial-Rounded" pitchFamily="34" charset="0"/>
            </a:endParaRPr>
          </a:p>
        </p:txBody>
      </p:sp>
      <p:pic>
        <p:nvPicPr>
          <p:cNvPr id="3075"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996950" y="471560"/>
            <a:ext cx="527050" cy="134364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8" name="Picture 3"/>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010516" y="1803082"/>
            <a:ext cx="527050" cy="18609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9" name="Picture 3"/>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010516" y="3721171"/>
            <a:ext cx="527050" cy="5113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4" name="Title 13"/>
          <p:cNvSpPr>
            <a:spLocks noGrp="1"/>
          </p:cNvSpPr>
          <p:nvPr>
            <p:ph type="title"/>
          </p:nvPr>
        </p:nvSpPr>
        <p:spPr>
          <a:xfrm>
            <a:off x="117764" y="860230"/>
            <a:ext cx="1066800" cy="857250"/>
          </a:xfrm>
        </p:spPr>
        <p:txBody>
          <a:bodyPr>
            <a:noAutofit/>
          </a:bodyPr>
          <a:lstStyle/>
          <a:p>
            <a:r>
              <a:rPr lang="en-US" sz="2800" smtClean="0">
                <a:solidFill>
                  <a:srgbClr val="FF0000"/>
                </a:solidFill>
                <a:latin typeface="Arial-Rounded" pitchFamily="34" charset="0"/>
                <a:ea typeface="Arial-Rounded" pitchFamily="34" charset="0"/>
                <a:cs typeface="Arial-Rounded" pitchFamily="34" charset="0"/>
              </a:rPr>
              <a:t>Đoạn </a:t>
            </a:r>
            <a:r>
              <a:rPr lang="en-US" sz="2800" smtClean="0">
                <a:solidFill>
                  <a:srgbClr val="FF0000"/>
                </a:solidFill>
                <a:latin typeface=".VnArial Narrow" pitchFamily="34" charset="0"/>
                <a:ea typeface="Arial-Rounded" pitchFamily="34" charset="0"/>
                <a:cs typeface="Arial-Rounded" pitchFamily="34" charset="0"/>
              </a:rPr>
              <a:t>1</a:t>
            </a:r>
            <a:endParaRPr lang="en-US" sz="2800">
              <a:solidFill>
                <a:srgbClr val="FF0000"/>
              </a:solidFill>
              <a:latin typeface=".VnArial Narrow" pitchFamily="34" charset="0"/>
              <a:ea typeface="Arial-Rounded" pitchFamily="34" charset="0"/>
              <a:cs typeface="Arial-Rounded" pitchFamily="34" charset="0"/>
            </a:endParaRPr>
          </a:p>
        </p:txBody>
      </p:sp>
      <p:sp>
        <p:nvSpPr>
          <p:cNvPr id="31" name="Title 13"/>
          <p:cNvSpPr txBox="1">
            <a:spLocks/>
          </p:cNvSpPr>
          <p:nvPr/>
        </p:nvSpPr>
        <p:spPr>
          <a:xfrm>
            <a:off x="138546" y="2528332"/>
            <a:ext cx="1066800" cy="857250"/>
          </a:xfrm>
          <a:prstGeom prst="rect">
            <a:avLst/>
          </a:prstGeom>
        </p:spPr>
        <p:txBody>
          <a:bodyPr vert="horz" lIns="91428" tIns="45714" rIns="91428" bIns="45714" rtlCol="0" anchor="ctr">
            <a:noAutofit/>
          </a:bodyPr>
          <a:lstStyle>
            <a:lvl1pPr algn="ctr" defTabSz="914276" rtl="0" eaLnBrk="1" latinLnBrk="0" hangingPunct="1">
              <a:spcBef>
                <a:spcPct val="0"/>
              </a:spcBef>
              <a:buNone/>
              <a:defRPr sz="4400" kern="1200">
                <a:solidFill>
                  <a:schemeClr val="tx1"/>
                </a:solidFill>
                <a:latin typeface="+mj-lt"/>
                <a:ea typeface="+mj-ea"/>
                <a:cs typeface="+mj-cs"/>
              </a:defRPr>
            </a:lvl1pPr>
          </a:lstStyle>
          <a:p>
            <a:r>
              <a:rPr lang="en-US" sz="2800" smtClean="0">
                <a:solidFill>
                  <a:srgbClr val="FF0000"/>
                </a:solidFill>
                <a:latin typeface="Arial-Rounded" pitchFamily="34" charset="0"/>
                <a:ea typeface="Arial-Rounded" pitchFamily="34" charset="0"/>
                <a:cs typeface="Arial-Rounded" pitchFamily="34" charset="0"/>
              </a:rPr>
              <a:t>Đoạn </a:t>
            </a:r>
            <a:r>
              <a:rPr lang="en-US" sz="2800" smtClean="0">
                <a:solidFill>
                  <a:srgbClr val="FF0000"/>
                </a:solidFill>
                <a:latin typeface=".VnArial Narrow" pitchFamily="34" charset="0"/>
                <a:ea typeface="Arial-Rounded" pitchFamily="34" charset="0"/>
                <a:cs typeface="Arial-Rounded" pitchFamily="34" charset="0"/>
              </a:rPr>
              <a:t>2</a:t>
            </a:r>
            <a:endParaRPr lang="en-US" sz="2800">
              <a:solidFill>
                <a:srgbClr val="FF0000"/>
              </a:solidFill>
              <a:latin typeface=".VnArial Narrow" pitchFamily="34" charset="0"/>
              <a:ea typeface="Arial-Rounded" pitchFamily="34" charset="0"/>
              <a:cs typeface="Arial-Rounded" pitchFamily="34" charset="0"/>
            </a:endParaRPr>
          </a:p>
        </p:txBody>
      </p:sp>
      <p:sp>
        <p:nvSpPr>
          <p:cNvPr id="32" name="Title 13"/>
          <p:cNvSpPr txBox="1">
            <a:spLocks/>
          </p:cNvSpPr>
          <p:nvPr/>
        </p:nvSpPr>
        <p:spPr>
          <a:xfrm>
            <a:off x="138546" y="3642013"/>
            <a:ext cx="1066800" cy="857250"/>
          </a:xfrm>
          <a:prstGeom prst="rect">
            <a:avLst/>
          </a:prstGeom>
        </p:spPr>
        <p:txBody>
          <a:bodyPr vert="horz" lIns="91428" tIns="45714" rIns="91428" bIns="45714" rtlCol="0" anchor="ctr">
            <a:noAutofit/>
          </a:bodyPr>
          <a:lstStyle>
            <a:lvl1pPr algn="ctr" defTabSz="914276" rtl="0" eaLnBrk="1" latinLnBrk="0" hangingPunct="1">
              <a:spcBef>
                <a:spcPct val="0"/>
              </a:spcBef>
              <a:buNone/>
              <a:defRPr sz="4400" kern="1200">
                <a:solidFill>
                  <a:schemeClr val="tx1"/>
                </a:solidFill>
                <a:latin typeface="+mj-lt"/>
                <a:ea typeface="+mj-ea"/>
                <a:cs typeface="+mj-cs"/>
              </a:defRPr>
            </a:lvl1pPr>
          </a:lstStyle>
          <a:p>
            <a:r>
              <a:rPr lang="en-US" sz="2800" smtClean="0">
                <a:solidFill>
                  <a:srgbClr val="FF0000"/>
                </a:solidFill>
                <a:latin typeface="Arial-Rounded" pitchFamily="34" charset="0"/>
                <a:ea typeface="Arial-Rounded" pitchFamily="34" charset="0"/>
                <a:cs typeface="Arial-Rounded" pitchFamily="34" charset="0"/>
              </a:rPr>
              <a:t>Đoạn </a:t>
            </a:r>
            <a:r>
              <a:rPr lang="en-US" sz="2800" smtClean="0">
                <a:solidFill>
                  <a:srgbClr val="FF0000"/>
                </a:solidFill>
                <a:latin typeface=".VnArial Narrow" pitchFamily="34" charset="0"/>
                <a:ea typeface="Arial-Rounded" pitchFamily="34" charset="0"/>
                <a:cs typeface="Arial-Rounded" pitchFamily="34" charset="0"/>
              </a:rPr>
              <a:t>3</a:t>
            </a:r>
            <a:endParaRPr lang="en-US" sz="2800">
              <a:solidFill>
                <a:srgbClr val="FF0000"/>
              </a:solidFill>
              <a:latin typeface=".VnArial Narrow" pitchFamily="34" charset="0"/>
              <a:ea typeface="Arial-Rounded" pitchFamily="34" charset="0"/>
              <a:cs typeface="Arial-Rounded" pitchFamily="34" charset="0"/>
            </a:endParaRPr>
          </a:p>
        </p:txBody>
      </p:sp>
    </p:spTree>
    <p:extLst>
      <p:ext uri="{BB962C8B-B14F-4D97-AF65-F5344CB8AC3E}">
        <p14:creationId xmlns:p14="http://schemas.microsoft.com/office/powerpoint/2010/main" val="38664180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1000" fill="hold"/>
                                        <p:tgtEl>
                                          <p:spTgt spid="2"/>
                                        </p:tgtEl>
                                        <p:attrNameLst>
                                          <p:attrName>ppt_x</p:attrName>
                                        </p:attrNameLst>
                                      </p:cBhvr>
                                      <p:tavLst>
                                        <p:tav tm="0">
                                          <p:val>
                                            <p:strVal val="1+#ppt_w/2"/>
                                          </p:val>
                                        </p:tav>
                                        <p:tav tm="100000">
                                          <p:val>
                                            <p:strVal val="#ppt_x"/>
                                          </p:val>
                                        </p:tav>
                                      </p:tavLst>
                                    </p:anim>
                                    <p:anim calcmode="lin" valueType="num">
                                      <p:cBhvr additive="base">
                                        <p:cTn id="8" dur="1000" fill="hold"/>
                                        <p:tgtEl>
                                          <p:spTgt spid="2"/>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fade">
                                      <p:cBhvr>
                                        <p:cTn id="13" dur="500"/>
                                        <p:tgtEl>
                                          <p:spTgt spid="7"/>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15"/>
                                        </p:tgtEl>
                                        <p:attrNameLst>
                                          <p:attrName>style.visibility</p:attrName>
                                        </p:attrNameLst>
                                      </p:cBhvr>
                                      <p:to>
                                        <p:strVal val="visible"/>
                                      </p:to>
                                    </p:set>
                                    <p:animEffect transition="in" filter="fade">
                                      <p:cBhvr>
                                        <p:cTn id="18" dur="500"/>
                                        <p:tgtEl>
                                          <p:spTgt spid="15"/>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16"/>
                                        </p:tgtEl>
                                        <p:attrNameLst>
                                          <p:attrName>style.visibility</p:attrName>
                                        </p:attrNameLst>
                                      </p:cBhvr>
                                      <p:to>
                                        <p:strVal val="visible"/>
                                      </p:to>
                                    </p:set>
                                    <p:animEffect transition="in" filter="fade">
                                      <p:cBhvr>
                                        <p:cTn id="23" dur="500"/>
                                        <p:tgtEl>
                                          <p:spTgt spid="16"/>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17"/>
                                        </p:tgtEl>
                                        <p:attrNameLst>
                                          <p:attrName>style.visibility</p:attrName>
                                        </p:attrNameLst>
                                      </p:cBhvr>
                                      <p:to>
                                        <p:strVal val="visible"/>
                                      </p:to>
                                    </p:set>
                                    <p:animEffect transition="in" filter="fade">
                                      <p:cBhvr>
                                        <p:cTn id="28" dur="500"/>
                                        <p:tgtEl>
                                          <p:spTgt spid="17"/>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grpId="0" nodeType="clickEffect">
                                  <p:stCondLst>
                                    <p:cond delay="0"/>
                                  </p:stCondLst>
                                  <p:childTnLst>
                                    <p:set>
                                      <p:cBhvr>
                                        <p:cTn id="32" dur="1" fill="hold">
                                          <p:stCondLst>
                                            <p:cond delay="0"/>
                                          </p:stCondLst>
                                        </p:cTn>
                                        <p:tgtEl>
                                          <p:spTgt spid="18"/>
                                        </p:tgtEl>
                                        <p:attrNameLst>
                                          <p:attrName>style.visibility</p:attrName>
                                        </p:attrNameLst>
                                      </p:cBhvr>
                                      <p:to>
                                        <p:strVal val="visible"/>
                                      </p:to>
                                    </p:set>
                                    <p:animEffect transition="in" filter="fade">
                                      <p:cBhvr>
                                        <p:cTn id="33" dur="500"/>
                                        <p:tgtEl>
                                          <p:spTgt spid="18"/>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grpId="0" nodeType="clickEffect">
                                  <p:stCondLst>
                                    <p:cond delay="0"/>
                                  </p:stCondLst>
                                  <p:childTnLst>
                                    <p:set>
                                      <p:cBhvr>
                                        <p:cTn id="37" dur="1" fill="hold">
                                          <p:stCondLst>
                                            <p:cond delay="0"/>
                                          </p:stCondLst>
                                        </p:cTn>
                                        <p:tgtEl>
                                          <p:spTgt spid="19"/>
                                        </p:tgtEl>
                                        <p:attrNameLst>
                                          <p:attrName>style.visibility</p:attrName>
                                        </p:attrNameLst>
                                      </p:cBhvr>
                                      <p:to>
                                        <p:strVal val="visible"/>
                                      </p:to>
                                    </p:set>
                                    <p:animEffect transition="in" filter="fade">
                                      <p:cBhvr>
                                        <p:cTn id="38" dur="500"/>
                                        <p:tgtEl>
                                          <p:spTgt spid="19"/>
                                        </p:tgtEl>
                                      </p:cBhvr>
                                    </p:animEffect>
                                  </p:childTnLst>
                                </p:cTn>
                              </p:par>
                            </p:childTnLst>
                          </p:cTn>
                        </p:par>
                      </p:childTnLst>
                    </p:cTn>
                  </p:par>
                  <p:par>
                    <p:cTn id="39" fill="hold">
                      <p:stCondLst>
                        <p:cond delay="indefinite"/>
                      </p:stCondLst>
                      <p:childTnLst>
                        <p:par>
                          <p:cTn id="40" fill="hold">
                            <p:stCondLst>
                              <p:cond delay="0"/>
                            </p:stCondLst>
                            <p:childTnLst>
                              <p:par>
                                <p:cTn id="41" presetID="10" presetClass="entr" presetSubtype="0" fill="hold" grpId="0" nodeType="clickEffect">
                                  <p:stCondLst>
                                    <p:cond delay="0"/>
                                  </p:stCondLst>
                                  <p:childTnLst>
                                    <p:set>
                                      <p:cBhvr>
                                        <p:cTn id="42" dur="1" fill="hold">
                                          <p:stCondLst>
                                            <p:cond delay="0"/>
                                          </p:stCondLst>
                                        </p:cTn>
                                        <p:tgtEl>
                                          <p:spTgt spid="20"/>
                                        </p:tgtEl>
                                        <p:attrNameLst>
                                          <p:attrName>style.visibility</p:attrName>
                                        </p:attrNameLst>
                                      </p:cBhvr>
                                      <p:to>
                                        <p:strVal val="visible"/>
                                      </p:to>
                                    </p:set>
                                    <p:animEffect transition="in" filter="fade">
                                      <p:cBhvr>
                                        <p:cTn id="43" dur="500"/>
                                        <p:tgtEl>
                                          <p:spTgt spid="20"/>
                                        </p:tgtEl>
                                      </p:cBhvr>
                                    </p:animEffect>
                                  </p:childTnLst>
                                </p:cTn>
                              </p:par>
                            </p:childTnLst>
                          </p:cTn>
                        </p:par>
                      </p:childTnLst>
                    </p:cTn>
                  </p:par>
                  <p:par>
                    <p:cTn id="44" fill="hold">
                      <p:stCondLst>
                        <p:cond delay="indefinite"/>
                      </p:stCondLst>
                      <p:childTnLst>
                        <p:par>
                          <p:cTn id="45" fill="hold">
                            <p:stCondLst>
                              <p:cond delay="0"/>
                            </p:stCondLst>
                            <p:childTnLst>
                              <p:par>
                                <p:cTn id="46" presetID="10" presetClass="entr" presetSubtype="0" fill="hold" grpId="0" nodeType="clickEffect">
                                  <p:stCondLst>
                                    <p:cond delay="0"/>
                                  </p:stCondLst>
                                  <p:childTnLst>
                                    <p:set>
                                      <p:cBhvr>
                                        <p:cTn id="47" dur="1" fill="hold">
                                          <p:stCondLst>
                                            <p:cond delay="0"/>
                                          </p:stCondLst>
                                        </p:cTn>
                                        <p:tgtEl>
                                          <p:spTgt spid="21"/>
                                        </p:tgtEl>
                                        <p:attrNameLst>
                                          <p:attrName>style.visibility</p:attrName>
                                        </p:attrNameLst>
                                      </p:cBhvr>
                                      <p:to>
                                        <p:strVal val="visible"/>
                                      </p:to>
                                    </p:set>
                                    <p:animEffect transition="in" filter="fade">
                                      <p:cBhvr>
                                        <p:cTn id="48" dur="500"/>
                                        <p:tgtEl>
                                          <p:spTgt spid="21"/>
                                        </p:tgtEl>
                                      </p:cBhvr>
                                    </p:animEffect>
                                  </p:childTnLst>
                                </p:cTn>
                              </p:par>
                            </p:childTnLst>
                          </p:cTn>
                        </p:par>
                      </p:childTnLst>
                    </p:cTn>
                  </p:par>
                  <p:par>
                    <p:cTn id="49" fill="hold">
                      <p:stCondLst>
                        <p:cond delay="indefinite"/>
                      </p:stCondLst>
                      <p:childTnLst>
                        <p:par>
                          <p:cTn id="50" fill="hold">
                            <p:stCondLst>
                              <p:cond delay="0"/>
                            </p:stCondLst>
                            <p:childTnLst>
                              <p:par>
                                <p:cTn id="51" presetID="10" presetClass="entr" presetSubtype="0" fill="hold" grpId="0" nodeType="clickEffect">
                                  <p:stCondLst>
                                    <p:cond delay="0"/>
                                  </p:stCondLst>
                                  <p:childTnLst>
                                    <p:set>
                                      <p:cBhvr>
                                        <p:cTn id="52" dur="1" fill="hold">
                                          <p:stCondLst>
                                            <p:cond delay="0"/>
                                          </p:stCondLst>
                                        </p:cTn>
                                        <p:tgtEl>
                                          <p:spTgt spid="23"/>
                                        </p:tgtEl>
                                        <p:attrNameLst>
                                          <p:attrName>style.visibility</p:attrName>
                                        </p:attrNameLst>
                                      </p:cBhvr>
                                      <p:to>
                                        <p:strVal val="visible"/>
                                      </p:to>
                                    </p:set>
                                    <p:animEffect transition="in" filter="fade">
                                      <p:cBhvr>
                                        <p:cTn id="53" dur="500"/>
                                        <p:tgtEl>
                                          <p:spTgt spid="23"/>
                                        </p:tgtEl>
                                      </p:cBhvr>
                                    </p:animEffect>
                                  </p:childTnLst>
                                </p:cTn>
                              </p:par>
                            </p:childTnLst>
                          </p:cTn>
                        </p:par>
                      </p:childTnLst>
                    </p:cTn>
                  </p:par>
                  <p:par>
                    <p:cTn id="54" fill="hold">
                      <p:stCondLst>
                        <p:cond delay="indefinite"/>
                      </p:stCondLst>
                      <p:childTnLst>
                        <p:par>
                          <p:cTn id="55" fill="hold">
                            <p:stCondLst>
                              <p:cond delay="0"/>
                            </p:stCondLst>
                            <p:childTnLst>
                              <p:par>
                                <p:cTn id="56" presetID="10" presetClass="entr" presetSubtype="0" fill="hold" nodeType="clickEffect">
                                  <p:stCondLst>
                                    <p:cond delay="0"/>
                                  </p:stCondLst>
                                  <p:childTnLst>
                                    <p:set>
                                      <p:cBhvr>
                                        <p:cTn id="57" dur="1" fill="hold">
                                          <p:stCondLst>
                                            <p:cond delay="0"/>
                                          </p:stCondLst>
                                        </p:cTn>
                                        <p:tgtEl>
                                          <p:spTgt spid="3"/>
                                        </p:tgtEl>
                                        <p:attrNameLst>
                                          <p:attrName>style.visibility</p:attrName>
                                        </p:attrNameLst>
                                      </p:cBhvr>
                                      <p:to>
                                        <p:strVal val="visible"/>
                                      </p:to>
                                    </p:set>
                                    <p:animEffect transition="in" filter="fade">
                                      <p:cBhvr>
                                        <p:cTn id="58" dur="500"/>
                                        <p:tgtEl>
                                          <p:spTgt spid="3"/>
                                        </p:tgtEl>
                                      </p:cBhvr>
                                    </p:animEffect>
                                  </p:childTnLst>
                                </p:cTn>
                              </p:par>
                            </p:childTnLst>
                          </p:cTn>
                        </p:par>
                      </p:childTnLst>
                    </p:cTn>
                  </p:par>
                  <p:par>
                    <p:cTn id="59" fill="hold">
                      <p:stCondLst>
                        <p:cond delay="indefinite"/>
                      </p:stCondLst>
                      <p:childTnLst>
                        <p:par>
                          <p:cTn id="60" fill="hold">
                            <p:stCondLst>
                              <p:cond delay="0"/>
                            </p:stCondLst>
                            <p:childTnLst>
                              <p:par>
                                <p:cTn id="61" presetID="2" presetClass="entr" presetSubtype="2" fill="hold" grpId="0" nodeType="clickEffect">
                                  <p:stCondLst>
                                    <p:cond delay="0"/>
                                  </p:stCondLst>
                                  <p:childTnLst>
                                    <p:set>
                                      <p:cBhvr>
                                        <p:cTn id="62" dur="1" fill="hold">
                                          <p:stCondLst>
                                            <p:cond delay="0"/>
                                          </p:stCondLst>
                                        </p:cTn>
                                        <p:tgtEl>
                                          <p:spTgt spid="25"/>
                                        </p:tgtEl>
                                        <p:attrNameLst>
                                          <p:attrName>style.visibility</p:attrName>
                                        </p:attrNameLst>
                                      </p:cBhvr>
                                      <p:to>
                                        <p:strVal val="visible"/>
                                      </p:to>
                                    </p:set>
                                    <p:anim calcmode="lin" valueType="num">
                                      <p:cBhvr additive="base">
                                        <p:cTn id="63" dur="1000" fill="hold"/>
                                        <p:tgtEl>
                                          <p:spTgt spid="25"/>
                                        </p:tgtEl>
                                        <p:attrNameLst>
                                          <p:attrName>ppt_x</p:attrName>
                                        </p:attrNameLst>
                                      </p:cBhvr>
                                      <p:tavLst>
                                        <p:tav tm="0">
                                          <p:val>
                                            <p:strVal val="1+#ppt_w/2"/>
                                          </p:val>
                                        </p:tav>
                                        <p:tav tm="100000">
                                          <p:val>
                                            <p:strVal val="#ppt_x"/>
                                          </p:val>
                                        </p:tav>
                                      </p:tavLst>
                                    </p:anim>
                                    <p:anim calcmode="lin" valueType="num">
                                      <p:cBhvr additive="base">
                                        <p:cTn id="64" dur="1000" fill="hold"/>
                                        <p:tgtEl>
                                          <p:spTgt spid="25"/>
                                        </p:tgtEl>
                                        <p:attrNameLst>
                                          <p:attrName>ppt_y</p:attrName>
                                        </p:attrNameLst>
                                      </p:cBhvr>
                                      <p:tavLst>
                                        <p:tav tm="0">
                                          <p:val>
                                            <p:strVal val="#ppt_y"/>
                                          </p:val>
                                        </p:tav>
                                        <p:tav tm="100000">
                                          <p:val>
                                            <p:strVal val="#ppt_y"/>
                                          </p:val>
                                        </p:tav>
                                      </p:tavLst>
                                    </p:anim>
                                  </p:childTnLst>
                                </p:cTn>
                              </p:par>
                            </p:childTnLst>
                          </p:cTn>
                        </p:par>
                      </p:childTnLst>
                    </p:cTn>
                  </p:par>
                  <p:par>
                    <p:cTn id="65" fill="hold">
                      <p:stCondLst>
                        <p:cond delay="indefinite"/>
                      </p:stCondLst>
                      <p:childTnLst>
                        <p:par>
                          <p:cTn id="66" fill="hold">
                            <p:stCondLst>
                              <p:cond delay="0"/>
                            </p:stCondLst>
                            <p:childTnLst>
                              <p:par>
                                <p:cTn id="67" presetID="10" presetClass="entr" presetSubtype="0" fill="hold" nodeType="clickEffect">
                                  <p:stCondLst>
                                    <p:cond delay="0"/>
                                  </p:stCondLst>
                                  <p:childTnLst>
                                    <p:set>
                                      <p:cBhvr>
                                        <p:cTn id="68" dur="1" fill="hold">
                                          <p:stCondLst>
                                            <p:cond delay="0"/>
                                          </p:stCondLst>
                                        </p:cTn>
                                        <p:tgtEl>
                                          <p:spTgt spid="3075"/>
                                        </p:tgtEl>
                                        <p:attrNameLst>
                                          <p:attrName>style.visibility</p:attrName>
                                        </p:attrNameLst>
                                      </p:cBhvr>
                                      <p:to>
                                        <p:strVal val="visible"/>
                                      </p:to>
                                    </p:set>
                                    <p:animEffect transition="in" filter="fade">
                                      <p:cBhvr>
                                        <p:cTn id="69" dur="500"/>
                                        <p:tgtEl>
                                          <p:spTgt spid="3075"/>
                                        </p:tgtEl>
                                      </p:cBhvr>
                                    </p:animEffect>
                                  </p:childTnLst>
                                </p:cTn>
                              </p:par>
                            </p:childTnLst>
                          </p:cTn>
                        </p:par>
                      </p:childTnLst>
                    </p:cTn>
                  </p:par>
                  <p:par>
                    <p:cTn id="70" fill="hold">
                      <p:stCondLst>
                        <p:cond delay="indefinite"/>
                      </p:stCondLst>
                      <p:childTnLst>
                        <p:par>
                          <p:cTn id="71" fill="hold">
                            <p:stCondLst>
                              <p:cond delay="0"/>
                            </p:stCondLst>
                            <p:childTnLst>
                              <p:par>
                                <p:cTn id="72" presetID="10" presetClass="entr" presetSubtype="0" fill="hold" grpId="0" nodeType="clickEffect">
                                  <p:stCondLst>
                                    <p:cond delay="0"/>
                                  </p:stCondLst>
                                  <p:childTnLst>
                                    <p:set>
                                      <p:cBhvr>
                                        <p:cTn id="73" dur="1" fill="hold">
                                          <p:stCondLst>
                                            <p:cond delay="0"/>
                                          </p:stCondLst>
                                        </p:cTn>
                                        <p:tgtEl>
                                          <p:spTgt spid="14"/>
                                        </p:tgtEl>
                                        <p:attrNameLst>
                                          <p:attrName>style.visibility</p:attrName>
                                        </p:attrNameLst>
                                      </p:cBhvr>
                                      <p:to>
                                        <p:strVal val="visible"/>
                                      </p:to>
                                    </p:set>
                                    <p:animEffect transition="in" filter="fade">
                                      <p:cBhvr>
                                        <p:cTn id="74" dur="500"/>
                                        <p:tgtEl>
                                          <p:spTgt spid="14"/>
                                        </p:tgtEl>
                                      </p:cBhvr>
                                    </p:animEffect>
                                  </p:childTnLst>
                                </p:cTn>
                              </p:par>
                            </p:childTnLst>
                          </p:cTn>
                        </p:par>
                      </p:childTnLst>
                    </p:cTn>
                  </p:par>
                  <p:par>
                    <p:cTn id="75" fill="hold">
                      <p:stCondLst>
                        <p:cond delay="indefinite"/>
                      </p:stCondLst>
                      <p:childTnLst>
                        <p:par>
                          <p:cTn id="76" fill="hold">
                            <p:stCondLst>
                              <p:cond delay="0"/>
                            </p:stCondLst>
                            <p:childTnLst>
                              <p:par>
                                <p:cTn id="77" presetID="10" presetClass="entr" presetSubtype="0" fill="hold" nodeType="clickEffect">
                                  <p:stCondLst>
                                    <p:cond delay="0"/>
                                  </p:stCondLst>
                                  <p:childTnLst>
                                    <p:set>
                                      <p:cBhvr>
                                        <p:cTn id="78" dur="1" fill="hold">
                                          <p:stCondLst>
                                            <p:cond delay="0"/>
                                          </p:stCondLst>
                                        </p:cTn>
                                        <p:tgtEl>
                                          <p:spTgt spid="28"/>
                                        </p:tgtEl>
                                        <p:attrNameLst>
                                          <p:attrName>style.visibility</p:attrName>
                                        </p:attrNameLst>
                                      </p:cBhvr>
                                      <p:to>
                                        <p:strVal val="visible"/>
                                      </p:to>
                                    </p:set>
                                    <p:animEffect transition="in" filter="fade">
                                      <p:cBhvr>
                                        <p:cTn id="79" dur="500"/>
                                        <p:tgtEl>
                                          <p:spTgt spid="28"/>
                                        </p:tgtEl>
                                      </p:cBhvr>
                                    </p:animEffect>
                                  </p:childTnLst>
                                </p:cTn>
                              </p:par>
                            </p:childTnLst>
                          </p:cTn>
                        </p:par>
                      </p:childTnLst>
                    </p:cTn>
                  </p:par>
                  <p:par>
                    <p:cTn id="80" fill="hold">
                      <p:stCondLst>
                        <p:cond delay="indefinite"/>
                      </p:stCondLst>
                      <p:childTnLst>
                        <p:par>
                          <p:cTn id="81" fill="hold">
                            <p:stCondLst>
                              <p:cond delay="0"/>
                            </p:stCondLst>
                            <p:childTnLst>
                              <p:par>
                                <p:cTn id="82" presetID="10" presetClass="entr" presetSubtype="0" fill="hold" grpId="0" nodeType="clickEffect">
                                  <p:stCondLst>
                                    <p:cond delay="0"/>
                                  </p:stCondLst>
                                  <p:childTnLst>
                                    <p:set>
                                      <p:cBhvr>
                                        <p:cTn id="83" dur="1" fill="hold">
                                          <p:stCondLst>
                                            <p:cond delay="0"/>
                                          </p:stCondLst>
                                        </p:cTn>
                                        <p:tgtEl>
                                          <p:spTgt spid="31"/>
                                        </p:tgtEl>
                                        <p:attrNameLst>
                                          <p:attrName>style.visibility</p:attrName>
                                        </p:attrNameLst>
                                      </p:cBhvr>
                                      <p:to>
                                        <p:strVal val="visible"/>
                                      </p:to>
                                    </p:set>
                                    <p:animEffect transition="in" filter="fade">
                                      <p:cBhvr>
                                        <p:cTn id="84" dur="500"/>
                                        <p:tgtEl>
                                          <p:spTgt spid="31"/>
                                        </p:tgtEl>
                                      </p:cBhvr>
                                    </p:animEffect>
                                  </p:childTnLst>
                                </p:cTn>
                              </p:par>
                            </p:childTnLst>
                          </p:cTn>
                        </p:par>
                      </p:childTnLst>
                    </p:cTn>
                  </p:par>
                  <p:par>
                    <p:cTn id="85" fill="hold">
                      <p:stCondLst>
                        <p:cond delay="indefinite"/>
                      </p:stCondLst>
                      <p:childTnLst>
                        <p:par>
                          <p:cTn id="86" fill="hold">
                            <p:stCondLst>
                              <p:cond delay="0"/>
                            </p:stCondLst>
                            <p:childTnLst>
                              <p:par>
                                <p:cTn id="87" presetID="10" presetClass="entr" presetSubtype="0" fill="hold" nodeType="clickEffect">
                                  <p:stCondLst>
                                    <p:cond delay="0"/>
                                  </p:stCondLst>
                                  <p:childTnLst>
                                    <p:set>
                                      <p:cBhvr>
                                        <p:cTn id="88" dur="1" fill="hold">
                                          <p:stCondLst>
                                            <p:cond delay="0"/>
                                          </p:stCondLst>
                                        </p:cTn>
                                        <p:tgtEl>
                                          <p:spTgt spid="29"/>
                                        </p:tgtEl>
                                        <p:attrNameLst>
                                          <p:attrName>style.visibility</p:attrName>
                                        </p:attrNameLst>
                                      </p:cBhvr>
                                      <p:to>
                                        <p:strVal val="visible"/>
                                      </p:to>
                                    </p:set>
                                    <p:animEffect transition="in" filter="fade">
                                      <p:cBhvr>
                                        <p:cTn id="89" dur="500"/>
                                        <p:tgtEl>
                                          <p:spTgt spid="29"/>
                                        </p:tgtEl>
                                      </p:cBhvr>
                                    </p:animEffect>
                                  </p:childTnLst>
                                </p:cTn>
                              </p:par>
                            </p:childTnLst>
                          </p:cTn>
                        </p:par>
                      </p:childTnLst>
                    </p:cTn>
                  </p:par>
                  <p:par>
                    <p:cTn id="90" fill="hold">
                      <p:stCondLst>
                        <p:cond delay="indefinite"/>
                      </p:stCondLst>
                      <p:childTnLst>
                        <p:par>
                          <p:cTn id="91" fill="hold">
                            <p:stCondLst>
                              <p:cond delay="0"/>
                            </p:stCondLst>
                            <p:childTnLst>
                              <p:par>
                                <p:cTn id="92" presetID="10" presetClass="entr" presetSubtype="0" fill="hold" grpId="0" nodeType="clickEffect">
                                  <p:stCondLst>
                                    <p:cond delay="0"/>
                                  </p:stCondLst>
                                  <p:childTnLst>
                                    <p:set>
                                      <p:cBhvr>
                                        <p:cTn id="93" dur="1" fill="hold">
                                          <p:stCondLst>
                                            <p:cond delay="0"/>
                                          </p:stCondLst>
                                        </p:cTn>
                                        <p:tgtEl>
                                          <p:spTgt spid="32"/>
                                        </p:tgtEl>
                                        <p:attrNameLst>
                                          <p:attrName>style.visibility</p:attrName>
                                        </p:attrNameLst>
                                      </p:cBhvr>
                                      <p:to>
                                        <p:strVal val="visible"/>
                                      </p:to>
                                    </p:set>
                                    <p:animEffect transition="in" filter="fade">
                                      <p:cBhvr>
                                        <p:cTn id="94"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7" grpId="0" animBg="1"/>
      <p:bldP spid="15" grpId="0" animBg="1"/>
      <p:bldP spid="16" grpId="0" animBg="1"/>
      <p:bldP spid="17" grpId="0" animBg="1"/>
      <p:bldP spid="18" grpId="0" animBg="1"/>
      <p:bldP spid="19" grpId="0" animBg="1"/>
      <p:bldP spid="20" grpId="0" animBg="1"/>
      <p:bldP spid="21" grpId="0" animBg="1"/>
      <p:bldP spid="23" grpId="0" animBg="1"/>
      <p:bldP spid="25" grpId="0" animBg="1"/>
      <p:bldP spid="14" grpId="0"/>
      <p:bldP spid="31" grpId="0"/>
      <p:bldP spid="32"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a:blip r:embed="rId3"/>
          <a:stretch>
            <a:fillRect/>
          </a:stretch>
        </a:blipFill>
        <a:effectLst/>
      </p:bgPr>
    </p:bg>
    <p:spTree>
      <p:nvGrpSpPr>
        <p:cNvPr id="1" name=""/>
        <p:cNvGrpSpPr/>
        <p:nvPr/>
      </p:nvGrpSpPr>
      <p:grpSpPr>
        <a:xfrm>
          <a:off x="0" y="0"/>
          <a:ext cx="0" cy="0"/>
          <a:chOff x="0" y="0"/>
          <a:chExt cx="0" cy="0"/>
        </a:xfrm>
      </p:grpSpPr>
      <p:pic>
        <p:nvPicPr>
          <p:cNvPr id="8"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19200" y="141431"/>
            <a:ext cx="6907212" cy="42854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919078" y="4359084"/>
            <a:ext cx="7773005" cy="584775"/>
          </a:xfrm>
          <a:prstGeom prst="rect">
            <a:avLst/>
          </a:prstGeom>
          <a:solidFill>
            <a:srgbClr val="92D050"/>
          </a:solidFill>
        </p:spPr>
        <p:txBody>
          <a:bodyPr wrap="square" rtlCol="0">
            <a:spAutoFit/>
          </a:bodyPr>
          <a:lstStyle/>
          <a:p>
            <a:r>
              <a:rPr lang="en-US" sz="3200" smtClean="0">
                <a:latin typeface="Arial-Rounded" pitchFamily="34" charset="0"/>
                <a:ea typeface="Arial-Rounded" pitchFamily="34" charset="0"/>
                <a:cs typeface="Arial-Rounded" pitchFamily="34" charset="0"/>
              </a:rPr>
              <a:t>Em hãy tìm từ khó đọc, khó hiểu trong bài.</a:t>
            </a:r>
            <a:endParaRPr lang="en-US" sz="3200">
              <a:latin typeface="Arial-Rounded" pitchFamily="34" charset="0"/>
              <a:ea typeface="Arial-Rounded" pitchFamily="34" charset="0"/>
              <a:cs typeface="Arial-Rounded" pitchFamily="34" charset="0"/>
            </a:endParaRPr>
          </a:p>
        </p:txBody>
      </p:sp>
      <p:cxnSp>
        <p:nvCxnSpPr>
          <p:cNvPr id="5" name="Straight Connector 4"/>
          <p:cNvCxnSpPr/>
          <p:nvPr/>
        </p:nvCxnSpPr>
        <p:spPr>
          <a:xfrm flipH="1">
            <a:off x="6852808" y="1115291"/>
            <a:ext cx="497028"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H="1">
            <a:off x="5978236" y="2284173"/>
            <a:ext cx="1032164"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H="1">
            <a:off x="7162800" y="2289273"/>
            <a:ext cx="685800"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1447800" y="2658341"/>
            <a:ext cx="685800"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flipH="1">
            <a:off x="5150427" y="2668732"/>
            <a:ext cx="1395846"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flipH="1">
            <a:off x="2743201" y="3074073"/>
            <a:ext cx="685799"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a:xfrm flipH="1">
            <a:off x="2590801" y="3811732"/>
            <a:ext cx="1066799"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flipH="1">
            <a:off x="3876169" y="1504950"/>
            <a:ext cx="1395846"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139696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1000" fill="hold"/>
                                        <p:tgtEl>
                                          <p:spTgt spid="4"/>
                                        </p:tgtEl>
                                        <p:attrNameLst>
                                          <p:attrName>ppt_x</p:attrName>
                                        </p:attrNameLst>
                                      </p:cBhvr>
                                      <p:tavLst>
                                        <p:tav tm="0">
                                          <p:val>
                                            <p:strVal val="1+#ppt_w/2"/>
                                          </p:val>
                                        </p:tav>
                                        <p:tav tm="100000">
                                          <p:val>
                                            <p:strVal val="#ppt_x"/>
                                          </p:val>
                                        </p:tav>
                                      </p:tavLst>
                                    </p:anim>
                                    <p:anim calcmode="lin" valueType="num">
                                      <p:cBhvr additive="base">
                                        <p:cTn id="8" dur="1000" fill="hold"/>
                                        <p:tgtEl>
                                          <p:spTgt spid="4"/>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nodeType="click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fade">
                                      <p:cBhvr>
                                        <p:cTn id="13" dur="500"/>
                                        <p:tgtEl>
                                          <p:spTgt spid="5"/>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38"/>
                                        </p:tgtEl>
                                        <p:attrNameLst>
                                          <p:attrName>style.visibility</p:attrName>
                                        </p:attrNameLst>
                                      </p:cBhvr>
                                      <p:to>
                                        <p:strVal val="visible"/>
                                      </p:to>
                                    </p:set>
                                    <p:animEffect transition="in" filter="fade">
                                      <p:cBhvr>
                                        <p:cTn id="18" dur="500"/>
                                        <p:tgtEl>
                                          <p:spTgt spid="38"/>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14"/>
                                        </p:tgtEl>
                                        <p:attrNameLst>
                                          <p:attrName>style.visibility</p:attrName>
                                        </p:attrNameLst>
                                      </p:cBhvr>
                                      <p:to>
                                        <p:strVal val="visible"/>
                                      </p:to>
                                    </p:set>
                                    <p:animEffect transition="in" filter="fade">
                                      <p:cBhvr>
                                        <p:cTn id="23" dur="500"/>
                                        <p:tgtEl>
                                          <p:spTgt spid="14"/>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nodeType="clickEffect">
                                  <p:stCondLst>
                                    <p:cond delay="0"/>
                                  </p:stCondLst>
                                  <p:childTnLst>
                                    <p:set>
                                      <p:cBhvr>
                                        <p:cTn id="27" dur="1" fill="hold">
                                          <p:stCondLst>
                                            <p:cond delay="0"/>
                                          </p:stCondLst>
                                        </p:cTn>
                                        <p:tgtEl>
                                          <p:spTgt spid="15"/>
                                        </p:tgtEl>
                                        <p:attrNameLst>
                                          <p:attrName>style.visibility</p:attrName>
                                        </p:attrNameLst>
                                      </p:cBhvr>
                                      <p:to>
                                        <p:strVal val="visible"/>
                                      </p:to>
                                    </p:set>
                                    <p:animEffect transition="in" filter="fade">
                                      <p:cBhvr>
                                        <p:cTn id="28" dur="500"/>
                                        <p:tgtEl>
                                          <p:spTgt spid="15"/>
                                        </p:tgtEl>
                                      </p:cBhvr>
                                    </p:animEffect>
                                  </p:childTnLst>
                                </p:cTn>
                              </p:par>
                              <p:par>
                                <p:cTn id="29" presetID="10" presetClass="entr" presetSubtype="0" fill="hold" nodeType="withEffect">
                                  <p:stCondLst>
                                    <p:cond delay="0"/>
                                  </p:stCondLst>
                                  <p:childTnLst>
                                    <p:set>
                                      <p:cBhvr>
                                        <p:cTn id="30" dur="1" fill="hold">
                                          <p:stCondLst>
                                            <p:cond delay="0"/>
                                          </p:stCondLst>
                                        </p:cTn>
                                        <p:tgtEl>
                                          <p:spTgt spid="18"/>
                                        </p:tgtEl>
                                        <p:attrNameLst>
                                          <p:attrName>style.visibility</p:attrName>
                                        </p:attrNameLst>
                                      </p:cBhvr>
                                      <p:to>
                                        <p:strVal val="visible"/>
                                      </p:to>
                                    </p:set>
                                    <p:animEffect transition="in" filter="fade">
                                      <p:cBhvr>
                                        <p:cTn id="31" dur="500"/>
                                        <p:tgtEl>
                                          <p:spTgt spid="18"/>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nodeType="clickEffect">
                                  <p:stCondLst>
                                    <p:cond delay="0"/>
                                  </p:stCondLst>
                                  <p:childTnLst>
                                    <p:set>
                                      <p:cBhvr>
                                        <p:cTn id="35" dur="1" fill="hold">
                                          <p:stCondLst>
                                            <p:cond delay="0"/>
                                          </p:stCondLst>
                                        </p:cTn>
                                        <p:tgtEl>
                                          <p:spTgt spid="23"/>
                                        </p:tgtEl>
                                        <p:attrNameLst>
                                          <p:attrName>style.visibility</p:attrName>
                                        </p:attrNameLst>
                                      </p:cBhvr>
                                      <p:to>
                                        <p:strVal val="visible"/>
                                      </p:to>
                                    </p:set>
                                    <p:animEffect transition="in" filter="fade">
                                      <p:cBhvr>
                                        <p:cTn id="36" dur="500"/>
                                        <p:tgtEl>
                                          <p:spTgt spid="23"/>
                                        </p:tgtEl>
                                      </p:cBhvr>
                                    </p:animEffect>
                                  </p:childTnLst>
                                </p:cTn>
                              </p:par>
                            </p:childTnLst>
                          </p:cTn>
                        </p:par>
                      </p:childTnLst>
                    </p:cTn>
                  </p:par>
                  <p:par>
                    <p:cTn id="37" fill="hold">
                      <p:stCondLst>
                        <p:cond delay="indefinite"/>
                      </p:stCondLst>
                      <p:childTnLst>
                        <p:par>
                          <p:cTn id="38" fill="hold">
                            <p:stCondLst>
                              <p:cond delay="0"/>
                            </p:stCondLst>
                            <p:childTnLst>
                              <p:par>
                                <p:cTn id="39" presetID="10" presetClass="entr" presetSubtype="0" fill="hold" nodeType="clickEffect">
                                  <p:stCondLst>
                                    <p:cond delay="0"/>
                                  </p:stCondLst>
                                  <p:childTnLst>
                                    <p:set>
                                      <p:cBhvr>
                                        <p:cTn id="40" dur="1" fill="hold">
                                          <p:stCondLst>
                                            <p:cond delay="0"/>
                                          </p:stCondLst>
                                        </p:cTn>
                                        <p:tgtEl>
                                          <p:spTgt spid="25"/>
                                        </p:tgtEl>
                                        <p:attrNameLst>
                                          <p:attrName>style.visibility</p:attrName>
                                        </p:attrNameLst>
                                      </p:cBhvr>
                                      <p:to>
                                        <p:strVal val="visible"/>
                                      </p:to>
                                    </p:set>
                                    <p:animEffect transition="in" filter="fade">
                                      <p:cBhvr>
                                        <p:cTn id="41" dur="500"/>
                                        <p:tgtEl>
                                          <p:spTgt spid="25"/>
                                        </p:tgtEl>
                                      </p:cBhvr>
                                    </p:animEffect>
                                  </p:childTnLst>
                                </p:cTn>
                              </p:par>
                            </p:childTnLst>
                          </p:cTn>
                        </p:par>
                      </p:childTnLst>
                    </p:cTn>
                  </p:par>
                  <p:par>
                    <p:cTn id="42" fill="hold">
                      <p:stCondLst>
                        <p:cond delay="indefinite"/>
                      </p:stCondLst>
                      <p:childTnLst>
                        <p:par>
                          <p:cTn id="43" fill="hold">
                            <p:stCondLst>
                              <p:cond delay="0"/>
                            </p:stCondLst>
                            <p:childTnLst>
                              <p:par>
                                <p:cTn id="44" presetID="10" presetClass="entr" presetSubtype="0" fill="hold" nodeType="clickEffect">
                                  <p:stCondLst>
                                    <p:cond delay="0"/>
                                  </p:stCondLst>
                                  <p:childTnLst>
                                    <p:set>
                                      <p:cBhvr>
                                        <p:cTn id="45" dur="1" fill="hold">
                                          <p:stCondLst>
                                            <p:cond delay="0"/>
                                          </p:stCondLst>
                                        </p:cTn>
                                        <p:tgtEl>
                                          <p:spTgt spid="28"/>
                                        </p:tgtEl>
                                        <p:attrNameLst>
                                          <p:attrName>style.visibility</p:attrName>
                                        </p:attrNameLst>
                                      </p:cBhvr>
                                      <p:to>
                                        <p:strVal val="visible"/>
                                      </p:to>
                                    </p:set>
                                    <p:animEffect transition="in" filter="fade">
                                      <p:cBhvr>
                                        <p:cTn id="46"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a:blip r:embed="rId3"/>
          <a:stretch>
            <a:fillRect/>
          </a:stretch>
        </a:blipFill>
        <a:effectLst/>
      </p:bgPr>
    </p:bg>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66800" y="141431"/>
            <a:ext cx="6907212" cy="42854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TextBox 5"/>
          <p:cNvSpPr txBox="1"/>
          <p:nvPr/>
        </p:nvSpPr>
        <p:spPr>
          <a:xfrm>
            <a:off x="2851540" y="4324350"/>
            <a:ext cx="3642531" cy="584775"/>
          </a:xfrm>
          <a:prstGeom prst="rect">
            <a:avLst/>
          </a:prstGeom>
          <a:solidFill>
            <a:srgbClr val="92D050"/>
          </a:solidFill>
        </p:spPr>
        <p:txBody>
          <a:bodyPr wrap="square" rtlCol="0">
            <a:spAutoFit/>
          </a:bodyPr>
          <a:lstStyle/>
          <a:p>
            <a:pPr algn="ctr"/>
            <a:r>
              <a:rPr lang="en-US" sz="3200" smtClean="0">
                <a:latin typeface="Arial-Rounded" pitchFamily="34" charset="0"/>
                <a:ea typeface="Arial-Rounded" pitchFamily="34" charset="0"/>
                <a:cs typeface="Arial-Rounded" pitchFamily="34" charset="0"/>
              </a:rPr>
              <a:t>Đọc nối tiếp câu</a:t>
            </a:r>
            <a:endParaRPr lang="en-US" sz="3200">
              <a:latin typeface="Arial-Rounded" pitchFamily="34" charset="0"/>
              <a:ea typeface="Arial-Rounded" pitchFamily="34" charset="0"/>
              <a:cs typeface="Arial-Rounded" pitchFamily="34" charset="0"/>
            </a:endParaRPr>
          </a:p>
        </p:txBody>
      </p:sp>
      <p:cxnSp>
        <p:nvCxnSpPr>
          <p:cNvPr id="5" name="Straight Connector 4"/>
          <p:cNvCxnSpPr/>
          <p:nvPr/>
        </p:nvCxnSpPr>
        <p:spPr>
          <a:xfrm flipH="1">
            <a:off x="5230092" y="742950"/>
            <a:ext cx="76200" cy="372341"/>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flipH="1">
            <a:off x="2673928" y="1136938"/>
            <a:ext cx="76200" cy="372341"/>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flipH="1">
            <a:off x="3203864" y="1530926"/>
            <a:ext cx="76200" cy="372341"/>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flipH="1">
            <a:off x="3681844" y="2298984"/>
            <a:ext cx="76200" cy="372341"/>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flipH="1">
            <a:off x="6473537" y="2298984"/>
            <a:ext cx="76200" cy="372341"/>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H="1">
            <a:off x="6078682" y="2671325"/>
            <a:ext cx="76200" cy="372341"/>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H="1">
            <a:off x="4596605" y="3073102"/>
            <a:ext cx="76200" cy="372341"/>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H="1">
            <a:off x="7772400" y="3043666"/>
            <a:ext cx="76200" cy="372341"/>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H="1">
            <a:off x="6549737" y="3475174"/>
            <a:ext cx="76200" cy="372341"/>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H="1">
            <a:off x="7620000" y="3847515"/>
            <a:ext cx="76200" cy="372341"/>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90789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1000" fill="hold"/>
                                        <p:tgtEl>
                                          <p:spTgt spid="6"/>
                                        </p:tgtEl>
                                        <p:attrNameLst>
                                          <p:attrName>ppt_x</p:attrName>
                                        </p:attrNameLst>
                                      </p:cBhvr>
                                      <p:tavLst>
                                        <p:tav tm="0">
                                          <p:val>
                                            <p:strVal val="1+#ppt_w/2"/>
                                          </p:val>
                                        </p:tav>
                                        <p:tav tm="100000">
                                          <p:val>
                                            <p:strVal val="#ppt_x"/>
                                          </p:val>
                                        </p:tav>
                                      </p:tavLst>
                                    </p:anim>
                                    <p:anim calcmode="lin" valueType="num">
                                      <p:cBhvr additive="base">
                                        <p:cTn id="8" dur="1000" fill="hold"/>
                                        <p:tgtEl>
                                          <p:spTgt spid="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a:blip r:embed="rId3"/>
          <a:stretch>
            <a:fillRect/>
          </a:stretch>
        </a:blipFill>
        <a:effectLst/>
      </p:bgPr>
    </p:bg>
    <p:spTree>
      <p:nvGrpSpPr>
        <p:cNvPr id="1" name=""/>
        <p:cNvGrpSpPr/>
        <p:nvPr/>
      </p:nvGrpSpPr>
      <p:grpSpPr>
        <a:xfrm>
          <a:off x="0" y="0"/>
          <a:ext cx="0" cy="0"/>
          <a:chOff x="0" y="0"/>
          <a:chExt cx="0" cy="0"/>
        </a:xfrm>
      </p:grpSpPr>
      <p:sp>
        <p:nvSpPr>
          <p:cNvPr id="3" name="TextBox 2"/>
          <p:cNvSpPr txBox="1"/>
          <p:nvPr/>
        </p:nvSpPr>
        <p:spPr>
          <a:xfrm>
            <a:off x="2895600" y="466148"/>
            <a:ext cx="3642531" cy="584775"/>
          </a:xfrm>
          <a:prstGeom prst="rect">
            <a:avLst/>
          </a:prstGeom>
          <a:solidFill>
            <a:srgbClr val="A9DA74"/>
          </a:solidFill>
        </p:spPr>
        <p:txBody>
          <a:bodyPr wrap="square" rtlCol="0">
            <a:spAutoFit/>
          </a:bodyPr>
          <a:lstStyle/>
          <a:p>
            <a:pPr algn="ctr"/>
            <a:r>
              <a:rPr lang="en-US" sz="3200" b="1" smtClean="0">
                <a:latin typeface="Arial-Rounded" pitchFamily="34" charset="0"/>
                <a:ea typeface="Arial-Rounded" pitchFamily="34" charset="0"/>
                <a:cs typeface="Arial-Rounded" pitchFamily="34" charset="0"/>
              </a:rPr>
              <a:t>Luyện đọc câu dài:</a:t>
            </a:r>
            <a:endParaRPr lang="en-US" sz="3200" b="1">
              <a:latin typeface="Arial-Rounded" pitchFamily="34" charset="0"/>
              <a:ea typeface="Arial-Rounded" pitchFamily="34" charset="0"/>
              <a:cs typeface="Arial-Rounded" pitchFamily="34" charset="0"/>
            </a:endParaRPr>
          </a:p>
        </p:txBody>
      </p:sp>
      <p:sp>
        <p:nvSpPr>
          <p:cNvPr id="4" name="TextBox 3"/>
          <p:cNvSpPr txBox="1"/>
          <p:nvPr/>
        </p:nvSpPr>
        <p:spPr>
          <a:xfrm>
            <a:off x="457200" y="3181350"/>
            <a:ext cx="8382000" cy="1077218"/>
          </a:xfrm>
          <a:prstGeom prst="rect">
            <a:avLst/>
          </a:prstGeom>
          <a:noFill/>
        </p:spPr>
        <p:txBody>
          <a:bodyPr wrap="square" rtlCol="0">
            <a:spAutoFit/>
          </a:bodyPr>
          <a:lstStyle/>
          <a:p>
            <a:pPr algn="just"/>
            <a:r>
              <a:rPr lang="en-US" sz="3200">
                <a:latin typeface="Arial-Rounded" pitchFamily="34" charset="0"/>
                <a:ea typeface="Arial-Rounded" pitchFamily="34" charset="0"/>
                <a:cs typeface="Arial-Rounded" pitchFamily="34" charset="0"/>
              </a:rPr>
              <a:t>Một lần, thỏ và các bạn đi chơi xa, quên khuấy đường về.</a:t>
            </a:r>
          </a:p>
        </p:txBody>
      </p:sp>
      <p:cxnSp>
        <p:nvCxnSpPr>
          <p:cNvPr id="5" name="Straight Connector 4"/>
          <p:cNvCxnSpPr/>
          <p:nvPr/>
        </p:nvCxnSpPr>
        <p:spPr>
          <a:xfrm flipH="1">
            <a:off x="1981200" y="3272206"/>
            <a:ext cx="38100" cy="425225"/>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flipH="1">
            <a:off x="4716865" y="3272205"/>
            <a:ext cx="38100" cy="425225"/>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
        <p:nvSpPr>
          <p:cNvPr id="9" name="TextBox 8"/>
          <p:cNvSpPr txBox="1"/>
          <p:nvPr/>
        </p:nvSpPr>
        <p:spPr>
          <a:xfrm>
            <a:off x="457200" y="1866927"/>
            <a:ext cx="8382000" cy="1077218"/>
          </a:xfrm>
          <a:prstGeom prst="rect">
            <a:avLst/>
          </a:prstGeom>
          <a:noFill/>
        </p:spPr>
        <p:txBody>
          <a:bodyPr wrap="square" rtlCol="0">
            <a:spAutoFit/>
          </a:bodyPr>
          <a:lstStyle/>
          <a:p>
            <a:pPr algn="just"/>
            <a:r>
              <a:rPr lang="en-US" sz="3200">
                <a:latin typeface="Arial-Rounded" pitchFamily="34" charset="0"/>
                <a:ea typeface="Arial-Rounded" pitchFamily="34" charset="0"/>
                <a:cs typeface="Arial-Rounded" pitchFamily="34" charset="0"/>
              </a:rPr>
              <a:t>Thỏ bố động viên: “Rồi con sẽ thấy tai mình rất đẹp”.</a:t>
            </a:r>
            <a:endParaRPr lang="en-US" sz="3200" b="1">
              <a:latin typeface="Arial-Rounded" pitchFamily="34" charset="0"/>
              <a:ea typeface="Arial-Rounded" pitchFamily="34" charset="0"/>
              <a:cs typeface="Arial-Rounded" pitchFamily="34" charset="0"/>
            </a:endParaRPr>
          </a:p>
        </p:txBody>
      </p:sp>
      <p:grpSp>
        <p:nvGrpSpPr>
          <p:cNvPr id="2" name="Group 1"/>
          <p:cNvGrpSpPr/>
          <p:nvPr/>
        </p:nvGrpSpPr>
        <p:grpSpPr>
          <a:xfrm>
            <a:off x="2266952" y="3725155"/>
            <a:ext cx="98712" cy="425225"/>
            <a:chOff x="2225388" y="3725155"/>
            <a:chExt cx="98712" cy="425225"/>
          </a:xfrm>
        </p:grpSpPr>
        <p:cxnSp>
          <p:nvCxnSpPr>
            <p:cNvPr id="8" name="Straight Connector 7"/>
            <p:cNvCxnSpPr/>
            <p:nvPr/>
          </p:nvCxnSpPr>
          <p:spPr>
            <a:xfrm flipH="1">
              <a:off x="2225388" y="3725155"/>
              <a:ext cx="38100" cy="425225"/>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H="1">
              <a:off x="2286000" y="3725155"/>
              <a:ext cx="38100" cy="425225"/>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grpSp>
      <p:cxnSp>
        <p:nvCxnSpPr>
          <p:cNvPr id="15" name="Straight Connector 14"/>
          <p:cNvCxnSpPr/>
          <p:nvPr/>
        </p:nvCxnSpPr>
        <p:spPr>
          <a:xfrm flipH="1">
            <a:off x="6629400" y="3305125"/>
            <a:ext cx="38100" cy="425225"/>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H="1">
            <a:off x="3733800" y="1980311"/>
            <a:ext cx="38100" cy="425225"/>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6667500" y="1980311"/>
            <a:ext cx="38100" cy="425225"/>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grpSp>
        <p:nvGrpSpPr>
          <p:cNvPr id="6" name="Group 5"/>
          <p:cNvGrpSpPr/>
          <p:nvPr/>
        </p:nvGrpSpPr>
        <p:grpSpPr>
          <a:xfrm>
            <a:off x="1482436" y="2410731"/>
            <a:ext cx="107372" cy="425225"/>
            <a:chOff x="1524000" y="2410731"/>
            <a:chExt cx="107372" cy="425225"/>
          </a:xfrm>
        </p:grpSpPr>
        <p:cxnSp>
          <p:nvCxnSpPr>
            <p:cNvPr id="19" name="Straight Connector 18"/>
            <p:cNvCxnSpPr/>
            <p:nvPr/>
          </p:nvCxnSpPr>
          <p:spPr>
            <a:xfrm flipH="1">
              <a:off x="1524000" y="2410731"/>
              <a:ext cx="38100" cy="425225"/>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flipH="1">
              <a:off x="1593272" y="2410731"/>
              <a:ext cx="38100" cy="425225"/>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9826429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1000" fill="hold"/>
                                        <p:tgtEl>
                                          <p:spTgt spid="9"/>
                                        </p:tgtEl>
                                        <p:attrNameLst>
                                          <p:attrName>ppt_x</p:attrName>
                                        </p:attrNameLst>
                                      </p:cBhvr>
                                      <p:tavLst>
                                        <p:tav tm="0">
                                          <p:val>
                                            <p:strVal val="1+#ppt_w/2"/>
                                          </p:val>
                                        </p:tav>
                                        <p:tav tm="100000">
                                          <p:val>
                                            <p:strVal val="#ppt_x"/>
                                          </p:val>
                                        </p:tav>
                                      </p:tavLst>
                                    </p:anim>
                                    <p:anim calcmode="lin" valueType="num">
                                      <p:cBhvr additive="base">
                                        <p:cTn id="8" dur="1000" fill="hold"/>
                                        <p:tgtEl>
                                          <p:spTgt spid="9"/>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nodeType="clickEffect">
                                  <p:stCondLst>
                                    <p:cond delay="0"/>
                                  </p:stCondLst>
                                  <p:childTnLst>
                                    <p:set>
                                      <p:cBhvr>
                                        <p:cTn id="12" dur="1" fill="hold">
                                          <p:stCondLst>
                                            <p:cond delay="0"/>
                                          </p:stCondLst>
                                        </p:cTn>
                                        <p:tgtEl>
                                          <p:spTgt spid="17"/>
                                        </p:tgtEl>
                                        <p:attrNameLst>
                                          <p:attrName>style.visibility</p:attrName>
                                        </p:attrNameLst>
                                      </p:cBhvr>
                                      <p:to>
                                        <p:strVal val="visible"/>
                                      </p:to>
                                    </p:set>
                                    <p:animEffect transition="in" filter="fade">
                                      <p:cBhvr>
                                        <p:cTn id="13" dur="500"/>
                                        <p:tgtEl>
                                          <p:spTgt spid="17"/>
                                        </p:tgtEl>
                                      </p:cBhvr>
                                    </p:animEffect>
                                  </p:childTnLst>
                                </p:cTn>
                              </p:par>
                              <p:par>
                                <p:cTn id="14" presetID="10" presetClass="entr" presetSubtype="0" fill="hold" nodeType="withEffect">
                                  <p:stCondLst>
                                    <p:cond delay="0"/>
                                  </p:stCondLst>
                                  <p:childTnLst>
                                    <p:set>
                                      <p:cBhvr>
                                        <p:cTn id="15" dur="1" fill="hold">
                                          <p:stCondLst>
                                            <p:cond delay="0"/>
                                          </p:stCondLst>
                                        </p:cTn>
                                        <p:tgtEl>
                                          <p:spTgt spid="18"/>
                                        </p:tgtEl>
                                        <p:attrNameLst>
                                          <p:attrName>style.visibility</p:attrName>
                                        </p:attrNameLst>
                                      </p:cBhvr>
                                      <p:to>
                                        <p:strVal val="visible"/>
                                      </p:to>
                                    </p:set>
                                    <p:animEffect transition="in" filter="fade">
                                      <p:cBhvr>
                                        <p:cTn id="16" dur="500"/>
                                        <p:tgtEl>
                                          <p:spTgt spid="18"/>
                                        </p:tgtEl>
                                      </p:cBhvr>
                                    </p:animEffect>
                                  </p:childTnLst>
                                </p:cTn>
                              </p:par>
                              <p:par>
                                <p:cTn id="17" presetID="10" presetClass="entr" presetSubtype="0" fill="hold" nodeType="with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fade">
                                      <p:cBhvr>
                                        <p:cTn id="19" dur="500"/>
                                        <p:tgtEl>
                                          <p:spTgt spid="6"/>
                                        </p:tgtEl>
                                      </p:cBhvr>
                                    </p:animEffect>
                                  </p:childTnLst>
                                </p:cTn>
                              </p:par>
                            </p:childTnLst>
                          </p:cTn>
                        </p:par>
                      </p:childTnLst>
                    </p:cTn>
                  </p:par>
                  <p:par>
                    <p:cTn id="20" fill="hold">
                      <p:stCondLst>
                        <p:cond delay="indefinite"/>
                      </p:stCondLst>
                      <p:childTnLst>
                        <p:par>
                          <p:cTn id="21" fill="hold">
                            <p:stCondLst>
                              <p:cond delay="0"/>
                            </p:stCondLst>
                            <p:childTnLst>
                              <p:par>
                                <p:cTn id="22" presetID="2" presetClass="entr" presetSubtype="2" fill="hold" grpId="0" nodeType="clickEffect">
                                  <p:stCondLst>
                                    <p:cond delay="0"/>
                                  </p:stCondLst>
                                  <p:childTnLst>
                                    <p:set>
                                      <p:cBhvr>
                                        <p:cTn id="23" dur="1" fill="hold">
                                          <p:stCondLst>
                                            <p:cond delay="0"/>
                                          </p:stCondLst>
                                        </p:cTn>
                                        <p:tgtEl>
                                          <p:spTgt spid="4"/>
                                        </p:tgtEl>
                                        <p:attrNameLst>
                                          <p:attrName>style.visibility</p:attrName>
                                        </p:attrNameLst>
                                      </p:cBhvr>
                                      <p:to>
                                        <p:strVal val="visible"/>
                                      </p:to>
                                    </p:set>
                                    <p:anim calcmode="lin" valueType="num">
                                      <p:cBhvr additive="base">
                                        <p:cTn id="24" dur="1000" fill="hold"/>
                                        <p:tgtEl>
                                          <p:spTgt spid="4"/>
                                        </p:tgtEl>
                                        <p:attrNameLst>
                                          <p:attrName>ppt_x</p:attrName>
                                        </p:attrNameLst>
                                      </p:cBhvr>
                                      <p:tavLst>
                                        <p:tav tm="0">
                                          <p:val>
                                            <p:strVal val="1+#ppt_w/2"/>
                                          </p:val>
                                        </p:tav>
                                        <p:tav tm="100000">
                                          <p:val>
                                            <p:strVal val="#ppt_x"/>
                                          </p:val>
                                        </p:tav>
                                      </p:tavLst>
                                    </p:anim>
                                    <p:anim calcmode="lin" valueType="num">
                                      <p:cBhvr additive="base">
                                        <p:cTn id="25" dur="1000" fill="hold"/>
                                        <p:tgtEl>
                                          <p:spTgt spid="4"/>
                                        </p:tgtEl>
                                        <p:attrNameLst>
                                          <p:attrName>ppt_y</p:attrName>
                                        </p:attrNameLst>
                                      </p:cBhvr>
                                      <p:tavLst>
                                        <p:tav tm="0">
                                          <p:val>
                                            <p:strVal val="#ppt_y"/>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nodeType="clickEffect">
                                  <p:stCondLst>
                                    <p:cond delay="0"/>
                                  </p:stCondLst>
                                  <p:childTnLst>
                                    <p:set>
                                      <p:cBhvr>
                                        <p:cTn id="29" dur="1" fill="hold">
                                          <p:stCondLst>
                                            <p:cond delay="0"/>
                                          </p:stCondLst>
                                        </p:cTn>
                                        <p:tgtEl>
                                          <p:spTgt spid="5"/>
                                        </p:tgtEl>
                                        <p:attrNameLst>
                                          <p:attrName>style.visibility</p:attrName>
                                        </p:attrNameLst>
                                      </p:cBhvr>
                                      <p:to>
                                        <p:strVal val="visible"/>
                                      </p:to>
                                    </p:set>
                                    <p:animEffect transition="in" filter="fade">
                                      <p:cBhvr>
                                        <p:cTn id="30" dur="500"/>
                                        <p:tgtEl>
                                          <p:spTgt spid="5"/>
                                        </p:tgtEl>
                                      </p:cBhvr>
                                    </p:animEffect>
                                  </p:childTnLst>
                                </p:cTn>
                              </p:par>
                              <p:par>
                                <p:cTn id="31" presetID="10" presetClass="entr" presetSubtype="0" fill="hold" nodeType="withEffect">
                                  <p:stCondLst>
                                    <p:cond delay="0"/>
                                  </p:stCondLst>
                                  <p:childTnLst>
                                    <p:set>
                                      <p:cBhvr>
                                        <p:cTn id="32" dur="1" fill="hold">
                                          <p:stCondLst>
                                            <p:cond delay="0"/>
                                          </p:stCondLst>
                                        </p:cTn>
                                        <p:tgtEl>
                                          <p:spTgt spid="7"/>
                                        </p:tgtEl>
                                        <p:attrNameLst>
                                          <p:attrName>style.visibility</p:attrName>
                                        </p:attrNameLst>
                                      </p:cBhvr>
                                      <p:to>
                                        <p:strVal val="visible"/>
                                      </p:to>
                                    </p:set>
                                    <p:animEffect transition="in" filter="fade">
                                      <p:cBhvr>
                                        <p:cTn id="33" dur="500"/>
                                        <p:tgtEl>
                                          <p:spTgt spid="7"/>
                                        </p:tgtEl>
                                      </p:cBhvr>
                                    </p:animEffect>
                                  </p:childTnLst>
                                </p:cTn>
                              </p:par>
                              <p:par>
                                <p:cTn id="34" presetID="10" presetClass="entr" presetSubtype="0" fill="hold" nodeType="withEffect">
                                  <p:stCondLst>
                                    <p:cond delay="0"/>
                                  </p:stCondLst>
                                  <p:childTnLst>
                                    <p:set>
                                      <p:cBhvr>
                                        <p:cTn id="35" dur="1" fill="hold">
                                          <p:stCondLst>
                                            <p:cond delay="0"/>
                                          </p:stCondLst>
                                        </p:cTn>
                                        <p:tgtEl>
                                          <p:spTgt spid="15"/>
                                        </p:tgtEl>
                                        <p:attrNameLst>
                                          <p:attrName>style.visibility</p:attrName>
                                        </p:attrNameLst>
                                      </p:cBhvr>
                                      <p:to>
                                        <p:strVal val="visible"/>
                                      </p:to>
                                    </p:set>
                                    <p:animEffect transition="in" filter="fade">
                                      <p:cBhvr>
                                        <p:cTn id="36" dur="500"/>
                                        <p:tgtEl>
                                          <p:spTgt spid="15"/>
                                        </p:tgtEl>
                                      </p:cBhvr>
                                    </p:animEffect>
                                  </p:childTnLst>
                                </p:cTn>
                              </p:par>
                              <p:par>
                                <p:cTn id="37" presetID="10" presetClass="entr" presetSubtype="0" fill="hold" nodeType="withEffect">
                                  <p:stCondLst>
                                    <p:cond delay="0"/>
                                  </p:stCondLst>
                                  <p:childTnLst>
                                    <p:set>
                                      <p:cBhvr>
                                        <p:cTn id="38" dur="1" fill="hold">
                                          <p:stCondLst>
                                            <p:cond delay="0"/>
                                          </p:stCondLst>
                                        </p:cTn>
                                        <p:tgtEl>
                                          <p:spTgt spid="2"/>
                                        </p:tgtEl>
                                        <p:attrNameLst>
                                          <p:attrName>style.visibility</p:attrName>
                                        </p:attrNameLst>
                                      </p:cBhvr>
                                      <p:to>
                                        <p:strVal val="visible"/>
                                      </p:to>
                                    </p:set>
                                    <p:animEffect transition="in" filter="fade">
                                      <p:cBhvr>
                                        <p:cTn id="39"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9"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369</TotalTime>
  <Words>608</Words>
  <Application>Microsoft Office PowerPoint</Application>
  <PresentationFormat>On-screen Show (16:9)</PresentationFormat>
  <Paragraphs>87</Paragraphs>
  <Slides>19</Slides>
  <Notes>10</Notes>
  <HiddenSlides>0</HiddenSlides>
  <MMClips>0</MMClips>
  <ScaleCrop>false</ScaleCrop>
  <HeadingPairs>
    <vt:vector size="4" baseType="variant">
      <vt:variant>
        <vt:lpstr>Theme</vt:lpstr>
      </vt:variant>
      <vt:variant>
        <vt:i4>1</vt:i4>
      </vt:variant>
      <vt:variant>
        <vt:lpstr>Slide Titles</vt:lpstr>
      </vt:variant>
      <vt:variant>
        <vt:i4>19</vt:i4>
      </vt:variant>
    </vt:vector>
  </HeadingPairs>
  <TitlesOfParts>
    <vt:vector size="20" baseType="lpstr">
      <vt:lpstr>Office Theme</vt:lpstr>
      <vt:lpstr>Ôn và khởi động</vt:lpstr>
      <vt:lpstr>Em hãy đọc đoạn 2 bài Tôi là học sinh lớp 1</vt:lpstr>
      <vt:lpstr>PowerPoint Presentation</vt:lpstr>
      <vt:lpstr>PowerPoint Presentation</vt:lpstr>
      <vt:lpstr>PowerPoint Presentation</vt:lpstr>
      <vt:lpstr>Đoạn 1</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PC</dc:creator>
  <cp:lastModifiedBy>MTC</cp:lastModifiedBy>
  <cp:revision>90</cp:revision>
  <dcterms:created xsi:type="dcterms:W3CDTF">2020-12-08T15:48:47Z</dcterms:created>
  <dcterms:modified xsi:type="dcterms:W3CDTF">2022-01-19T07:18:08Z</dcterms:modified>
</cp:coreProperties>
</file>