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73" r:id="rId3"/>
    <p:sldId id="257" r:id="rId4"/>
    <p:sldId id="258" r:id="rId5"/>
    <p:sldId id="259" r:id="rId6"/>
    <p:sldId id="264" r:id="rId7"/>
    <p:sldId id="266" r:id="rId8"/>
    <p:sldId id="267" r:id="rId9"/>
    <p:sldId id="268" r:id="rId10"/>
    <p:sldId id="271" r:id="rId11"/>
    <p:sldId id="272" r:id="rId12"/>
  </p:sldIdLst>
  <p:sldSz cx="9144000" cy="5143500" type="screen16x9"/>
  <p:notesSz cx="6858000" cy="9144000"/>
  <p:defaultTextStyle>
    <a:defPPr>
      <a:defRPr lang="en-US"/>
    </a:defPPr>
    <a:lvl1pPr marL="0" algn="l" defTabSz="914276" rtl="0" eaLnBrk="1" latinLnBrk="0" hangingPunct="1">
      <a:defRPr sz="1800" kern="1200">
        <a:solidFill>
          <a:schemeClr val="tx1"/>
        </a:solidFill>
        <a:latin typeface="+mn-lt"/>
        <a:ea typeface="+mn-ea"/>
        <a:cs typeface="+mn-cs"/>
      </a:defRPr>
    </a:lvl1pPr>
    <a:lvl2pPr marL="457138" algn="l" defTabSz="914276" rtl="0" eaLnBrk="1" latinLnBrk="0" hangingPunct="1">
      <a:defRPr sz="1800" kern="1200">
        <a:solidFill>
          <a:schemeClr val="tx1"/>
        </a:solidFill>
        <a:latin typeface="+mn-lt"/>
        <a:ea typeface="+mn-ea"/>
        <a:cs typeface="+mn-cs"/>
      </a:defRPr>
    </a:lvl2pPr>
    <a:lvl3pPr marL="914276" algn="l" defTabSz="914276" rtl="0" eaLnBrk="1" latinLnBrk="0" hangingPunct="1">
      <a:defRPr sz="1800" kern="1200">
        <a:solidFill>
          <a:schemeClr val="tx1"/>
        </a:solidFill>
        <a:latin typeface="+mn-lt"/>
        <a:ea typeface="+mn-ea"/>
        <a:cs typeface="+mn-cs"/>
      </a:defRPr>
    </a:lvl3pPr>
    <a:lvl4pPr marL="1371414" algn="l" defTabSz="914276" rtl="0" eaLnBrk="1" latinLnBrk="0" hangingPunct="1">
      <a:defRPr sz="1800" kern="1200">
        <a:solidFill>
          <a:schemeClr val="tx1"/>
        </a:solidFill>
        <a:latin typeface="+mn-lt"/>
        <a:ea typeface="+mn-ea"/>
        <a:cs typeface="+mn-cs"/>
      </a:defRPr>
    </a:lvl4pPr>
    <a:lvl5pPr marL="1828552" algn="l" defTabSz="914276" rtl="0" eaLnBrk="1" latinLnBrk="0" hangingPunct="1">
      <a:defRPr sz="1800" kern="1200">
        <a:solidFill>
          <a:schemeClr val="tx1"/>
        </a:solidFill>
        <a:latin typeface="+mn-lt"/>
        <a:ea typeface="+mn-ea"/>
        <a:cs typeface="+mn-cs"/>
      </a:defRPr>
    </a:lvl5pPr>
    <a:lvl6pPr marL="2285690" algn="l" defTabSz="914276" rtl="0" eaLnBrk="1" latinLnBrk="0" hangingPunct="1">
      <a:defRPr sz="1800" kern="1200">
        <a:solidFill>
          <a:schemeClr val="tx1"/>
        </a:solidFill>
        <a:latin typeface="+mn-lt"/>
        <a:ea typeface="+mn-ea"/>
        <a:cs typeface="+mn-cs"/>
      </a:defRPr>
    </a:lvl6pPr>
    <a:lvl7pPr marL="2742828" algn="l" defTabSz="914276" rtl="0" eaLnBrk="1" latinLnBrk="0" hangingPunct="1">
      <a:defRPr sz="1800" kern="1200">
        <a:solidFill>
          <a:schemeClr val="tx1"/>
        </a:solidFill>
        <a:latin typeface="+mn-lt"/>
        <a:ea typeface="+mn-ea"/>
        <a:cs typeface="+mn-cs"/>
      </a:defRPr>
    </a:lvl7pPr>
    <a:lvl8pPr marL="3199966" algn="l" defTabSz="914276" rtl="0" eaLnBrk="1" latinLnBrk="0" hangingPunct="1">
      <a:defRPr sz="1800" kern="1200">
        <a:solidFill>
          <a:schemeClr val="tx1"/>
        </a:solidFill>
        <a:latin typeface="+mn-lt"/>
        <a:ea typeface="+mn-ea"/>
        <a:cs typeface="+mn-cs"/>
      </a:defRPr>
    </a:lvl8pPr>
    <a:lvl9pPr marL="3657104" algn="l" defTabSz="914276"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9DA74"/>
    <a:srgbClr val="EBF6F9"/>
    <a:srgbClr val="FBD6B7"/>
    <a:srgbClr val="E824B5"/>
    <a:srgbClr val="00DA63"/>
    <a:srgbClr val="0DFF7A"/>
    <a:srgbClr val="BEE395"/>
    <a:srgbClr val="00863D"/>
    <a:srgbClr val="009E47"/>
    <a:srgbClr val="9CD45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3" d="100"/>
          <a:sy n="93" d="100"/>
        </p:scale>
        <p:origin x="-726" y="-7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t>1/18/2022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t>‹#›</a:t>
            </a:fld>
            <a:endParaRPr lang="en-US"/>
          </a:p>
        </p:txBody>
      </p:sp>
    </p:spTree>
    <p:extLst>
      <p:ext uri="{BB962C8B-B14F-4D97-AF65-F5344CB8AC3E}">
        <p14:creationId xmlns:p14="http://schemas.microsoft.com/office/powerpoint/2010/main" val="22542722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a:t>
            </a:fld>
            <a:endParaRPr lang="en-US"/>
          </a:p>
        </p:txBody>
      </p:sp>
    </p:spTree>
    <p:extLst>
      <p:ext uri="{BB962C8B-B14F-4D97-AF65-F5344CB8AC3E}">
        <p14:creationId xmlns:p14="http://schemas.microsoft.com/office/powerpoint/2010/main" val="12672232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cho hs chọn</a:t>
            </a:r>
            <a:r>
              <a:rPr lang="en-US" baseline="0" smtClean="0"/>
              <a:t> từ. HS chọn vào từ nào thì GV nhấp vào từ đó. Nhấp đúng từ ‘hãnh diện” thì nó sẽ di chuyển về chỗ trống. Sau đó enter là câu mẫu viết vở sẽ xuất hiện</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3</a:t>
            </a:fld>
            <a:endParaRPr lang="en-US"/>
          </a:p>
        </p:txBody>
      </p:sp>
    </p:spTree>
    <p:extLst>
      <p:ext uri="{BB962C8B-B14F-4D97-AF65-F5344CB8AC3E}">
        <p14:creationId xmlns:p14="http://schemas.microsoft.com/office/powerpoint/2010/main" val="13936376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có</a:t>
            </a:r>
            <a:r>
              <a:rPr lang="en-US" baseline="0" smtClean="0"/>
              <a:t> thể cho HS viết từ khó vào bảng con nếu HS còn nhầm lẫn nhiều và thường xuyên.</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5</a:t>
            </a:fld>
            <a:endParaRPr lang="en-US"/>
          </a:p>
        </p:txBody>
      </p:sp>
    </p:spTree>
    <p:extLst>
      <p:ext uri="{BB962C8B-B14F-4D97-AF65-F5344CB8AC3E}">
        <p14:creationId xmlns:p14="http://schemas.microsoft.com/office/powerpoint/2010/main" val="12619954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chiếu</a:t>
            </a:r>
            <a:r>
              <a:rPr lang="en-US" baseline="0" smtClean="0"/>
              <a:t> cho HS xem cách trình bày trước, sau đó nhấn tắt màn hình rồi đọc cho hs viết.</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6</a:t>
            </a:fld>
            <a:endParaRPr lang="en-US"/>
          </a:p>
        </p:txBody>
      </p:sp>
    </p:spTree>
    <p:extLst>
      <p:ext uri="{BB962C8B-B14F-4D97-AF65-F5344CB8AC3E}">
        <p14:creationId xmlns:p14="http://schemas.microsoft.com/office/powerpoint/2010/main" val="38264037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Gọi</a:t>
            </a:r>
            <a:r>
              <a:rPr lang="en-US" baseline="0" smtClean="0"/>
              <a:t> HS đọc lại bài</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7</a:t>
            </a:fld>
            <a:endParaRPr lang="en-US"/>
          </a:p>
        </p:txBody>
      </p:sp>
    </p:spTree>
    <p:extLst>
      <p:ext uri="{BB962C8B-B14F-4D97-AF65-F5344CB8AC3E}">
        <p14:creationId xmlns:p14="http://schemas.microsoft.com/office/powerpoint/2010/main" val="23454543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click vào</a:t>
            </a:r>
            <a:r>
              <a:rPr lang="en-US" baseline="0" smtClean="0"/>
              <a:t> từng bông hoa trên từ, hoa sẽ biến mất, chữ xuất hiện, đồng thời hoa trên cây sẽ mọc ra. </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8</a:t>
            </a:fld>
            <a:endParaRPr lang="en-US"/>
          </a:p>
        </p:txBody>
      </p:sp>
    </p:spTree>
    <p:extLst>
      <p:ext uri="{BB962C8B-B14F-4D97-AF65-F5344CB8AC3E}">
        <p14:creationId xmlns:p14="http://schemas.microsoft.com/office/powerpoint/2010/main" val="30530170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Chỗ</a:t>
            </a:r>
            <a:r>
              <a:rPr lang="en-US" baseline="0" smtClean="0"/>
              <a:t> này GV linh động tổ chức HĐ dạy học phù hợp với ĐK lớp học. Nhưng GV cũng cần nhìn lại bản thân xem đã làm được gì cho các con sau một học kì, liệu có quá thô lỗ hay chưa xây dựng được các phương pháp học tập tích cực, thú vị hay chưa. Hãy biến lớp học thành một sân chơi nhé các thầy cô.</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9</a:t>
            </a:fld>
            <a:endParaRPr lang="en-US"/>
          </a:p>
        </p:txBody>
      </p:sp>
    </p:spTree>
    <p:extLst>
      <p:ext uri="{BB962C8B-B14F-4D97-AF65-F5344CB8AC3E}">
        <p14:creationId xmlns:p14="http://schemas.microsoft.com/office/powerpoint/2010/main" val="4505891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38" indent="0" algn="ctr">
              <a:buNone/>
              <a:defRPr>
                <a:solidFill>
                  <a:schemeClr val="tx1">
                    <a:tint val="75000"/>
                  </a:schemeClr>
                </a:solidFill>
              </a:defRPr>
            </a:lvl2pPr>
            <a:lvl3pPr marL="914276" indent="0" algn="ctr">
              <a:buNone/>
              <a:defRPr>
                <a:solidFill>
                  <a:schemeClr val="tx1">
                    <a:tint val="75000"/>
                  </a:schemeClr>
                </a:solidFill>
              </a:defRPr>
            </a:lvl3pPr>
            <a:lvl4pPr marL="1371414" indent="0" algn="ctr">
              <a:buNone/>
              <a:defRPr>
                <a:solidFill>
                  <a:schemeClr val="tx1">
                    <a:tint val="75000"/>
                  </a:schemeClr>
                </a:solidFill>
              </a:defRPr>
            </a:lvl4pPr>
            <a:lvl5pPr marL="1828552" indent="0" algn="ctr">
              <a:buNone/>
              <a:defRPr>
                <a:solidFill>
                  <a:schemeClr val="tx1">
                    <a:tint val="75000"/>
                  </a:schemeClr>
                </a:solidFill>
              </a:defRPr>
            </a:lvl5pPr>
            <a:lvl6pPr marL="2285690" indent="0" algn="ctr">
              <a:buNone/>
              <a:defRPr>
                <a:solidFill>
                  <a:schemeClr val="tx1">
                    <a:tint val="75000"/>
                  </a:schemeClr>
                </a:solidFill>
              </a:defRPr>
            </a:lvl6pPr>
            <a:lvl7pPr marL="2742828" indent="0" algn="ctr">
              <a:buNone/>
              <a:defRPr>
                <a:solidFill>
                  <a:schemeClr val="tx1">
                    <a:tint val="75000"/>
                  </a:schemeClr>
                </a:solidFill>
              </a:defRPr>
            </a:lvl7pPr>
            <a:lvl8pPr marL="3199966" indent="0" algn="ctr">
              <a:buNone/>
              <a:defRPr>
                <a:solidFill>
                  <a:schemeClr val="tx1">
                    <a:tint val="75000"/>
                  </a:schemeClr>
                </a:solidFill>
              </a:defRPr>
            </a:lvl8pPr>
            <a:lvl9pPr marL="3657104"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1/18/2022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269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1/18/2022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50891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1/18/2022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06682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1/18/2022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820573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38" indent="0">
              <a:buNone/>
              <a:defRPr sz="1800">
                <a:solidFill>
                  <a:schemeClr val="tx1">
                    <a:tint val="75000"/>
                  </a:schemeClr>
                </a:solidFill>
              </a:defRPr>
            </a:lvl2pPr>
            <a:lvl3pPr marL="914276" indent="0">
              <a:buNone/>
              <a:defRPr sz="1600">
                <a:solidFill>
                  <a:schemeClr val="tx1">
                    <a:tint val="75000"/>
                  </a:schemeClr>
                </a:solidFill>
              </a:defRPr>
            </a:lvl3pPr>
            <a:lvl4pPr marL="1371414" indent="0">
              <a:buNone/>
              <a:defRPr sz="1400">
                <a:solidFill>
                  <a:schemeClr val="tx1">
                    <a:tint val="75000"/>
                  </a:schemeClr>
                </a:solidFill>
              </a:defRPr>
            </a:lvl4pPr>
            <a:lvl5pPr marL="1828552" indent="0">
              <a:buNone/>
              <a:defRPr sz="1400">
                <a:solidFill>
                  <a:schemeClr val="tx1">
                    <a:tint val="75000"/>
                  </a:schemeClr>
                </a:solidFill>
              </a:defRPr>
            </a:lvl5pPr>
            <a:lvl6pPr marL="2285690" indent="0">
              <a:buNone/>
              <a:defRPr sz="1400">
                <a:solidFill>
                  <a:schemeClr val="tx1">
                    <a:tint val="75000"/>
                  </a:schemeClr>
                </a:solidFill>
              </a:defRPr>
            </a:lvl6pPr>
            <a:lvl7pPr marL="2742828" indent="0">
              <a:buNone/>
              <a:defRPr sz="1400">
                <a:solidFill>
                  <a:schemeClr val="tx1">
                    <a:tint val="75000"/>
                  </a:schemeClr>
                </a:solidFill>
              </a:defRPr>
            </a:lvl7pPr>
            <a:lvl8pPr marL="3199966" indent="0">
              <a:buNone/>
              <a:defRPr sz="1400">
                <a:solidFill>
                  <a:schemeClr val="tx1">
                    <a:tint val="75000"/>
                  </a:schemeClr>
                </a:solidFill>
              </a:defRPr>
            </a:lvl8pPr>
            <a:lvl9pPr marL="3657104"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t>1/18/2022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560170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CEF851F-4C9B-4ED8-A706-7687066F5A2C}" type="datetimeFigureOut">
              <a:rPr lang="en-US" smtClean="0"/>
              <a:t>1/18/2022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880206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38" indent="0">
              <a:buNone/>
              <a:defRPr sz="2000" b="1"/>
            </a:lvl2pPr>
            <a:lvl3pPr marL="914276" indent="0">
              <a:buNone/>
              <a:defRPr sz="1800" b="1"/>
            </a:lvl3pPr>
            <a:lvl4pPr marL="1371414" indent="0">
              <a:buNone/>
              <a:defRPr sz="1600" b="1"/>
            </a:lvl4pPr>
            <a:lvl5pPr marL="1828552" indent="0">
              <a:buNone/>
              <a:defRPr sz="1600" b="1"/>
            </a:lvl5pPr>
            <a:lvl6pPr marL="2285690" indent="0">
              <a:buNone/>
              <a:defRPr sz="1600" b="1"/>
            </a:lvl6pPr>
            <a:lvl7pPr marL="2742828" indent="0">
              <a:buNone/>
              <a:defRPr sz="1600" b="1"/>
            </a:lvl7pPr>
            <a:lvl8pPr marL="3199966" indent="0">
              <a:buNone/>
              <a:defRPr sz="1600" b="1"/>
            </a:lvl8pPr>
            <a:lvl9pPr marL="365710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138" indent="0">
              <a:buNone/>
              <a:defRPr sz="2000" b="1"/>
            </a:lvl2pPr>
            <a:lvl3pPr marL="914276" indent="0">
              <a:buNone/>
              <a:defRPr sz="1800" b="1"/>
            </a:lvl3pPr>
            <a:lvl4pPr marL="1371414" indent="0">
              <a:buNone/>
              <a:defRPr sz="1600" b="1"/>
            </a:lvl4pPr>
            <a:lvl5pPr marL="1828552" indent="0">
              <a:buNone/>
              <a:defRPr sz="1600" b="1"/>
            </a:lvl5pPr>
            <a:lvl6pPr marL="2285690" indent="0">
              <a:buNone/>
              <a:defRPr sz="1600" b="1"/>
            </a:lvl6pPr>
            <a:lvl7pPr marL="2742828" indent="0">
              <a:buNone/>
              <a:defRPr sz="1600" b="1"/>
            </a:lvl7pPr>
            <a:lvl8pPr marL="3199966" indent="0">
              <a:buNone/>
              <a:defRPr sz="1600" b="1"/>
            </a:lvl8pPr>
            <a:lvl9pPr marL="365710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CEF851F-4C9B-4ED8-A706-7687066F5A2C}" type="datetimeFigureOut">
              <a:rPr lang="en-US" smtClean="0"/>
              <a:t>1/18/2022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82069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CEF851F-4C9B-4ED8-A706-7687066F5A2C}" type="datetimeFigureOut">
              <a:rPr lang="en-US" smtClean="0"/>
              <a:t>1/18/2022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5719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t>1/18/2022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58874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138" indent="0">
              <a:buNone/>
              <a:defRPr sz="1200"/>
            </a:lvl2pPr>
            <a:lvl3pPr marL="914276" indent="0">
              <a:buNone/>
              <a:defRPr sz="1000"/>
            </a:lvl3pPr>
            <a:lvl4pPr marL="1371414" indent="0">
              <a:buNone/>
              <a:defRPr sz="900"/>
            </a:lvl4pPr>
            <a:lvl5pPr marL="1828552" indent="0">
              <a:buNone/>
              <a:defRPr sz="900"/>
            </a:lvl5pPr>
            <a:lvl6pPr marL="2285690" indent="0">
              <a:buNone/>
              <a:defRPr sz="900"/>
            </a:lvl6pPr>
            <a:lvl7pPr marL="2742828" indent="0">
              <a:buNone/>
              <a:defRPr sz="900"/>
            </a:lvl7pPr>
            <a:lvl8pPr marL="3199966" indent="0">
              <a:buNone/>
              <a:defRPr sz="900"/>
            </a:lvl8pPr>
            <a:lvl9pPr marL="3657104"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1/18/2022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32287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38" indent="0">
              <a:buNone/>
              <a:defRPr sz="2800"/>
            </a:lvl2pPr>
            <a:lvl3pPr marL="914276" indent="0">
              <a:buNone/>
              <a:defRPr sz="2400"/>
            </a:lvl3pPr>
            <a:lvl4pPr marL="1371414" indent="0">
              <a:buNone/>
              <a:defRPr sz="2000"/>
            </a:lvl4pPr>
            <a:lvl5pPr marL="1828552" indent="0">
              <a:buNone/>
              <a:defRPr sz="2000"/>
            </a:lvl5pPr>
            <a:lvl6pPr marL="2285690" indent="0">
              <a:buNone/>
              <a:defRPr sz="2000"/>
            </a:lvl6pPr>
            <a:lvl7pPr marL="2742828" indent="0">
              <a:buNone/>
              <a:defRPr sz="2000"/>
            </a:lvl7pPr>
            <a:lvl8pPr marL="3199966" indent="0">
              <a:buNone/>
              <a:defRPr sz="2000"/>
            </a:lvl8pPr>
            <a:lvl9pPr marL="3657104"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138" indent="0">
              <a:buNone/>
              <a:defRPr sz="1200"/>
            </a:lvl2pPr>
            <a:lvl3pPr marL="914276" indent="0">
              <a:buNone/>
              <a:defRPr sz="1000"/>
            </a:lvl3pPr>
            <a:lvl4pPr marL="1371414" indent="0">
              <a:buNone/>
              <a:defRPr sz="900"/>
            </a:lvl4pPr>
            <a:lvl5pPr marL="1828552" indent="0">
              <a:buNone/>
              <a:defRPr sz="900"/>
            </a:lvl5pPr>
            <a:lvl6pPr marL="2285690" indent="0">
              <a:buNone/>
              <a:defRPr sz="900"/>
            </a:lvl6pPr>
            <a:lvl7pPr marL="2742828" indent="0">
              <a:buNone/>
              <a:defRPr sz="900"/>
            </a:lvl7pPr>
            <a:lvl8pPr marL="3199966" indent="0">
              <a:buNone/>
              <a:defRPr sz="900"/>
            </a:lvl8pPr>
            <a:lvl9pPr marL="3657104"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1/18/2022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23242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28" tIns="45714" rIns="91428" bIns="45714"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28" tIns="45714" rIns="91428" bIns="4571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28" tIns="45714" rIns="91428" bIns="45714" rtlCol="0" anchor="ctr"/>
          <a:lstStyle>
            <a:lvl1pPr algn="l">
              <a:defRPr sz="1200">
                <a:solidFill>
                  <a:schemeClr val="tx1">
                    <a:tint val="75000"/>
                  </a:schemeClr>
                </a:solidFill>
              </a:defRPr>
            </a:lvl1pPr>
          </a:lstStyle>
          <a:p>
            <a:fld id="{4CEF851F-4C9B-4ED8-A706-7687066F5A2C}" type="datetimeFigureOut">
              <a:rPr lang="en-US" smtClean="0"/>
              <a:t>1/18/2022</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28" tIns="45714" rIns="91428" bIns="45714"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28" tIns="45714" rIns="91428" bIns="45714" rtlCol="0" anchor="ctr"/>
          <a:lstStyle>
            <a:lvl1pPr algn="r">
              <a:defRPr sz="1200">
                <a:solidFill>
                  <a:schemeClr val="tx1">
                    <a:tint val="75000"/>
                  </a:schemeClr>
                </a:solidFill>
              </a:defRPr>
            </a:lvl1pPr>
          </a:lstStyle>
          <a:p>
            <a:fld id="{46F2045C-80A1-433A-B3B9-3018D210B466}" type="slidenum">
              <a:rPr lang="en-US" smtClean="0"/>
              <a:t>‹#›</a:t>
            </a:fld>
            <a:endParaRPr lang="en-US"/>
          </a:p>
        </p:txBody>
      </p:sp>
    </p:spTree>
    <p:extLst>
      <p:ext uri="{BB962C8B-B14F-4D97-AF65-F5344CB8AC3E}">
        <p14:creationId xmlns:p14="http://schemas.microsoft.com/office/powerpoint/2010/main" val="121817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276" rtl="0" eaLnBrk="1" latinLnBrk="0" hangingPunct="1">
        <a:spcBef>
          <a:spcPct val="0"/>
        </a:spcBef>
        <a:buNone/>
        <a:defRPr sz="4400" kern="1200">
          <a:solidFill>
            <a:schemeClr val="tx1"/>
          </a:solidFill>
          <a:latin typeface="+mj-lt"/>
          <a:ea typeface="+mj-ea"/>
          <a:cs typeface="+mj-cs"/>
        </a:defRPr>
      </a:lvl1pPr>
    </p:titleStyle>
    <p:bodyStyle>
      <a:lvl1pPr marL="342853" indent="-342853" algn="l" defTabSz="914276"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49" indent="-285711" algn="l" defTabSz="914276"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45" indent="-228569" algn="l" defTabSz="914276"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983"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121"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259"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97"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35"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673"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76" rtl="0" eaLnBrk="1" latinLnBrk="0" hangingPunct="1">
        <a:defRPr sz="1800" kern="1200">
          <a:solidFill>
            <a:schemeClr val="tx1"/>
          </a:solidFill>
          <a:latin typeface="+mn-lt"/>
          <a:ea typeface="+mn-ea"/>
          <a:cs typeface="+mn-cs"/>
        </a:defRPr>
      </a:lvl1pPr>
      <a:lvl2pPr marL="457138" algn="l" defTabSz="914276" rtl="0" eaLnBrk="1" latinLnBrk="0" hangingPunct="1">
        <a:defRPr sz="1800" kern="1200">
          <a:solidFill>
            <a:schemeClr val="tx1"/>
          </a:solidFill>
          <a:latin typeface="+mn-lt"/>
          <a:ea typeface="+mn-ea"/>
          <a:cs typeface="+mn-cs"/>
        </a:defRPr>
      </a:lvl2pPr>
      <a:lvl3pPr marL="914276" algn="l" defTabSz="914276" rtl="0" eaLnBrk="1" latinLnBrk="0" hangingPunct="1">
        <a:defRPr sz="1800" kern="1200">
          <a:solidFill>
            <a:schemeClr val="tx1"/>
          </a:solidFill>
          <a:latin typeface="+mn-lt"/>
          <a:ea typeface="+mn-ea"/>
          <a:cs typeface="+mn-cs"/>
        </a:defRPr>
      </a:lvl3pPr>
      <a:lvl4pPr marL="1371414" algn="l" defTabSz="914276" rtl="0" eaLnBrk="1" latinLnBrk="0" hangingPunct="1">
        <a:defRPr sz="1800" kern="1200">
          <a:solidFill>
            <a:schemeClr val="tx1"/>
          </a:solidFill>
          <a:latin typeface="+mn-lt"/>
          <a:ea typeface="+mn-ea"/>
          <a:cs typeface="+mn-cs"/>
        </a:defRPr>
      </a:lvl4pPr>
      <a:lvl5pPr marL="1828552" algn="l" defTabSz="914276" rtl="0" eaLnBrk="1" latinLnBrk="0" hangingPunct="1">
        <a:defRPr sz="1800" kern="1200">
          <a:solidFill>
            <a:schemeClr val="tx1"/>
          </a:solidFill>
          <a:latin typeface="+mn-lt"/>
          <a:ea typeface="+mn-ea"/>
          <a:cs typeface="+mn-cs"/>
        </a:defRPr>
      </a:lvl5pPr>
      <a:lvl6pPr marL="2285690" algn="l" defTabSz="914276" rtl="0" eaLnBrk="1" latinLnBrk="0" hangingPunct="1">
        <a:defRPr sz="1800" kern="1200">
          <a:solidFill>
            <a:schemeClr val="tx1"/>
          </a:solidFill>
          <a:latin typeface="+mn-lt"/>
          <a:ea typeface="+mn-ea"/>
          <a:cs typeface="+mn-cs"/>
        </a:defRPr>
      </a:lvl6pPr>
      <a:lvl7pPr marL="2742828" algn="l" defTabSz="914276" rtl="0" eaLnBrk="1" latinLnBrk="0" hangingPunct="1">
        <a:defRPr sz="1800" kern="1200">
          <a:solidFill>
            <a:schemeClr val="tx1"/>
          </a:solidFill>
          <a:latin typeface="+mn-lt"/>
          <a:ea typeface="+mn-ea"/>
          <a:cs typeface="+mn-cs"/>
        </a:defRPr>
      </a:lvl7pPr>
      <a:lvl8pPr marL="3199966" algn="l" defTabSz="914276" rtl="0" eaLnBrk="1" latinLnBrk="0" hangingPunct="1">
        <a:defRPr sz="1800" kern="1200">
          <a:solidFill>
            <a:schemeClr val="tx1"/>
          </a:solidFill>
          <a:latin typeface="+mn-lt"/>
          <a:ea typeface="+mn-ea"/>
          <a:cs typeface="+mn-cs"/>
        </a:defRPr>
      </a:lvl8pPr>
      <a:lvl9pPr marL="3657104" algn="l" defTabSz="91427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4.jpg"/><Relationship Id="rId4" Type="http://schemas.openxmlformats.org/officeDocument/2006/relationships/audio" Target="../media/audio2.wav"/></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4.jpg"/><Relationship Id="rId7" Type="http://schemas.openxmlformats.org/officeDocument/2006/relationships/image" Target="../media/image17.png"/><Relationship Id="rId12"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2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lowchart: Document 17"/>
          <p:cNvSpPr/>
          <p:nvPr/>
        </p:nvSpPr>
        <p:spPr>
          <a:xfrm>
            <a:off x="-17799" y="-14642"/>
            <a:ext cx="9252641" cy="194355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Document 17"/>
          <p:cNvSpPr/>
          <p:nvPr/>
        </p:nvSpPr>
        <p:spPr>
          <a:xfrm>
            <a:off x="-43199" y="10758"/>
            <a:ext cx="9252641" cy="177722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5010150"/>
            <a:ext cx="9144000" cy="13335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3"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1"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2"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grpSp>
        <p:nvGrpSpPr>
          <p:cNvPr id="10" name="Group 9"/>
          <p:cNvGrpSpPr/>
          <p:nvPr/>
        </p:nvGrpSpPr>
        <p:grpSpPr>
          <a:xfrm>
            <a:off x="9605030" y="1777591"/>
            <a:ext cx="992332" cy="992332"/>
            <a:chOff x="1212273" y="1084984"/>
            <a:chExt cx="992332" cy="992332"/>
          </a:xfrm>
        </p:grpSpPr>
        <p:sp>
          <p:nvSpPr>
            <p:cNvPr id="9" name="Oval 8"/>
            <p:cNvSpPr/>
            <p:nvPr/>
          </p:nvSpPr>
          <p:spPr>
            <a:xfrm>
              <a:off x="1212273" y="1084984"/>
              <a:ext cx="992332" cy="992332"/>
            </a:xfrm>
            <a:prstGeom prst="ellipse">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252971" y="1095375"/>
              <a:ext cx="914400" cy="914400"/>
            </a:xfrm>
            <a:prstGeom prst="ellipse">
              <a:avLst/>
            </a:prstGeom>
            <a:solidFill>
              <a:srgbClr val="009E47"/>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1143000" y="2412173"/>
            <a:ext cx="6553201" cy="1150177"/>
            <a:chOff x="1143000" y="2412173"/>
            <a:chExt cx="6553201" cy="1150177"/>
          </a:xfrm>
        </p:grpSpPr>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7413" y="2469755"/>
              <a:ext cx="5768788" cy="1092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2412173"/>
              <a:ext cx="1017587" cy="1017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1905001" y="2579060"/>
              <a:ext cx="5121462" cy="646319"/>
            </a:xfrm>
            <a:prstGeom prst="rect">
              <a:avLst/>
            </a:prstGeom>
            <a:noFill/>
          </p:spPr>
          <p:txBody>
            <a:bodyPr wrap="square" lIns="91428" tIns="45714" rIns="91428" bIns="45714" rtlCol="0">
              <a:spAutoFit/>
            </a:bodyPr>
            <a:lstStyle/>
            <a:p>
              <a:pPr algn="ctr"/>
              <a:r>
                <a:rPr lang="en-US" sz="3600" b="1">
                  <a:solidFill>
                    <a:srgbClr val="00863D"/>
                  </a:solidFill>
                  <a:latin typeface="Arial-Rounded" pitchFamily="34" charset="0"/>
                  <a:ea typeface="Arial-Rounded" pitchFamily="34" charset="0"/>
                  <a:cs typeface="Arial-Rounded" pitchFamily="34" charset="0"/>
                </a:rPr>
                <a:t>TÔI LÀ HỌC SINH LỚP 1</a:t>
              </a:r>
            </a:p>
          </p:txBody>
        </p:sp>
      </p:grpSp>
      <p:grpSp>
        <p:nvGrpSpPr>
          <p:cNvPr id="21" name="Group 20"/>
          <p:cNvGrpSpPr/>
          <p:nvPr/>
        </p:nvGrpSpPr>
        <p:grpSpPr>
          <a:xfrm>
            <a:off x="-2957976" y="-1125796"/>
            <a:ext cx="2469633" cy="2296731"/>
            <a:chOff x="-2957976" y="-1125796"/>
            <a:chExt cx="2469633" cy="2296731"/>
          </a:xfrm>
        </p:grpSpPr>
        <p:sp>
          <p:nvSpPr>
            <p:cNvPr id="26" name="Oval 25"/>
            <p:cNvSpPr/>
            <p:nvPr/>
          </p:nvSpPr>
          <p:spPr>
            <a:xfrm rot="9814622">
              <a:off x="-2957976" y="-1125796"/>
              <a:ext cx="2469633" cy="2296731"/>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968493">
              <a:off x="-2757670" y="-569524"/>
              <a:ext cx="2069022" cy="1668318"/>
            </a:xfrm>
            <a:prstGeom prst="ellips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2150288">
              <a:off x="-2400948" y="-328142"/>
              <a:ext cx="1671987" cy="144903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3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079085">
            <a:off x="-573646" y="-979687"/>
            <a:ext cx="2462213" cy="2316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TextBox 27"/>
          <p:cNvSpPr txBox="1"/>
          <p:nvPr/>
        </p:nvSpPr>
        <p:spPr>
          <a:xfrm>
            <a:off x="12700" y="178394"/>
            <a:ext cx="1341530" cy="1107984"/>
          </a:xfrm>
          <a:prstGeom prst="rect">
            <a:avLst/>
          </a:prstGeom>
          <a:noFill/>
        </p:spPr>
        <p:txBody>
          <a:bodyPr wrap="square" lIns="91428" tIns="45714" rIns="91428" bIns="45714" rtlCol="0">
            <a:spAutoFit/>
          </a:bodyPr>
          <a:lstStyle/>
          <a:p>
            <a:pPr algn="ctr"/>
            <a:r>
              <a:rPr lang="en-US" sz="6600" b="1" smtClean="0">
                <a:solidFill>
                  <a:srgbClr val="00863D"/>
                </a:solidFill>
                <a:latin typeface="Arial Rounded MT Bold" pitchFamily="34" charset="0"/>
                <a:ea typeface="Arial-Rounded" pitchFamily="34" charset="0"/>
                <a:cs typeface="Times New Roman" pitchFamily="18" charset="0"/>
              </a:rPr>
              <a:t>1</a:t>
            </a:r>
            <a:endParaRPr lang="en-US" sz="6600" b="1">
              <a:solidFill>
                <a:srgbClr val="00863D"/>
              </a:solidFill>
              <a:latin typeface="Arial Rounded MT Bold" pitchFamily="34" charset="0"/>
              <a:ea typeface="Arial-Rounded" pitchFamily="34" charset="0"/>
              <a:cs typeface="Times New Roman" pitchFamily="18" charset="0"/>
            </a:endParaRPr>
          </a:p>
        </p:txBody>
      </p:sp>
      <p:sp>
        <p:nvSpPr>
          <p:cNvPr id="29" name="TextBox 28"/>
          <p:cNvSpPr txBox="1"/>
          <p:nvPr/>
        </p:nvSpPr>
        <p:spPr>
          <a:xfrm>
            <a:off x="1905000" y="437711"/>
            <a:ext cx="6172200" cy="923318"/>
          </a:xfrm>
          <a:prstGeom prst="rect">
            <a:avLst/>
          </a:prstGeom>
          <a:noFill/>
        </p:spPr>
        <p:txBody>
          <a:bodyPr wrap="square" lIns="91428" tIns="45714" rIns="91428" bIns="45714" rtlCol="0">
            <a:spAutoFit/>
          </a:bodyPr>
          <a:lstStyle/>
          <a:p>
            <a:pPr algn="ctr"/>
            <a:r>
              <a:rPr lang="en-US" sz="5400" b="1" smtClean="0">
                <a:ln w="3175">
                  <a:solidFill>
                    <a:schemeClr val="bg1"/>
                  </a:solidFill>
                </a:ln>
                <a:solidFill>
                  <a:schemeClr val="bg1"/>
                </a:solidFill>
                <a:latin typeface="Arial-Rounded" pitchFamily="34" charset="0"/>
                <a:ea typeface="Arial-Rounded" pitchFamily="34" charset="0"/>
                <a:cs typeface="Arial-Rounded" pitchFamily="34" charset="0"/>
              </a:rPr>
              <a:t>TÔI VÀ CÁC BẠN</a:t>
            </a:r>
            <a:endParaRPr lang="en-US" sz="5400" b="1">
              <a:ln w="3175">
                <a:solidFill>
                  <a:schemeClr val="bg1"/>
                </a:solidFill>
              </a:ln>
              <a:solidFill>
                <a:schemeClr val="bg1"/>
              </a:solidFill>
              <a:latin typeface="Arial-Rounded" pitchFamily="34" charset="0"/>
              <a:ea typeface="Arial-Rounded" pitchFamily="34" charset="0"/>
              <a:cs typeface="Arial-Rounded" pitchFamily="34" charset="0"/>
            </a:endParaRPr>
          </a:p>
        </p:txBody>
      </p:sp>
      <p:sp>
        <p:nvSpPr>
          <p:cNvPr id="33" name="TextBox 32"/>
          <p:cNvSpPr txBox="1"/>
          <p:nvPr/>
        </p:nvSpPr>
        <p:spPr>
          <a:xfrm>
            <a:off x="1150938" y="2434696"/>
            <a:ext cx="990600" cy="954095"/>
          </a:xfrm>
          <a:prstGeom prst="rect">
            <a:avLst/>
          </a:prstGeom>
          <a:noFill/>
        </p:spPr>
        <p:txBody>
          <a:bodyPr wrap="square" lIns="91428" tIns="45714" rIns="91428" bIns="45714" rtlCol="0">
            <a:spAutoFit/>
          </a:bodyPr>
          <a:lstStyle/>
          <a:p>
            <a:pPr algn="ctr"/>
            <a:r>
              <a:rPr lang="en-US" sz="2400" b="1" smtClean="0">
                <a:solidFill>
                  <a:schemeClr val="bg1"/>
                </a:solidFill>
                <a:latin typeface="Arial-Rounded" pitchFamily="34" charset="0"/>
                <a:ea typeface="Arial-Rounded" pitchFamily="34" charset="0"/>
                <a:cs typeface="Arial-Rounded" pitchFamily="34" charset="0"/>
              </a:rPr>
              <a:t>Bài</a:t>
            </a:r>
          </a:p>
          <a:p>
            <a:pPr algn="ctr"/>
            <a:r>
              <a:rPr lang="en-US" sz="3200" b="1">
                <a:solidFill>
                  <a:schemeClr val="bg1"/>
                </a:solidFill>
                <a:latin typeface="Arial Rounded MT Bold" pitchFamily="34" charset="0"/>
                <a:ea typeface="Arial-Rounded" pitchFamily="34" charset="0"/>
                <a:cs typeface="Times New Roman" pitchFamily="18" charset="0"/>
              </a:rPr>
              <a:t>1</a:t>
            </a:r>
          </a:p>
        </p:txBody>
      </p:sp>
    </p:spTree>
    <p:extLst>
      <p:ext uri="{BB962C8B-B14F-4D97-AF65-F5344CB8AC3E}">
        <p14:creationId xmlns:p14="http://schemas.microsoft.com/office/powerpoint/2010/main" val="38303052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TextBox 3"/>
          <p:cNvSpPr txBox="1"/>
          <p:nvPr/>
        </p:nvSpPr>
        <p:spPr>
          <a:xfrm>
            <a:off x="3196937" y="1581150"/>
            <a:ext cx="2971800" cy="646331"/>
          </a:xfrm>
          <a:prstGeom prst="rect">
            <a:avLst/>
          </a:prstGeom>
          <a:solidFill>
            <a:srgbClr val="EBF6F9"/>
          </a:solidFill>
        </p:spPr>
        <p:txBody>
          <a:bodyPr wrap="square" rtlCol="0">
            <a:spAutoFit/>
          </a:bodyPr>
          <a:lstStyle/>
          <a:p>
            <a:pPr algn="ctr"/>
            <a:r>
              <a:rPr lang="en-US" sz="3600" b="1" smtClean="0">
                <a:latin typeface="Arial-Rounded" pitchFamily="34" charset="0"/>
                <a:ea typeface="Arial-Rounded" pitchFamily="34" charset="0"/>
                <a:cs typeface="Arial-Rounded" pitchFamily="34" charset="0"/>
              </a:rPr>
              <a:t>Củng cố</a:t>
            </a:r>
          </a:p>
        </p:txBody>
      </p:sp>
      <p:grpSp>
        <p:nvGrpSpPr>
          <p:cNvPr id="3" name="Group 2"/>
          <p:cNvGrpSpPr/>
          <p:nvPr/>
        </p:nvGrpSpPr>
        <p:grpSpPr>
          <a:xfrm>
            <a:off x="2815937" y="1538035"/>
            <a:ext cx="1143000" cy="732560"/>
            <a:chOff x="-10391" y="474426"/>
            <a:chExt cx="1143000" cy="732560"/>
          </a:xfrm>
        </p:grpSpPr>
        <p:sp>
          <p:nvSpPr>
            <p:cNvPr id="5" name="Oval 4"/>
            <p:cNvSpPr/>
            <p:nvPr/>
          </p:nvSpPr>
          <p:spPr>
            <a:xfrm>
              <a:off x="205220" y="474426"/>
              <a:ext cx="732560" cy="732560"/>
            </a:xfrm>
            <a:prstGeom prst="ellipse">
              <a:avLst/>
            </a:prstGeom>
            <a:solidFill>
              <a:srgbClr val="009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0" b="1">
                <a:solidFill>
                  <a:schemeClr val="bg1"/>
                </a:solidFill>
                <a:latin typeface="Arial Rounded MT Bold" pitchFamily="34" charset="0"/>
                <a:cs typeface="Times New Roman" pitchFamily="18" charset="0"/>
              </a:endParaRPr>
            </a:p>
          </p:txBody>
        </p:sp>
        <p:sp>
          <p:nvSpPr>
            <p:cNvPr id="6" name="TextBox 5"/>
            <p:cNvSpPr txBox="1"/>
            <p:nvPr/>
          </p:nvSpPr>
          <p:spPr>
            <a:xfrm>
              <a:off x="-10391" y="542558"/>
              <a:ext cx="1143000" cy="584763"/>
            </a:xfrm>
            <a:prstGeom prst="rect">
              <a:avLst/>
            </a:prstGeom>
            <a:noFill/>
          </p:spPr>
          <p:txBody>
            <a:bodyPr wrap="square" lIns="91428" tIns="45714" rIns="91428" bIns="45714" rtlCol="0">
              <a:spAutoFit/>
            </a:bodyPr>
            <a:lstStyle/>
            <a:p>
              <a:pPr algn="ctr"/>
              <a:r>
                <a:rPr lang="en-US" sz="3200" b="1">
                  <a:solidFill>
                    <a:schemeClr val="bg1"/>
                  </a:solidFill>
                  <a:latin typeface="Arial Rounded MT Bold" pitchFamily="34" charset="0"/>
                  <a:cs typeface="Times New Roman" pitchFamily="18" charset="0"/>
                </a:rPr>
                <a:t>10</a:t>
              </a:r>
            </a:p>
          </p:txBody>
        </p:sp>
      </p:grpSp>
    </p:spTree>
    <p:extLst>
      <p:ext uri="{BB962C8B-B14F-4D97-AF65-F5344CB8AC3E}">
        <p14:creationId xmlns:p14="http://schemas.microsoft.com/office/powerpoint/2010/main" val="22547007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4" name="TextBox 3"/>
          <p:cNvSpPr txBox="1"/>
          <p:nvPr/>
        </p:nvSpPr>
        <p:spPr>
          <a:xfrm>
            <a:off x="838200" y="133350"/>
            <a:ext cx="7162800" cy="954107"/>
          </a:xfrm>
          <a:prstGeom prst="rect">
            <a:avLst/>
          </a:prstGeom>
          <a:solidFill>
            <a:schemeClr val="accent5">
              <a:lumMod val="20000"/>
              <a:lumOff val="80000"/>
            </a:schemeClr>
          </a:solidFill>
        </p:spPr>
        <p:txBody>
          <a:bodyPr wrap="square" rtlCol="0">
            <a:spAutoFit/>
          </a:bodyPr>
          <a:lstStyle/>
          <a:p>
            <a:pPr algn="ctr"/>
            <a:r>
              <a:rPr lang="en-US" sz="2800" b="1" smtClean="0">
                <a:latin typeface="Arial-Rounded" pitchFamily="34" charset="0"/>
                <a:ea typeface="Arial-Rounded" pitchFamily="34" charset="0"/>
                <a:cs typeface="Arial-Rounded" pitchFamily="34" charset="0"/>
              </a:rPr>
              <a:t>Dặn dò: +Xem lại bài trang 4      trang 7</a:t>
            </a:r>
          </a:p>
          <a:p>
            <a:pPr algn="ctr"/>
            <a:r>
              <a:rPr lang="en-US" sz="2800" b="1" smtClean="0">
                <a:latin typeface="Arial-Rounded" pitchFamily="34" charset="0"/>
                <a:ea typeface="Arial-Rounded" pitchFamily="34" charset="0"/>
                <a:cs typeface="Arial-Rounded" pitchFamily="34" charset="0"/>
              </a:rPr>
              <a:t>+ </a:t>
            </a:r>
            <a:r>
              <a:rPr lang="en-US" sz="2800" b="1">
                <a:latin typeface="Arial-Rounded" pitchFamily="34" charset="0"/>
                <a:ea typeface="Arial-Rounded" pitchFamily="34" charset="0"/>
                <a:cs typeface="Arial-Rounded" pitchFamily="34" charset="0"/>
              </a:rPr>
              <a:t>Xem bài </a:t>
            </a:r>
            <a:r>
              <a:rPr lang="en-US" sz="2800" b="1" i="1">
                <a:latin typeface="Arial-Rounded" pitchFamily="34" charset="0"/>
                <a:ea typeface="Arial-Rounded" pitchFamily="34" charset="0"/>
                <a:cs typeface="Arial-Rounded" pitchFamily="34" charset="0"/>
              </a:rPr>
              <a:t>Đôi tai xấu xí </a:t>
            </a:r>
            <a:r>
              <a:rPr lang="en-US" sz="2800" b="1" i="1" smtClean="0">
                <a:latin typeface="Arial-Rounded" pitchFamily="34" charset="0"/>
                <a:ea typeface="Arial-Rounded" pitchFamily="34" charset="0"/>
                <a:cs typeface="Arial-Rounded" pitchFamily="34" charset="0"/>
              </a:rPr>
              <a:t> </a:t>
            </a:r>
            <a:r>
              <a:rPr lang="en-US" sz="2800" b="1" smtClean="0">
                <a:latin typeface="Arial-Rounded" pitchFamily="34" charset="0"/>
                <a:ea typeface="Arial-Rounded" pitchFamily="34" charset="0"/>
                <a:cs typeface="Arial-Rounded" pitchFamily="34" charset="0"/>
              </a:rPr>
              <a:t>(</a:t>
            </a:r>
            <a:r>
              <a:rPr lang="en-US" sz="2800" b="1">
                <a:latin typeface="Arial-Rounded" pitchFamily="34" charset="0"/>
                <a:ea typeface="Arial-Rounded" pitchFamily="34" charset="0"/>
                <a:cs typeface="Arial-Rounded" pitchFamily="34" charset="0"/>
              </a:rPr>
              <a:t>trang 8 + 9</a:t>
            </a:r>
            <a:r>
              <a:rPr lang="en-US" sz="2800" b="1" smtClean="0">
                <a:latin typeface="Arial-Rounded" pitchFamily="34" charset="0"/>
                <a:ea typeface="Arial-Rounded" pitchFamily="34" charset="0"/>
                <a:cs typeface="Arial-Rounded" pitchFamily="34" charset="0"/>
              </a:rPr>
              <a:t>)</a:t>
            </a:r>
            <a:endParaRPr lang="en-US" sz="2800" b="1">
              <a:latin typeface="Arial-Rounded" pitchFamily="34" charset="0"/>
              <a:ea typeface="Arial-Rounded" pitchFamily="34" charset="0"/>
              <a:cs typeface="Arial-Rounded" pitchFamily="34" charset="0"/>
            </a:endParaRPr>
          </a:p>
        </p:txBody>
      </p:sp>
      <p:cxnSp>
        <p:nvCxnSpPr>
          <p:cNvPr id="3" name="Straight Arrow Connector 2"/>
          <p:cNvCxnSpPr/>
          <p:nvPr/>
        </p:nvCxnSpPr>
        <p:spPr>
          <a:xfrm>
            <a:off x="5898573" y="429491"/>
            <a:ext cx="3048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85114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63139" t="50000" b="10982"/>
          <a:stretch/>
        </p:blipFill>
        <p:spPr>
          <a:xfrm>
            <a:off x="3810000" y="3310977"/>
            <a:ext cx="1140280" cy="1593619"/>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419100"/>
            <a:ext cx="1450481" cy="2107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89450" y="438150"/>
            <a:ext cx="1189037"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1077" y="3105150"/>
            <a:ext cx="1122363" cy="163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34364" t="30154" r="36413" b="28451"/>
          <a:stretch/>
        </p:blipFill>
        <p:spPr>
          <a:xfrm>
            <a:off x="7526482" y="3201785"/>
            <a:ext cx="904010" cy="1690688"/>
          </a:xfrm>
          <a:prstGeom prst="rect">
            <a:avLst/>
          </a:prstGeom>
        </p:spPr>
      </p:pic>
      <p:sp>
        <p:nvSpPr>
          <p:cNvPr id="2" name="Title 1"/>
          <p:cNvSpPr>
            <a:spLocks noGrp="1"/>
          </p:cNvSpPr>
          <p:nvPr>
            <p:ph type="title"/>
          </p:nvPr>
        </p:nvSpPr>
        <p:spPr>
          <a:xfrm>
            <a:off x="1905000" y="2344535"/>
            <a:ext cx="5326568" cy="857250"/>
          </a:xfrm>
          <a:solidFill>
            <a:srgbClr val="A9DA74"/>
          </a:solidFill>
        </p:spPr>
        <p:txBody>
          <a:bodyPr/>
          <a:lstStyle/>
          <a:p>
            <a:r>
              <a:rPr lang="en-US" smtClean="0">
                <a:latin typeface="Arial-Rounded" pitchFamily="34" charset="0"/>
                <a:ea typeface="Arial-Rounded" pitchFamily="34" charset="0"/>
                <a:cs typeface="Arial-Rounded" pitchFamily="34" charset="0"/>
              </a:rPr>
              <a:t>Ôn và khởi động</a:t>
            </a:r>
            <a:endParaRPr lang="en-US">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7967401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5"/>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9144000" cy="13335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5" name="Rectangle 4"/>
          <p:cNvSpPr/>
          <p:nvPr/>
        </p:nvSpPr>
        <p:spPr>
          <a:xfrm>
            <a:off x="0" y="5010150"/>
            <a:ext cx="9144000" cy="13335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6" name="Oval 15"/>
          <p:cNvSpPr/>
          <p:nvPr/>
        </p:nvSpPr>
        <p:spPr>
          <a:xfrm>
            <a:off x="209550" y="590550"/>
            <a:ext cx="609600" cy="609600"/>
          </a:xfrm>
          <a:prstGeom prst="ellipse">
            <a:avLst/>
          </a:prstGeom>
          <a:solidFill>
            <a:srgbClr val="009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 Rounded MT Bold" pitchFamily="34" charset="0"/>
                <a:cs typeface="Times New Roman" pitchFamily="18" charset="0"/>
              </a:rPr>
              <a:t>5</a:t>
            </a:r>
            <a:endParaRPr lang="en-US" sz="2800" b="1">
              <a:solidFill>
                <a:schemeClr val="bg1"/>
              </a:solidFill>
              <a:latin typeface="Arial Rounded MT Bold" pitchFamily="34" charset="0"/>
              <a:cs typeface="Times New Roman" pitchFamily="18" charset="0"/>
            </a:endParaRPr>
          </a:p>
        </p:txBody>
      </p:sp>
      <p:sp>
        <p:nvSpPr>
          <p:cNvPr id="17" name="TextBox 16"/>
          <p:cNvSpPr txBox="1"/>
          <p:nvPr/>
        </p:nvSpPr>
        <p:spPr>
          <a:xfrm>
            <a:off x="876300" y="679846"/>
            <a:ext cx="7391400" cy="461653"/>
          </a:xfrm>
          <a:prstGeom prst="rect">
            <a:avLst/>
          </a:prstGeom>
          <a:noFill/>
        </p:spPr>
        <p:txBody>
          <a:bodyPr wrap="square" lIns="91428" tIns="45714" rIns="91428" bIns="45714" rtlCol="0">
            <a:spAutoFit/>
          </a:bodyPr>
          <a:lstStyle/>
          <a:p>
            <a:pPr algn="just"/>
            <a:r>
              <a:rPr lang="en-US" sz="2400" b="1" smtClean="0">
                <a:latin typeface="Arial-Rounded" pitchFamily="34" charset="0"/>
                <a:ea typeface="Arial-Rounded" pitchFamily="34" charset="0"/>
                <a:cs typeface="Arial-Rounded" pitchFamily="34" charset="0"/>
              </a:rPr>
              <a:t>Chọn từ ngữ để hoàn thiện câu và viết câu vào vở</a:t>
            </a:r>
            <a:endParaRPr lang="en-US" sz="2400" b="1">
              <a:latin typeface="Arial-Rounded" pitchFamily="34" charset="0"/>
              <a:ea typeface="Arial-Rounded" pitchFamily="34" charset="0"/>
              <a:cs typeface="Arial-Rounded" pitchFamily="34" charset="0"/>
            </a:endParaRPr>
          </a:p>
        </p:txBody>
      </p:sp>
      <p:sp>
        <p:nvSpPr>
          <p:cNvPr id="7" name="TextBox 6"/>
          <p:cNvSpPr txBox="1"/>
          <p:nvPr/>
        </p:nvSpPr>
        <p:spPr>
          <a:xfrm>
            <a:off x="893618" y="1467530"/>
            <a:ext cx="6781800" cy="584763"/>
          </a:xfrm>
          <a:prstGeom prst="rect">
            <a:avLst/>
          </a:prstGeom>
          <a:solidFill>
            <a:srgbClr val="BEE395"/>
          </a:solidFill>
        </p:spPr>
        <p:txBody>
          <a:bodyPr wrap="square" lIns="91428" tIns="45714" rIns="91428" bIns="45714" rtlCol="0">
            <a:spAutoFit/>
          </a:bodyPr>
          <a:lstStyle/>
          <a:p>
            <a:pPr algn="just"/>
            <a:r>
              <a:rPr lang="en-US" sz="3200" b="1" smtClean="0">
                <a:latin typeface="Arial-Rounded" pitchFamily="34" charset="0"/>
                <a:ea typeface="Arial-Rounded" pitchFamily="34" charset="0"/>
                <a:cs typeface="Arial-Rounded" pitchFamily="34" charset="0"/>
              </a:rPr>
              <a:t>bổ ích		mới		</a:t>
            </a:r>
            <a:endParaRPr lang="en-US" sz="3200" b="1">
              <a:latin typeface="Arial-Rounded" pitchFamily="34" charset="0"/>
              <a:ea typeface="Arial-Rounded" pitchFamily="34" charset="0"/>
              <a:cs typeface="Arial-Rounded" pitchFamily="34" charset="0"/>
            </a:endParaRPr>
          </a:p>
        </p:txBody>
      </p:sp>
      <p:sp>
        <p:nvSpPr>
          <p:cNvPr id="11" name="TextBox 10"/>
          <p:cNvSpPr txBox="1"/>
          <p:nvPr/>
        </p:nvSpPr>
        <p:spPr>
          <a:xfrm>
            <a:off x="514350" y="2458831"/>
            <a:ext cx="8477250" cy="646319"/>
          </a:xfrm>
          <a:prstGeom prst="rect">
            <a:avLst/>
          </a:prstGeom>
          <a:noFill/>
        </p:spPr>
        <p:txBody>
          <a:bodyPr wrap="square" lIns="91428" tIns="45714" rIns="91428" bIns="45714" rtlCol="0">
            <a:spAutoFit/>
          </a:bodyPr>
          <a:lstStyle/>
          <a:p>
            <a:pPr algn="just"/>
            <a:r>
              <a:rPr lang="en-US" sz="3600" b="1" smtClean="0">
                <a:latin typeface="Arial-Rounded" pitchFamily="34" charset="0"/>
                <a:ea typeface="Arial-Rounded" pitchFamily="34" charset="0"/>
                <a:cs typeface="Arial-Rounded" pitchFamily="34" charset="0"/>
              </a:rPr>
              <a:t>Nam rất  (………..) khi được cô giáo khen.</a:t>
            </a:r>
            <a:endParaRPr lang="en-US" sz="3600" b="1">
              <a:latin typeface="Arial-Rounded" pitchFamily="34" charset="0"/>
              <a:ea typeface="Arial-Rounded" pitchFamily="34" charset="0"/>
              <a:cs typeface="Arial-Rounded" pitchFamily="34" charset="0"/>
            </a:endParaRPr>
          </a:p>
        </p:txBody>
      </p:sp>
      <p:sp>
        <p:nvSpPr>
          <p:cNvPr id="12" name="TextBox 11"/>
          <p:cNvSpPr txBox="1"/>
          <p:nvPr/>
        </p:nvSpPr>
        <p:spPr>
          <a:xfrm>
            <a:off x="2975264" y="1462629"/>
            <a:ext cx="2112818" cy="584763"/>
          </a:xfrm>
          <a:prstGeom prst="rect">
            <a:avLst/>
          </a:prstGeom>
          <a:solidFill>
            <a:srgbClr val="BEE395"/>
          </a:solidFill>
        </p:spPr>
        <p:txBody>
          <a:bodyPr wrap="square" lIns="91428" tIns="45714" rIns="91428" bIns="45714" rtlCol="0">
            <a:spAutoFit/>
          </a:bodyPr>
          <a:lstStyle/>
          <a:p>
            <a:pPr algn="ctr"/>
            <a:r>
              <a:rPr lang="en-US" sz="3200" b="1" smtClean="0">
                <a:latin typeface="Arial-Rounded" pitchFamily="34" charset="0"/>
                <a:ea typeface="Arial-Rounded" pitchFamily="34" charset="0"/>
                <a:cs typeface="Arial-Rounded" pitchFamily="34" charset="0"/>
              </a:rPr>
              <a:t>mới</a:t>
            </a:r>
            <a:endParaRPr lang="en-US" sz="3200" b="1">
              <a:latin typeface="Arial-Rounded" pitchFamily="34" charset="0"/>
              <a:ea typeface="Arial-Rounded" pitchFamily="34" charset="0"/>
              <a:cs typeface="Arial-Rounded" pitchFamily="34" charset="0"/>
            </a:endParaRPr>
          </a:p>
        </p:txBody>
      </p:sp>
      <p:sp>
        <p:nvSpPr>
          <p:cNvPr id="13" name="TextBox 12"/>
          <p:cNvSpPr txBox="1"/>
          <p:nvPr/>
        </p:nvSpPr>
        <p:spPr>
          <a:xfrm>
            <a:off x="893618" y="1466234"/>
            <a:ext cx="2112818" cy="584763"/>
          </a:xfrm>
          <a:prstGeom prst="rect">
            <a:avLst/>
          </a:prstGeom>
          <a:solidFill>
            <a:srgbClr val="BEE395"/>
          </a:solidFill>
        </p:spPr>
        <p:txBody>
          <a:bodyPr wrap="square" lIns="91428" tIns="45714" rIns="91428" bIns="45714" rtlCol="0">
            <a:spAutoFit/>
          </a:bodyPr>
          <a:lstStyle/>
          <a:p>
            <a:pPr algn="just"/>
            <a:r>
              <a:rPr lang="en-US" sz="3200" b="1" smtClean="0">
                <a:latin typeface="Arial-Rounded" pitchFamily="34" charset="0"/>
                <a:ea typeface="Arial-Rounded" pitchFamily="34" charset="0"/>
                <a:cs typeface="Arial-Rounded" pitchFamily="34" charset="0"/>
              </a:rPr>
              <a:t>bổ ích</a:t>
            </a:r>
            <a:endParaRPr lang="en-US" sz="3200" b="1">
              <a:latin typeface="Arial-Rounded" pitchFamily="34" charset="0"/>
              <a:ea typeface="Arial-Rounded" pitchFamily="34" charset="0"/>
              <a:cs typeface="Arial-Rounded" pitchFamily="34" charset="0"/>
            </a:endParaRPr>
          </a:p>
        </p:txBody>
      </p:sp>
      <p:sp>
        <p:nvSpPr>
          <p:cNvPr id="10" name="TextBox 9"/>
          <p:cNvSpPr txBox="1"/>
          <p:nvPr/>
        </p:nvSpPr>
        <p:spPr>
          <a:xfrm>
            <a:off x="5410200" y="1467530"/>
            <a:ext cx="1905000" cy="584763"/>
          </a:xfrm>
          <a:prstGeom prst="rect">
            <a:avLst/>
          </a:prstGeom>
          <a:solidFill>
            <a:srgbClr val="BEE395"/>
          </a:solidFill>
          <a:ln>
            <a:noFill/>
          </a:ln>
        </p:spPr>
        <p:txBody>
          <a:bodyPr wrap="square" lIns="91428" tIns="45714" rIns="91428" bIns="45714" rtlCol="0">
            <a:spAutoFit/>
          </a:bodyPr>
          <a:lstStyle/>
          <a:p>
            <a:pPr algn="just"/>
            <a:r>
              <a:rPr lang="en-US" sz="3200" b="1" smtClean="0">
                <a:latin typeface="Arial-Rounded" pitchFamily="34" charset="0"/>
                <a:ea typeface="Arial-Rounded" pitchFamily="34" charset="0"/>
                <a:cs typeface="Arial-Rounded" pitchFamily="34" charset="0"/>
              </a:rPr>
              <a:t>hãnh diện</a:t>
            </a:r>
            <a:endParaRPr lang="en-US" sz="3200" b="1">
              <a:latin typeface="Arial-Rounded" pitchFamily="34" charset="0"/>
              <a:ea typeface="Arial-Rounded" pitchFamily="34" charset="0"/>
              <a:cs typeface="Arial-Rounded" pitchFamily="34" charset="0"/>
            </a:endParaRPr>
          </a:p>
        </p:txBody>
      </p:sp>
      <p:grpSp>
        <p:nvGrpSpPr>
          <p:cNvPr id="3" name="Group 2"/>
          <p:cNvGrpSpPr/>
          <p:nvPr/>
        </p:nvGrpSpPr>
        <p:grpSpPr>
          <a:xfrm>
            <a:off x="-228600" y="3703407"/>
            <a:ext cx="9296400" cy="1076877"/>
            <a:chOff x="-228600" y="3703407"/>
            <a:chExt cx="9296400" cy="1076877"/>
          </a:xfrm>
        </p:grpSpPr>
        <p:pic>
          <p:nvPicPr>
            <p:cNvPr id="1026"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l="380" t="40641" r="-851"/>
            <a:stretch/>
          </p:blipFill>
          <p:spPr bwMode="auto">
            <a:xfrm>
              <a:off x="259081" y="3703407"/>
              <a:ext cx="6557355" cy="1076877"/>
            </a:xfrm>
            <a:prstGeom prst="rect">
              <a:avLst/>
            </a:prstGeom>
            <a:noFill/>
            <a:ln w="1270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l="380" t="40850" r="66965" b="1"/>
            <a:stretch/>
          </p:blipFill>
          <p:spPr bwMode="auto">
            <a:xfrm>
              <a:off x="6784163" y="3703407"/>
              <a:ext cx="2131238" cy="1073067"/>
            </a:xfrm>
            <a:prstGeom prst="rect">
              <a:avLst/>
            </a:prstGeom>
            <a:noFill/>
            <a:ln w="1270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34950" y="3703407"/>
              <a:ext cx="8680450" cy="107687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228600" y="3903991"/>
              <a:ext cx="9296400" cy="846386"/>
            </a:xfrm>
            <a:prstGeom prst="rect">
              <a:avLst/>
            </a:prstGeom>
          </p:spPr>
          <p:txBody>
            <a:bodyPr wrap="square">
              <a:spAutoFit/>
            </a:bodyPr>
            <a:lstStyle/>
            <a:p>
              <a:pPr algn="ctr"/>
              <a:r>
                <a:rPr lang="en-US" sz="4900" b="1" dirty="0">
                  <a:solidFill>
                    <a:srgbClr val="7030A0"/>
                  </a:solidFill>
                  <a:latin typeface="HP001 4 hàng" pitchFamily="34" charset="0"/>
                  <a:ea typeface="Arial-Rounded" pitchFamily="34" charset="0"/>
                  <a:cs typeface="Arial-Rounded" pitchFamily="34" charset="0"/>
                </a:rPr>
                <a:t> </a:t>
              </a:r>
              <a:r>
                <a:rPr lang="en-US" sz="3600" b="1" dirty="0" smtClean="0">
                  <a:solidFill>
                    <a:srgbClr val="7030A0"/>
                  </a:solidFill>
                  <a:latin typeface="HP001 4 hàng" pitchFamily="34" charset="0"/>
                  <a:ea typeface="Arial-Rounded" pitchFamily="34" charset="0"/>
                  <a:cs typeface="Arial-Rounded" pitchFamily="34" charset="0"/>
                </a:rPr>
                <a:t>Nam</a:t>
              </a:r>
              <a:r>
                <a:rPr lang="vi-VN" sz="3600" b="1" dirty="0">
                  <a:solidFill>
                    <a:srgbClr val="7030A0"/>
                  </a:solidFill>
                  <a:latin typeface="HP001 4 hàng" pitchFamily="34" charset="0"/>
                  <a:ea typeface="Arial-Rounded" pitchFamily="34" charset="0"/>
                  <a:cs typeface="Arial-Rounded" pitchFamily="34" charset="0"/>
                </a:rPr>
                <a:t> ǟất hã</a:t>
              </a:r>
              <a:r>
                <a:rPr lang="el-GR" sz="3600" b="1" dirty="0">
                  <a:solidFill>
                    <a:srgbClr val="7030A0"/>
                  </a:solidFill>
                  <a:latin typeface="HP001 4 hàng" pitchFamily="34" charset="0"/>
                  <a:ea typeface="Arial-Rounded" pitchFamily="34" charset="0"/>
                  <a:cs typeface="Arial-Rounded" pitchFamily="34" charset="0"/>
                </a:rPr>
                <a:t>ζ </a:t>
              </a:r>
              <a:r>
                <a:rPr lang="vi-VN" sz="3600" b="1" dirty="0">
                  <a:solidFill>
                    <a:srgbClr val="7030A0"/>
                  </a:solidFill>
                  <a:latin typeface="HP001 4 hàng" pitchFamily="34" charset="0"/>
                  <a:ea typeface="Arial-Rounded" pitchFamily="34" charset="0"/>
                  <a:cs typeface="Arial-Rounded" pitchFamily="34" charset="0"/>
                </a:rPr>
                <a:t>d</a:t>
              </a:r>
              <a:r>
                <a:rPr lang="el-GR" sz="3600" b="1" dirty="0">
                  <a:solidFill>
                    <a:srgbClr val="7030A0"/>
                  </a:solidFill>
                  <a:latin typeface="HP001 4 hàng" pitchFamily="34" charset="0"/>
                  <a:ea typeface="Arial-Rounded" pitchFamily="34" charset="0"/>
                  <a:cs typeface="Arial-Rounded" pitchFamily="34" charset="0"/>
                </a:rPr>
                <a:t>Η</a:t>
              </a:r>
              <a:r>
                <a:rPr lang="vi-VN" sz="3600" b="1" dirty="0">
                  <a:solidFill>
                    <a:srgbClr val="7030A0"/>
                  </a:solidFill>
                  <a:latin typeface="HP001 4 hàng" pitchFamily="34" charset="0"/>
                  <a:ea typeface="Arial-Rounded" pitchFamily="34" charset="0"/>
                  <a:cs typeface="Arial-Rounded" pitchFamily="34" charset="0"/>
                </a:rPr>
                <a:t>İn </a:t>
              </a:r>
              <a:r>
                <a:rPr lang="el-GR" sz="3600" b="1" dirty="0">
                  <a:solidFill>
                    <a:srgbClr val="7030A0"/>
                  </a:solidFill>
                  <a:latin typeface="HP001 4 hàng" pitchFamily="34" charset="0"/>
                  <a:ea typeface="Arial-Rounded" pitchFamily="34" charset="0"/>
                  <a:cs typeface="Arial-Rounded" pitchFamily="34" charset="0"/>
                </a:rPr>
                <a:t>δ</a:t>
              </a:r>
              <a:r>
                <a:rPr lang="vi-VN" sz="3600" b="1" dirty="0">
                  <a:solidFill>
                    <a:srgbClr val="7030A0"/>
                  </a:solidFill>
                  <a:latin typeface="HP001 4 hàng" pitchFamily="34" charset="0"/>
                  <a:ea typeface="Arial-Rounded" pitchFamily="34" charset="0"/>
                  <a:cs typeface="Arial-Rounded" pitchFamily="34" charset="0"/>
                </a:rPr>
                <a:t>i đư</a:t>
              </a:r>
              <a:r>
                <a:rPr lang="el-GR" sz="3600" b="1" dirty="0">
                  <a:solidFill>
                    <a:srgbClr val="7030A0"/>
                  </a:solidFill>
                  <a:latin typeface="HP001 4 hàng" pitchFamily="34" charset="0"/>
                  <a:ea typeface="Arial-Rounded" pitchFamily="34" charset="0"/>
                  <a:cs typeface="Arial-Rounded" pitchFamily="34" charset="0"/>
                </a:rPr>
                <a:t>ϑ </a:t>
              </a:r>
              <a:r>
                <a:rPr lang="vi-VN" sz="3600" b="1" dirty="0">
                  <a:solidFill>
                    <a:srgbClr val="7030A0"/>
                  </a:solidFill>
                  <a:latin typeface="HP001 4 hàng" pitchFamily="34" charset="0"/>
                  <a:ea typeface="Arial-Rounded" pitchFamily="34" charset="0"/>
                  <a:cs typeface="Arial-Rounded" pitchFamily="34" charset="0"/>
                </a:rPr>
                <a:t>cô giáo </a:t>
              </a:r>
              <a:r>
                <a:rPr lang="el-GR" sz="3600" b="1" dirty="0">
                  <a:solidFill>
                    <a:srgbClr val="7030A0"/>
                  </a:solidFill>
                  <a:latin typeface="HP001 4 hàng" pitchFamily="34" charset="0"/>
                  <a:ea typeface="Arial-Rounded" pitchFamily="34" charset="0"/>
                  <a:cs typeface="Arial-Rounded" pitchFamily="34" charset="0"/>
                </a:rPr>
                <a:t>Ά΄</a:t>
              </a:r>
              <a:r>
                <a:rPr lang="vi-VN" sz="3600" b="1" dirty="0" smtClean="0">
                  <a:solidFill>
                    <a:srgbClr val="7030A0"/>
                  </a:solidFill>
                  <a:latin typeface="HP001 4 hàng" pitchFamily="34" charset="0"/>
                  <a:ea typeface="Arial-Rounded" pitchFamily="34" charset="0"/>
                  <a:cs typeface="Arial-Rounded" pitchFamily="34" charset="0"/>
                </a:rPr>
                <a:t>n</a:t>
              </a:r>
              <a:r>
                <a:rPr lang="en-US" sz="3600" b="1" dirty="0" smtClean="0">
                  <a:solidFill>
                    <a:srgbClr val="7030A0"/>
                  </a:solidFill>
                  <a:latin typeface="HP001 4 hàng" pitchFamily="34" charset="0"/>
                  <a:ea typeface="Arial-Rounded" pitchFamily="34" charset="0"/>
                  <a:cs typeface="Arial-Rounded" pitchFamily="34" charset="0"/>
                </a:rPr>
                <a:t>. </a:t>
              </a:r>
              <a:endParaRPr lang="en-US" sz="4900" b="1" dirty="0">
                <a:solidFill>
                  <a:srgbClr val="7030A0"/>
                </a:solidFill>
                <a:latin typeface="HP001 4 hàng" pitchFamily="34" charset="0"/>
                <a:ea typeface="Arial-Rounded" pitchFamily="34" charset="0"/>
                <a:cs typeface="Arial-Rounded" pitchFamily="34" charset="0"/>
              </a:endParaRPr>
            </a:p>
          </p:txBody>
        </p:sp>
      </p:grpSp>
    </p:spTree>
    <p:extLst>
      <p:ext uri="{BB962C8B-B14F-4D97-AF65-F5344CB8AC3E}">
        <p14:creationId xmlns:p14="http://schemas.microsoft.com/office/powerpoint/2010/main" val="4199245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32" presetClass="emph" presetSubtype="0" fill="hold" grpId="0" nodeType="clickEffect">
                                  <p:stCondLst>
                                    <p:cond delay="0"/>
                                  </p:stCondLst>
                                  <p:childTnLst>
                                    <p:animRot by="120000">
                                      <p:cBhvr>
                                        <p:cTn id="12" dur="100" fill="hold">
                                          <p:stCondLst>
                                            <p:cond delay="0"/>
                                          </p:stCondLst>
                                        </p:cTn>
                                        <p:tgtEl>
                                          <p:spTgt spid="13"/>
                                        </p:tgtEl>
                                        <p:attrNameLst>
                                          <p:attrName>r</p:attrName>
                                        </p:attrNameLst>
                                      </p:cBhvr>
                                    </p:animRot>
                                    <p:animRot by="-240000">
                                      <p:cBhvr>
                                        <p:cTn id="13" dur="200" fill="hold">
                                          <p:stCondLst>
                                            <p:cond delay="200"/>
                                          </p:stCondLst>
                                        </p:cTn>
                                        <p:tgtEl>
                                          <p:spTgt spid="13"/>
                                        </p:tgtEl>
                                        <p:attrNameLst>
                                          <p:attrName>r</p:attrName>
                                        </p:attrNameLst>
                                      </p:cBhvr>
                                    </p:animRot>
                                    <p:animRot by="240000">
                                      <p:cBhvr>
                                        <p:cTn id="14" dur="200" fill="hold">
                                          <p:stCondLst>
                                            <p:cond delay="400"/>
                                          </p:stCondLst>
                                        </p:cTn>
                                        <p:tgtEl>
                                          <p:spTgt spid="13"/>
                                        </p:tgtEl>
                                        <p:attrNameLst>
                                          <p:attrName>r</p:attrName>
                                        </p:attrNameLst>
                                      </p:cBhvr>
                                    </p:animRot>
                                    <p:animRot by="-240000">
                                      <p:cBhvr>
                                        <p:cTn id="15" dur="200" fill="hold">
                                          <p:stCondLst>
                                            <p:cond delay="600"/>
                                          </p:stCondLst>
                                        </p:cTn>
                                        <p:tgtEl>
                                          <p:spTgt spid="13"/>
                                        </p:tgtEl>
                                        <p:attrNameLst>
                                          <p:attrName>r</p:attrName>
                                        </p:attrNameLst>
                                      </p:cBhvr>
                                    </p:animRot>
                                    <p:animRot by="120000">
                                      <p:cBhvr>
                                        <p:cTn id="16" dur="200" fill="hold">
                                          <p:stCondLst>
                                            <p:cond delay="800"/>
                                          </p:stCondLst>
                                        </p:cTn>
                                        <p:tgtEl>
                                          <p:spTgt spid="13"/>
                                        </p:tgtEl>
                                        <p:attrNameLst>
                                          <p:attrName>r</p:attrName>
                                        </p:attrNameLst>
                                      </p:cBhvr>
                                    </p:animRot>
                                  </p:childTnLst>
                                  <p:subTnLst>
                                    <p:audio>
                                      <p:cMediaNode>
                                        <p:cTn display="0" masterRel="sameClick">
                                          <p:stCondLst>
                                            <p:cond evt="begin" delay="0">
                                              <p:tn val="11"/>
                                            </p:cond>
                                          </p:stCondLst>
                                          <p:endCondLst>
                                            <p:cond evt="onStopAudio" delay="0">
                                              <p:tgtEl>
                                                <p:sldTgt/>
                                              </p:tgtEl>
                                            </p:cond>
                                          </p:endCondLst>
                                        </p:cTn>
                                        <p:tgtEl>
                                          <p:sndTgt r:embed="rId3" name="hammer.wav"/>
                                        </p:tgtEl>
                                      </p:cMediaNode>
                                    </p:audio>
                                  </p:subTnLst>
                                </p:cTn>
                              </p:par>
                            </p:childTnLst>
                          </p:cTn>
                        </p:par>
                      </p:childTnLst>
                    </p:cTn>
                  </p:par>
                </p:childTnLst>
              </p:cTn>
              <p:nextCondLst>
                <p:cond evt="onClick" delay="0">
                  <p:tgtEl>
                    <p:spTgt spid="13"/>
                  </p:tgtEl>
                </p:cond>
              </p:nextCondLst>
            </p:seq>
            <p:seq concurrent="1" nextAc="seek">
              <p:cTn id="17" restart="whenNotActive" fill="hold" evtFilter="cancelBubble" nodeType="interactiveSeq">
                <p:stCondLst>
                  <p:cond evt="onClick" delay="0">
                    <p:tgtEl>
                      <p:spTgt spid="12"/>
                    </p:tgtEl>
                  </p:cond>
                </p:stCondLst>
                <p:endSync evt="end" delay="0">
                  <p:rtn val="all"/>
                </p:endSync>
                <p:childTnLst>
                  <p:par>
                    <p:cTn id="18" fill="hold">
                      <p:stCondLst>
                        <p:cond delay="0"/>
                      </p:stCondLst>
                      <p:childTnLst>
                        <p:par>
                          <p:cTn id="19" fill="hold">
                            <p:stCondLst>
                              <p:cond delay="0"/>
                            </p:stCondLst>
                            <p:childTnLst>
                              <p:par>
                                <p:cTn id="20" presetID="32" presetClass="emph" presetSubtype="0" fill="hold" grpId="0" nodeType="clickEffect">
                                  <p:stCondLst>
                                    <p:cond delay="0"/>
                                  </p:stCondLst>
                                  <p:childTnLst>
                                    <p:animRot by="120000">
                                      <p:cBhvr>
                                        <p:cTn id="21" dur="100" fill="hold">
                                          <p:stCondLst>
                                            <p:cond delay="0"/>
                                          </p:stCondLst>
                                        </p:cTn>
                                        <p:tgtEl>
                                          <p:spTgt spid="12"/>
                                        </p:tgtEl>
                                        <p:attrNameLst>
                                          <p:attrName>r</p:attrName>
                                        </p:attrNameLst>
                                      </p:cBhvr>
                                    </p:animRot>
                                    <p:animRot by="-240000">
                                      <p:cBhvr>
                                        <p:cTn id="22" dur="200" fill="hold">
                                          <p:stCondLst>
                                            <p:cond delay="200"/>
                                          </p:stCondLst>
                                        </p:cTn>
                                        <p:tgtEl>
                                          <p:spTgt spid="12"/>
                                        </p:tgtEl>
                                        <p:attrNameLst>
                                          <p:attrName>r</p:attrName>
                                        </p:attrNameLst>
                                      </p:cBhvr>
                                    </p:animRot>
                                    <p:animRot by="240000">
                                      <p:cBhvr>
                                        <p:cTn id="23" dur="200" fill="hold">
                                          <p:stCondLst>
                                            <p:cond delay="400"/>
                                          </p:stCondLst>
                                        </p:cTn>
                                        <p:tgtEl>
                                          <p:spTgt spid="12"/>
                                        </p:tgtEl>
                                        <p:attrNameLst>
                                          <p:attrName>r</p:attrName>
                                        </p:attrNameLst>
                                      </p:cBhvr>
                                    </p:animRot>
                                    <p:animRot by="-240000">
                                      <p:cBhvr>
                                        <p:cTn id="24" dur="200" fill="hold">
                                          <p:stCondLst>
                                            <p:cond delay="600"/>
                                          </p:stCondLst>
                                        </p:cTn>
                                        <p:tgtEl>
                                          <p:spTgt spid="12"/>
                                        </p:tgtEl>
                                        <p:attrNameLst>
                                          <p:attrName>r</p:attrName>
                                        </p:attrNameLst>
                                      </p:cBhvr>
                                    </p:animRot>
                                    <p:animRot by="120000">
                                      <p:cBhvr>
                                        <p:cTn id="25" dur="200" fill="hold">
                                          <p:stCondLst>
                                            <p:cond delay="800"/>
                                          </p:stCondLst>
                                        </p:cTn>
                                        <p:tgtEl>
                                          <p:spTgt spid="12"/>
                                        </p:tgtEl>
                                        <p:attrNameLst>
                                          <p:attrName>r</p:attrName>
                                        </p:attrNameLst>
                                      </p:cBhvr>
                                    </p:animRot>
                                  </p:childTnLst>
                                  <p:subTnLst>
                                    <p:audio>
                                      <p:cMediaNode>
                                        <p:cTn display="0" masterRel="sameClick">
                                          <p:stCondLst>
                                            <p:cond evt="begin" delay="0">
                                              <p:tn val="20"/>
                                            </p:cond>
                                          </p:stCondLst>
                                          <p:endCondLst>
                                            <p:cond evt="onStopAudio" delay="0">
                                              <p:tgtEl>
                                                <p:sldTgt/>
                                              </p:tgtEl>
                                            </p:cond>
                                          </p:endCondLst>
                                        </p:cTn>
                                        <p:tgtEl>
                                          <p:sndTgt r:embed="rId3" name="hammer.wav"/>
                                        </p:tgtEl>
                                      </p:cMediaNode>
                                    </p:audio>
                                  </p:subTnLst>
                                </p:cTn>
                              </p:par>
                            </p:childTnLst>
                          </p:cTn>
                        </p:par>
                      </p:childTnLst>
                    </p:cTn>
                  </p:par>
                </p:childTnLst>
              </p:cTn>
              <p:nextCondLst>
                <p:cond evt="onClick" delay="0">
                  <p:tgtEl>
                    <p:spTgt spid="12"/>
                  </p:tgtEl>
                </p:cond>
              </p:nextCondLst>
            </p:seq>
            <p:seq concurrent="1" nextAc="seek">
              <p:cTn id="26" restart="whenNotActive" fill="hold" evtFilter="cancelBubble" nodeType="interactiveSeq">
                <p:stCondLst>
                  <p:cond evt="onClick" delay="0">
                    <p:tgtEl>
                      <p:spTgt spid="10"/>
                    </p:tgtEl>
                  </p:cond>
                </p:stCondLst>
                <p:endSync evt="end" delay="0">
                  <p:rtn val="all"/>
                </p:endSync>
                <p:childTnLst>
                  <p:par>
                    <p:cTn id="27" fill="hold">
                      <p:stCondLst>
                        <p:cond delay="0"/>
                      </p:stCondLst>
                      <p:childTnLst>
                        <p:par>
                          <p:cTn id="28" fill="hold">
                            <p:stCondLst>
                              <p:cond delay="0"/>
                            </p:stCondLst>
                            <p:childTnLst>
                              <p:par>
                                <p:cTn id="29" presetID="42" presetClass="path" presetSubtype="0" accel="50000" decel="50000" fill="hold" grpId="0" nodeType="clickEffect">
                                  <p:stCondLst>
                                    <p:cond delay="0"/>
                                  </p:stCondLst>
                                  <p:childTnLst>
                                    <p:animMotion origin="layout" path="M 1.94444E-6 4.69136E-6 L -0.34045 0.20246 " pathEditMode="relative" rAng="0" ptsTypes="AA">
                                      <p:cBhvr>
                                        <p:cTn id="30" dur="2000" fill="hold"/>
                                        <p:tgtEl>
                                          <p:spTgt spid="10"/>
                                        </p:tgtEl>
                                        <p:attrNameLst>
                                          <p:attrName>ppt_x</p:attrName>
                                          <p:attrName>ppt_y</p:attrName>
                                        </p:attrNameLst>
                                      </p:cBhvr>
                                      <p:rCtr x="-17031" y="10123"/>
                                    </p:animMotion>
                                  </p:childTnLst>
                                  <p:subTnLst>
                                    <p:audio>
                                      <p:cMediaNode>
                                        <p:cTn display="0" masterRel="sameClick">
                                          <p:stCondLst>
                                            <p:cond evt="begin" delay="0">
                                              <p:tn val="29"/>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10"/>
                  </p:tgtEl>
                </p:cond>
              </p:nextCondLst>
            </p:seq>
          </p:childTnLst>
        </p:cTn>
      </p:par>
    </p:tnLst>
    <p:bldLst>
      <p:bldP spid="12" grpId="0" animBg="1"/>
      <p:bldP spid="13"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Oval 1"/>
          <p:cNvSpPr/>
          <p:nvPr/>
        </p:nvSpPr>
        <p:spPr>
          <a:xfrm>
            <a:off x="117764" y="271378"/>
            <a:ext cx="609600" cy="609600"/>
          </a:xfrm>
          <a:prstGeom prst="ellipse">
            <a:avLst/>
          </a:prstGeom>
          <a:solidFill>
            <a:srgbClr val="009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 Rounded MT Bold" pitchFamily="34" charset="0"/>
                <a:cs typeface="Times New Roman" pitchFamily="18" charset="0"/>
              </a:rPr>
              <a:t>6</a:t>
            </a:r>
            <a:endParaRPr lang="en-US" sz="2800" b="1">
              <a:solidFill>
                <a:schemeClr val="bg1"/>
              </a:solidFill>
              <a:latin typeface="Arial Rounded MT Bold" pitchFamily="34" charset="0"/>
              <a:cs typeface="Times New Roman" pitchFamily="18" charset="0"/>
            </a:endParaRPr>
          </a:p>
        </p:txBody>
      </p:sp>
      <p:sp>
        <p:nvSpPr>
          <p:cNvPr id="3" name="TextBox 2"/>
          <p:cNvSpPr txBox="1"/>
          <p:nvPr/>
        </p:nvSpPr>
        <p:spPr>
          <a:xfrm>
            <a:off x="744682" y="358576"/>
            <a:ext cx="7391400" cy="523208"/>
          </a:xfrm>
          <a:prstGeom prst="rect">
            <a:avLst/>
          </a:prstGeom>
          <a:noFill/>
        </p:spPr>
        <p:txBody>
          <a:bodyPr wrap="square" lIns="91428" tIns="45714" rIns="91428" bIns="45714" rtlCol="0">
            <a:spAutoFit/>
          </a:bodyPr>
          <a:lstStyle/>
          <a:p>
            <a:pPr algn="just"/>
            <a:r>
              <a:rPr lang="en-US" sz="2800" b="1" smtClean="0">
                <a:latin typeface="Arial-Rounded" pitchFamily="34" charset="0"/>
                <a:ea typeface="Arial-Rounded" pitchFamily="34" charset="0"/>
                <a:cs typeface="Arial-Rounded" pitchFamily="34" charset="0"/>
              </a:rPr>
              <a:t>Quan sát tranh và dùng từ ngữ để nói theo tranh</a:t>
            </a:r>
            <a:endParaRPr lang="en-US" sz="2800" b="1">
              <a:latin typeface="Arial-Rounded" pitchFamily="34" charset="0"/>
              <a:ea typeface="Arial-Rounded" pitchFamily="34" charset="0"/>
              <a:cs typeface="Arial-Rounded" pitchFamily="34" charset="0"/>
            </a:endParaRPr>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6240" t="53571" r="41141" b="20312"/>
          <a:stretch/>
        </p:blipFill>
        <p:spPr bwMode="auto">
          <a:xfrm>
            <a:off x="6448782" y="3072735"/>
            <a:ext cx="2288818" cy="14858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102" t="19792" r="74790" b="54588"/>
          <a:stretch/>
        </p:blipFill>
        <p:spPr bwMode="auto">
          <a:xfrm>
            <a:off x="584201" y="920130"/>
            <a:ext cx="2034704" cy="1457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248" t="52171" r="74009" b="20312"/>
          <a:stretch/>
        </p:blipFill>
        <p:spPr bwMode="auto">
          <a:xfrm>
            <a:off x="422564" y="3032890"/>
            <a:ext cx="2301389" cy="1565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7021" t="19792" r="41141" b="52343"/>
          <a:stretch/>
        </p:blipFill>
        <p:spPr bwMode="auto">
          <a:xfrm>
            <a:off x="6553200" y="856266"/>
            <a:ext cx="2209800" cy="1585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Oval 5"/>
          <p:cNvSpPr/>
          <p:nvPr/>
        </p:nvSpPr>
        <p:spPr>
          <a:xfrm rot="204183">
            <a:off x="3617466" y="1161873"/>
            <a:ext cx="1828800" cy="609600"/>
          </a:xfrm>
          <a:prstGeom prst="ellipse">
            <a:avLst/>
          </a:prstGeom>
          <a:solidFill>
            <a:srgbClr val="00DA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solidFill>
                  <a:schemeClr val="bg1"/>
                </a:solidFill>
                <a:latin typeface="Arial-Rounded" pitchFamily="34" charset="0"/>
                <a:ea typeface="Arial-Rounded" pitchFamily="34" charset="0"/>
                <a:cs typeface="Arial-Rounded" pitchFamily="34" charset="0"/>
              </a:rPr>
              <a:t>đá</a:t>
            </a:r>
            <a:r>
              <a:rPr lang="en-US" sz="2400" b="1" dirty="0" smtClean="0">
                <a:solidFill>
                  <a:schemeClr val="bg1"/>
                </a:solidFill>
                <a:latin typeface="Arial-Rounded" pitchFamily="34" charset="0"/>
                <a:ea typeface="Arial-Rounded" pitchFamily="34" charset="0"/>
                <a:cs typeface="Arial-Rounded" pitchFamily="34" charset="0"/>
              </a:rPr>
              <a:t> </a:t>
            </a:r>
            <a:r>
              <a:rPr lang="en-US" sz="2400" b="1" dirty="0" err="1" smtClean="0">
                <a:solidFill>
                  <a:schemeClr val="bg1"/>
                </a:solidFill>
                <a:latin typeface="Arial-Rounded" pitchFamily="34" charset="0"/>
                <a:ea typeface="Arial-Rounded" pitchFamily="34" charset="0"/>
                <a:cs typeface="Arial-Rounded" pitchFamily="34" charset="0"/>
              </a:rPr>
              <a:t>bóng</a:t>
            </a:r>
            <a:endParaRPr lang="en-US" sz="2400" b="1" dirty="0">
              <a:solidFill>
                <a:schemeClr val="bg1"/>
              </a:solidFill>
              <a:latin typeface="Arial-Rounded" pitchFamily="34" charset="0"/>
              <a:ea typeface="Arial-Rounded" pitchFamily="34" charset="0"/>
              <a:cs typeface="Arial-Rounded" pitchFamily="34" charset="0"/>
            </a:endParaRPr>
          </a:p>
        </p:txBody>
      </p:sp>
      <p:sp>
        <p:nvSpPr>
          <p:cNvPr id="12" name="Oval 11"/>
          <p:cNvSpPr/>
          <p:nvPr/>
        </p:nvSpPr>
        <p:spPr>
          <a:xfrm rot="21311009">
            <a:off x="3526626" y="2077139"/>
            <a:ext cx="2010481" cy="609600"/>
          </a:xfrm>
          <a:prstGeom prst="ellipse">
            <a:avLst/>
          </a:prstGeom>
          <a:solidFill>
            <a:srgbClr val="00DA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solidFill>
                  <a:schemeClr val="bg1"/>
                </a:solidFill>
                <a:latin typeface="Arial-Rounded" pitchFamily="34" charset="0"/>
                <a:ea typeface="Arial-Rounded" pitchFamily="34" charset="0"/>
                <a:cs typeface="Arial-Rounded" pitchFamily="34" charset="0"/>
              </a:rPr>
              <a:t>đọc sách</a:t>
            </a:r>
            <a:endParaRPr lang="en-US" sz="2400" b="1">
              <a:solidFill>
                <a:schemeClr val="bg1"/>
              </a:solidFill>
              <a:latin typeface="Arial-Rounded" pitchFamily="34" charset="0"/>
              <a:ea typeface="Arial-Rounded" pitchFamily="34" charset="0"/>
              <a:cs typeface="Arial-Rounded" pitchFamily="34" charset="0"/>
            </a:endParaRPr>
          </a:p>
        </p:txBody>
      </p:sp>
      <p:sp>
        <p:nvSpPr>
          <p:cNvPr id="13" name="Oval 12"/>
          <p:cNvSpPr/>
          <p:nvPr/>
        </p:nvSpPr>
        <p:spPr>
          <a:xfrm rot="21420666">
            <a:off x="3617466" y="2941317"/>
            <a:ext cx="1828800" cy="609600"/>
          </a:xfrm>
          <a:prstGeom prst="ellipse">
            <a:avLst/>
          </a:prstGeom>
          <a:solidFill>
            <a:srgbClr val="00DA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solidFill>
                  <a:schemeClr val="bg1"/>
                </a:solidFill>
                <a:latin typeface="Arial-Rounded" pitchFamily="34" charset="0"/>
                <a:ea typeface="Arial-Rounded" pitchFamily="34" charset="0"/>
                <a:cs typeface="Arial-Rounded" pitchFamily="34" charset="0"/>
              </a:rPr>
              <a:t>kéo co</a:t>
            </a:r>
            <a:endParaRPr lang="en-US" sz="2400" b="1">
              <a:solidFill>
                <a:schemeClr val="bg1"/>
              </a:solidFill>
              <a:latin typeface="Arial-Rounded" pitchFamily="34" charset="0"/>
              <a:ea typeface="Arial-Rounded" pitchFamily="34" charset="0"/>
              <a:cs typeface="Arial-Rounded" pitchFamily="34" charset="0"/>
            </a:endParaRPr>
          </a:p>
        </p:txBody>
      </p:sp>
      <p:sp>
        <p:nvSpPr>
          <p:cNvPr id="14" name="Oval 13"/>
          <p:cNvSpPr/>
          <p:nvPr/>
        </p:nvSpPr>
        <p:spPr>
          <a:xfrm rot="214482">
            <a:off x="3617466" y="3861556"/>
            <a:ext cx="1828800" cy="609600"/>
          </a:xfrm>
          <a:prstGeom prst="ellipse">
            <a:avLst/>
          </a:prstGeom>
          <a:solidFill>
            <a:srgbClr val="00DA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solidFill>
                  <a:schemeClr val="bg1"/>
                </a:solidFill>
                <a:latin typeface="Arial-Rounded" pitchFamily="34" charset="0"/>
                <a:ea typeface="Arial-Rounded" pitchFamily="34" charset="0"/>
                <a:cs typeface="Arial-Rounded" pitchFamily="34" charset="0"/>
              </a:rPr>
              <a:t>múa</a:t>
            </a:r>
            <a:endParaRPr lang="en-US" sz="2400" b="1">
              <a:solidFill>
                <a:schemeClr val="bg1"/>
              </a:solidFill>
              <a:latin typeface="Arial-Rounded" pitchFamily="34" charset="0"/>
              <a:ea typeface="Arial-Rounded" pitchFamily="34" charset="0"/>
              <a:cs typeface="Arial-Rounded" pitchFamily="34" charset="0"/>
            </a:endParaRPr>
          </a:p>
        </p:txBody>
      </p:sp>
      <p:sp>
        <p:nvSpPr>
          <p:cNvPr id="7" name="Oval 6"/>
          <p:cNvSpPr/>
          <p:nvPr/>
        </p:nvSpPr>
        <p:spPr>
          <a:xfrm>
            <a:off x="654628" y="971550"/>
            <a:ext cx="457200" cy="457200"/>
          </a:xfrm>
          <a:prstGeom prst="ellipse">
            <a:avLst/>
          </a:prstGeom>
          <a:solidFill>
            <a:srgbClr val="00DA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mtClean="0">
                <a:latin typeface="Arial-Rounded" pitchFamily="34" charset="0"/>
                <a:ea typeface="Arial-Rounded" pitchFamily="34" charset="0"/>
                <a:cs typeface="Arial-Rounded" pitchFamily="34" charset="0"/>
              </a:rPr>
              <a:t>1</a:t>
            </a:r>
            <a:endParaRPr lang="en-US" b="1">
              <a:latin typeface="Arial-Rounded" pitchFamily="34" charset="0"/>
              <a:ea typeface="Arial-Rounded" pitchFamily="34" charset="0"/>
              <a:cs typeface="Arial-Rounded" pitchFamily="34" charset="0"/>
            </a:endParaRPr>
          </a:p>
        </p:txBody>
      </p:sp>
      <p:sp>
        <p:nvSpPr>
          <p:cNvPr id="16" name="Oval 15"/>
          <p:cNvSpPr/>
          <p:nvPr/>
        </p:nvSpPr>
        <p:spPr>
          <a:xfrm>
            <a:off x="8136082" y="1009473"/>
            <a:ext cx="457200" cy="457200"/>
          </a:xfrm>
          <a:prstGeom prst="ellipse">
            <a:avLst/>
          </a:prstGeom>
          <a:solidFill>
            <a:srgbClr val="00DA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mtClean="0">
                <a:latin typeface="Arial-Rounded" pitchFamily="34" charset="0"/>
                <a:ea typeface="Arial-Rounded" pitchFamily="34" charset="0"/>
                <a:cs typeface="Arial-Rounded" pitchFamily="34" charset="0"/>
              </a:rPr>
              <a:t>2</a:t>
            </a:r>
            <a:endParaRPr lang="en-US" b="1">
              <a:latin typeface="Arial-Rounded" pitchFamily="34" charset="0"/>
              <a:ea typeface="Arial-Rounded" pitchFamily="34" charset="0"/>
              <a:cs typeface="Arial-Rounded" pitchFamily="34" charset="0"/>
            </a:endParaRPr>
          </a:p>
        </p:txBody>
      </p:sp>
      <p:sp>
        <p:nvSpPr>
          <p:cNvPr id="17" name="Oval 16"/>
          <p:cNvSpPr/>
          <p:nvPr/>
        </p:nvSpPr>
        <p:spPr>
          <a:xfrm>
            <a:off x="644633" y="3015107"/>
            <a:ext cx="457200" cy="457200"/>
          </a:xfrm>
          <a:prstGeom prst="ellipse">
            <a:avLst/>
          </a:prstGeom>
          <a:solidFill>
            <a:srgbClr val="00DA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mtClean="0">
                <a:latin typeface="Arial-Rounded" pitchFamily="34" charset="0"/>
                <a:ea typeface="Arial-Rounded" pitchFamily="34" charset="0"/>
                <a:cs typeface="Arial-Rounded" pitchFamily="34" charset="0"/>
              </a:rPr>
              <a:t>3</a:t>
            </a:r>
            <a:endParaRPr lang="en-US" b="1">
              <a:latin typeface="Arial-Rounded" pitchFamily="34" charset="0"/>
              <a:ea typeface="Arial-Rounded" pitchFamily="34" charset="0"/>
              <a:cs typeface="Arial-Rounded" pitchFamily="34" charset="0"/>
            </a:endParaRPr>
          </a:p>
        </p:txBody>
      </p:sp>
      <p:sp>
        <p:nvSpPr>
          <p:cNvPr id="18" name="Oval 17"/>
          <p:cNvSpPr/>
          <p:nvPr/>
        </p:nvSpPr>
        <p:spPr>
          <a:xfrm>
            <a:off x="8267700" y="3090642"/>
            <a:ext cx="457200" cy="457200"/>
          </a:xfrm>
          <a:prstGeom prst="ellipse">
            <a:avLst/>
          </a:prstGeom>
          <a:solidFill>
            <a:srgbClr val="00DA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mtClean="0">
                <a:latin typeface="Arial-Rounded" pitchFamily="34" charset="0"/>
                <a:ea typeface="Arial-Rounded" pitchFamily="34" charset="0"/>
                <a:cs typeface="Arial-Rounded" pitchFamily="34" charset="0"/>
              </a:rPr>
              <a:t>4</a:t>
            </a:r>
            <a:endParaRPr lang="en-US" b="1">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394445792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2.77778E-7 7.46453E-7 L -0.32066 0.19988 " pathEditMode="relative" rAng="0" ptsTypes="AA">
                                      <p:cBhvr>
                                        <p:cTn id="6" dur="2000" fill="hold"/>
                                        <p:tgtEl>
                                          <p:spTgt spid="6"/>
                                        </p:tgtEl>
                                        <p:attrNameLst>
                                          <p:attrName>ppt_x</p:attrName>
                                          <p:attrName>ppt_y</p:attrName>
                                        </p:attrNameLst>
                                      </p:cBhvr>
                                      <p:rCtr x="-16042" y="9994"/>
                                    </p:animMotion>
                                  </p:childTnLst>
                                </p:cTn>
                              </p:par>
                            </p:childTnLst>
                          </p:cTn>
                        </p:par>
                      </p:childTnLst>
                    </p:cTn>
                  </p:par>
                </p:childTnLst>
              </p:cTn>
              <p:nextCondLst>
                <p:cond evt="onClick" delay="0">
                  <p:tgtEl>
                    <p:spTgt spid="6"/>
                  </p:tgtEl>
                </p:cond>
              </p:nextCondLst>
            </p:seq>
            <p:seq concurrent="1" nextAc="seek">
              <p:cTn id="7" restart="whenNotActive" fill="hold" evtFilter="cancelBubble" nodeType="interactiveSeq">
                <p:stCondLst>
                  <p:cond evt="onClick" delay="0">
                    <p:tgtEl>
                      <p:spTgt spid="12"/>
                    </p:tgtEl>
                  </p:cond>
                </p:stCondLst>
                <p:endSync evt="end" delay="0">
                  <p:rtn val="all"/>
                </p:endSync>
                <p:childTnLst>
                  <p:par>
                    <p:cTn id="8" fill="hold">
                      <p:stCondLst>
                        <p:cond delay="0"/>
                      </p:stCondLst>
                      <p:childTnLst>
                        <p:par>
                          <p:cTn id="9" fill="hold">
                            <p:stCondLst>
                              <p:cond delay="0"/>
                            </p:stCondLst>
                            <p:childTnLst>
                              <p:par>
                                <p:cTn id="10" presetID="42" presetClass="path" presetSubtype="0" accel="50000" decel="50000" fill="hold" grpId="0" nodeType="clickEffect">
                                  <p:stCondLst>
                                    <p:cond delay="0"/>
                                  </p:stCondLst>
                                  <p:childTnLst>
                                    <p:animMotion origin="layout" path="M 3.88889E-6 -2.96296E-6 L 0.33784 0.03704 " pathEditMode="relative" rAng="0" ptsTypes="AA">
                                      <p:cBhvr>
                                        <p:cTn id="11" dur="2000" fill="hold"/>
                                        <p:tgtEl>
                                          <p:spTgt spid="12"/>
                                        </p:tgtEl>
                                        <p:attrNameLst>
                                          <p:attrName>ppt_x</p:attrName>
                                          <p:attrName>ppt_y</p:attrName>
                                        </p:attrNameLst>
                                      </p:cBhvr>
                                      <p:rCtr x="16892" y="1852"/>
                                    </p:animMotion>
                                  </p:childTnLst>
                                </p:cTn>
                              </p:par>
                            </p:childTnLst>
                          </p:cTn>
                        </p:par>
                      </p:childTnLst>
                    </p:cTn>
                  </p:par>
                </p:childTnLst>
              </p:cTn>
              <p:nextCondLst>
                <p:cond evt="onClick" delay="0">
                  <p:tgtEl>
                    <p:spTgt spid="12"/>
                  </p:tgtEl>
                </p:cond>
              </p:nextCondLst>
            </p:seq>
            <p:seq concurrent="1" nextAc="seek">
              <p:cTn id="12" restart="whenNotActive" fill="hold" evtFilter="cancelBubble" nodeType="interactiveSeq">
                <p:stCondLst>
                  <p:cond evt="onClick" delay="0">
                    <p:tgtEl>
                      <p:spTgt spid="13"/>
                    </p:tgtEl>
                  </p:cond>
                </p:stCondLst>
                <p:endSync evt="end" delay="0">
                  <p:rtn val="all"/>
                </p:endSync>
                <p:childTnLst>
                  <p:par>
                    <p:cTn id="13" fill="hold">
                      <p:stCondLst>
                        <p:cond delay="0"/>
                      </p:stCondLst>
                      <p:childTnLst>
                        <p:par>
                          <p:cTn id="14" fill="hold">
                            <p:stCondLst>
                              <p:cond delay="0"/>
                            </p:stCondLst>
                            <p:childTnLst>
                              <p:par>
                                <p:cTn id="15" presetID="42" presetClass="path" presetSubtype="0" accel="50000" decel="50000" fill="hold" grpId="0" nodeType="clickEffect">
                                  <p:stCondLst>
                                    <p:cond delay="0"/>
                                  </p:stCondLst>
                                  <p:childTnLst>
                                    <p:animMotion origin="layout" path="M 2.77778E-7 -2.83951E-6 L -0.31233 0.25402 " pathEditMode="relative" rAng="0" ptsTypes="AA">
                                      <p:cBhvr>
                                        <p:cTn id="16" dur="2000" fill="hold"/>
                                        <p:tgtEl>
                                          <p:spTgt spid="13"/>
                                        </p:tgtEl>
                                        <p:attrNameLst>
                                          <p:attrName>ppt_x</p:attrName>
                                          <p:attrName>ppt_y</p:attrName>
                                        </p:attrNameLst>
                                      </p:cBhvr>
                                      <p:rCtr x="-15625" y="12685"/>
                                    </p:animMotion>
                                  </p:childTnLst>
                                </p:cTn>
                              </p:par>
                            </p:childTnLst>
                          </p:cTn>
                        </p:par>
                      </p:childTnLst>
                    </p:cTn>
                  </p:par>
                  <p:par>
                    <p:cTn id="17" fill="hold">
                      <p:stCondLst>
                        <p:cond delay="indefinite"/>
                      </p:stCondLst>
                      <p:childTnLst>
                        <p:par>
                          <p:cTn id="18" fill="hold">
                            <p:stCondLst>
                              <p:cond delay="0"/>
                            </p:stCondLst>
                            <p:childTnLst>
                              <p:par>
                                <p:cTn id="19" presetID="42" presetClass="path" presetSubtype="0" accel="50000" decel="50000" fill="hold" grpId="0" nodeType="clickEffect">
                                  <p:stCondLst>
                                    <p:cond delay="0"/>
                                  </p:stCondLst>
                                  <p:childTnLst>
                                    <p:animMotion origin="layout" path="M 2.77778E-7 3.45679E-6 L 0.33767 0.07531 " pathEditMode="relative" rAng="0" ptsTypes="AA">
                                      <p:cBhvr>
                                        <p:cTn id="20" dur="2000" fill="hold"/>
                                        <p:tgtEl>
                                          <p:spTgt spid="14"/>
                                        </p:tgtEl>
                                        <p:attrNameLst>
                                          <p:attrName>ppt_x</p:attrName>
                                          <p:attrName>ppt_y</p:attrName>
                                        </p:attrNameLst>
                                      </p:cBhvr>
                                      <p:rCtr x="16875" y="3765"/>
                                    </p:animMotion>
                                  </p:childTnLst>
                                </p:cTn>
                              </p:par>
                            </p:childTnLst>
                          </p:cTn>
                        </p:par>
                      </p:childTnLst>
                    </p:cTn>
                  </p:par>
                </p:childTnLst>
              </p:cTn>
              <p:nextCondLst>
                <p:cond evt="onClick" delay="0">
                  <p:tgtEl>
                    <p:spTgt spid="13"/>
                  </p:tgtEl>
                </p:cond>
              </p:nextCondLst>
            </p:seq>
          </p:childTnLst>
        </p:cTn>
      </p:par>
    </p:tnLst>
    <p:bldLst>
      <p:bldP spid="6" grpId="0" animBg="1"/>
      <p:bldP spid="12" grpId="0" animBg="1"/>
      <p:bldP spid="13" grpId="0" animBg="1"/>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744680" y="1352550"/>
            <a:ext cx="7809345" cy="2705100"/>
            <a:chOff x="744680" y="1657350"/>
            <a:chExt cx="7809345" cy="2705100"/>
          </a:xfrm>
        </p:grpSpPr>
        <p:grpSp>
          <p:nvGrpSpPr>
            <p:cNvPr id="2" name="Group 1"/>
            <p:cNvGrpSpPr/>
            <p:nvPr/>
          </p:nvGrpSpPr>
          <p:grpSpPr>
            <a:xfrm>
              <a:off x="744680" y="1657350"/>
              <a:ext cx="7809345" cy="2705100"/>
              <a:chOff x="744680" y="1657350"/>
              <a:chExt cx="7809345" cy="2705100"/>
            </a:xfrm>
          </p:grpSpPr>
          <p:sp>
            <p:nvSpPr>
              <p:cNvPr id="3" name="Rectangle 2"/>
              <p:cNvSpPr/>
              <p:nvPr/>
            </p:nvSpPr>
            <p:spPr>
              <a:xfrm>
                <a:off x="744680" y="1657350"/>
                <a:ext cx="7809345" cy="2705100"/>
              </a:xfrm>
              <a:custGeom>
                <a:avLst/>
                <a:gdLst>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0 w 7809345"/>
                  <a:gd name="connsiteY4"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47 w 7809392"/>
                  <a:gd name="connsiteY0" fmla="*/ 0 h 2895600"/>
                  <a:gd name="connsiteX1" fmla="*/ 7809392 w 7809392"/>
                  <a:gd name="connsiteY1" fmla="*/ 0 h 2895600"/>
                  <a:gd name="connsiteX2" fmla="*/ 7809392 w 7809392"/>
                  <a:gd name="connsiteY2" fmla="*/ 2895600 h 2895600"/>
                  <a:gd name="connsiteX3" fmla="*/ 47 w 7809392"/>
                  <a:gd name="connsiteY3" fmla="*/ 2895600 h 2895600"/>
                  <a:gd name="connsiteX4" fmla="*/ 144366 w 7809392"/>
                  <a:gd name="connsiteY4" fmla="*/ 628650 h 2895600"/>
                  <a:gd name="connsiteX5" fmla="*/ 47 w 7809392"/>
                  <a:gd name="connsiteY5" fmla="*/ 0 h 2895600"/>
                  <a:gd name="connsiteX0" fmla="*/ 47 w 7809392"/>
                  <a:gd name="connsiteY0" fmla="*/ 0 h 2895600"/>
                  <a:gd name="connsiteX1" fmla="*/ 7809392 w 7809392"/>
                  <a:gd name="connsiteY1" fmla="*/ 0 h 2895600"/>
                  <a:gd name="connsiteX2" fmla="*/ 7809392 w 7809392"/>
                  <a:gd name="connsiteY2" fmla="*/ 2895600 h 2895600"/>
                  <a:gd name="connsiteX3" fmla="*/ 47 w 7809392"/>
                  <a:gd name="connsiteY3" fmla="*/ 2895600 h 2895600"/>
                  <a:gd name="connsiteX4" fmla="*/ 144366 w 7809392"/>
                  <a:gd name="connsiteY4" fmla="*/ 793750 h 2895600"/>
                  <a:gd name="connsiteX5" fmla="*/ 47 w 7809392"/>
                  <a:gd name="connsiteY5" fmla="*/ 0 h 2895600"/>
                  <a:gd name="connsiteX0" fmla="*/ 72 w 7809417"/>
                  <a:gd name="connsiteY0" fmla="*/ 0 h 2895600"/>
                  <a:gd name="connsiteX1" fmla="*/ 7809417 w 7809417"/>
                  <a:gd name="connsiteY1" fmla="*/ 0 h 2895600"/>
                  <a:gd name="connsiteX2" fmla="*/ 7809417 w 7809417"/>
                  <a:gd name="connsiteY2" fmla="*/ 2895600 h 2895600"/>
                  <a:gd name="connsiteX3" fmla="*/ 72 w 7809417"/>
                  <a:gd name="connsiteY3" fmla="*/ 2895600 h 2895600"/>
                  <a:gd name="connsiteX4" fmla="*/ 106291 w 7809417"/>
                  <a:gd name="connsiteY4" fmla="*/ 793750 h 2895600"/>
                  <a:gd name="connsiteX5" fmla="*/ 72 w 7809417"/>
                  <a:gd name="connsiteY5" fmla="*/ 0 h 2895600"/>
                  <a:gd name="connsiteX0" fmla="*/ 555703 w 8365048"/>
                  <a:gd name="connsiteY0" fmla="*/ 0 h 2895600"/>
                  <a:gd name="connsiteX1" fmla="*/ 8365048 w 8365048"/>
                  <a:gd name="connsiteY1" fmla="*/ 0 h 2895600"/>
                  <a:gd name="connsiteX2" fmla="*/ 8365048 w 8365048"/>
                  <a:gd name="connsiteY2" fmla="*/ 2895600 h 2895600"/>
                  <a:gd name="connsiteX3" fmla="*/ 555703 w 8365048"/>
                  <a:gd name="connsiteY3" fmla="*/ 2895600 h 2895600"/>
                  <a:gd name="connsiteX4" fmla="*/ 649223 w 8365048"/>
                  <a:gd name="connsiteY4" fmla="*/ 1670050 h 2895600"/>
                  <a:gd name="connsiteX5" fmla="*/ 661922 w 8365048"/>
                  <a:gd name="connsiteY5" fmla="*/ 793750 h 2895600"/>
                  <a:gd name="connsiteX6" fmla="*/ 555703 w 8365048"/>
                  <a:gd name="connsiteY6" fmla="*/ 0 h 2895600"/>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93520 w 7809345"/>
                  <a:gd name="connsiteY4" fmla="*/ 1670050 h 2895600"/>
                  <a:gd name="connsiteX5" fmla="*/ 106219 w 7809345"/>
                  <a:gd name="connsiteY5" fmla="*/ 793750 h 2895600"/>
                  <a:gd name="connsiteX6" fmla="*/ 0 w 7809345"/>
                  <a:gd name="connsiteY6" fmla="*/ 0 h 2895600"/>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118920 w 7809345"/>
                  <a:gd name="connsiteY4" fmla="*/ 1720850 h 2895600"/>
                  <a:gd name="connsiteX5" fmla="*/ 106219 w 7809345"/>
                  <a:gd name="connsiteY5" fmla="*/ 793750 h 2895600"/>
                  <a:gd name="connsiteX6" fmla="*/ 0 w 7809345"/>
                  <a:gd name="connsiteY6" fmla="*/ 0 h 2895600"/>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118920 w 7809345"/>
                  <a:gd name="connsiteY4" fmla="*/ 1720850 h 2895600"/>
                  <a:gd name="connsiteX5" fmla="*/ 131619 w 7809345"/>
                  <a:gd name="connsiteY5" fmla="*/ 806450 h 2895600"/>
                  <a:gd name="connsiteX6" fmla="*/ 0 w 7809345"/>
                  <a:gd name="connsiteY6" fmla="*/ 0 h 289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09345" h="2895600">
                    <a:moveTo>
                      <a:pt x="0" y="0"/>
                    </a:moveTo>
                    <a:lnTo>
                      <a:pt x="7809345" y="0"/>
                    </a:lnTo>
                    <a:lnTo>
                      <a:pt x="7809345" y="2895600"/>
                    </a:lnTo>
                    <a:lnTo>
                      <a:pt x="0" y="2895600"/>
                    </a:lnTo>
                    <a:cubicBezTo>
                      <a:pt x="77163" y="2176992"/>
                      <a:pt x="101217" y="2071158"/>
                      <a:pt x="118920" y="1720850"/>
                    </a:cubicBezTo>
                    <a:cubicBezTo>
                      <a:pt x="136623" y="1370542"/>
                      <a:pt x="138739" y="1078442"/>
                      <a:pt x="131619" y="806450"/>
                    </a:cubicBezTo>
                    <a:cubicBezTo>
                      <a:pt x="108913" y="558800"/>
                      <a:pt x="48106" y="209550"/>
                      <a:pt x="0" y="0"/>
                    </a:cubicBezTo>
                    <a:close/>
                  </a:path>
                </a:pathLst>
              </a:custGeom>
              <a:solidFill>
                <a:srgbClr val="FBD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
              <p:cNvSpPr/>
              <p:nvPr/>
            </p:nvSpPr>
            <p:spPr>
              <a:xfrm>
                <a:off x="1134752" y="1896830"/>
                <a:ext cx="7071100" cy="2217177"/>
              </a:xfrm>
              <a:custGeom>
                <a:avLst/>
                <a:gdLst>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0 w 7809345"/>
                  <a:gd name="connsiteY4"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47 w 7809392"/>
                  <a:gd name="connsiteY0" fmla="*/ 0 h 2895600"/>
                  <a:gd name="connsiteX1" fmla="*/ 7809392 w 7809392"/>
                  <a:gd name="connsiteY1" fmla="*/ 0 h 2895600"/>
                  <a:gd name="connsiteX2" fmla="*/ 7809392 w 7809392"/>
                  <a:gd name="connsiteY2" fmla="*/ 2895600 h 2895600"/>
                  <a:gd name="connsiteX3" fmla="*/ 47 w 7809392"/>
                  <a:gd name="connsiteY3" fmla="*/ 2895600 h 2895600"/>
                  <a:gd name="connsiteX4" fmla="*/ 144366 w 7809392"/>
                  <a:gd name="connsiteY4" fmla="*/ 628650 h 2895600"/>
                  <a:gd name="connsiteX5" fmla="*/ 47 w 7809392"/>
                  <a:gd name="connsiteY5" fmla="*/ 0 h 2895600"/>
                  <a:gd name="connsiteX0" fmla="*/ 44 w 7809389"/>
                  <a:gd name="connsiteY0" fmla="*/ 0 h 2895600"/>
                  <a:gd name="connsiteX1" fmla="*/ 7809389 w 7809389"/>
                  <a:gd name="connsiteY1" fmla="*/ 0 h 2895600"/>
                  <a:gd name="connsiteX2" fmla="*/ 7809389 w 7809389"/>
                  <a:gd name="connsiteY2" fmla="*/ 2895600 h 2895600"/>
                  <a:gd name="connsiteX3" fmla="*/ 44 w 7809389"/>
                  <a:gd name="connsiteY3" fmla="*/ 2895600 h 2895600"/>
                  <a:gd name="connsiteX4" fmla="*/ 159033 w 7809389"/>
                  <a:gd name="connsiteY4" fmla="*/ 1016020 h 2895600"/>
                  <a:gd name="connsiteX5" fmla="*/ 44 w 7809389"/>
                  <a:gd name="connsiteY5" fmla="*/ 0 h 2895600"/>
                  <a:gd name="connsiteX0" fmla="*/ 582152 w 8391497"/>
                  <a:gd name="connsiteY0" fmla="*/ 0 h 2895600"/>
                  <a:gd name="connsiteX1" fmla="*/ 8391497 w 8391497"/>
                  <a:gd name="connsiteY1" fmla="*/ 0 h 2895600"/>
                  <a:gd name="connsiteX2" fmla="*/ 8391497 w 8391497"/>
                  <a:gd name="connsiteY2" fmla="*/ 2895600 h 2895600"/>
                  <a:gd name="connsiteX3" fmla="*/ 582152 w 8391497"/>
                  <a:gd name="connsiteY3" fmla="*/ 2895600 h 2895600"/>
                  <a:gd name="connsiteX4" fmla="*/ 741141 w 8391497"/>
                  <a:gd name="connsiteY4" fmla="*/ 1016020 h 2895600"/>
                  <a:gd name="connsiteX5" fmla="*/ 572769 w 8391497"/>
                  <a:gd name="connsiteY5" fmla="*/ 448384 h 2895600"/>
                  <a:gd name="connsiteX6" fmla="*/ 582152 w 8391497"/>
                  <a:gd name="connsiteY6" fmla="*/ 0 h 2895600"/>
                  <a:gd name="connsiteX0" fmla="*/ 74435 w 7883780"/>
                  <a:gd name="connsiteY0" fmla="*/ 0 h 2895600"/>
                  <a:gd name="connsiteX1" fmla="*/ 7883780 w 7883780"/>
                  <a:gd name="connsiteY1" fmla="*/ 0 h 2895600"/>
                  <a:gd name="connsiteX2" fmla="*/ 7883780 w 7883780"/>
                  <a:gd name="connsiteY2" fmla="*/ 2895600 h 2895600"/>
                  <a:gd name="connsiteX3" fmla="*/ 74435 w 7883780"/>
                  <a:gd name="connsiteY3" fmla="*/ 2895600 h 2895600"/>
                  <a:gd name="connsiteX4" fmla="*/ 233424 w 7883780"/>
                  <a:gd name="connsiteY4" fmla="*/ 1016020 h 2895600"/>
                  <a:gd name="connsiteX5" fmla="*/ 65052 w 7883780"/>
                  <a:gd name="connsiteY5" fmla="*/ 448384 h 2895600"/>
                  <a:gd name="connsiteX6" fmla="*/ 74435 w 7883780"/>
                  <a:gd name="connsiteY6" fmla="*/ 0 h 2895600"/>
                  <a:gd name="connsiteX0" fmla="*/ 55299 w 7864644"/>
                  <a:gd name="connsiteY0" fmla="*/ 0 h 2895600"/>
                  <a:gd name="connsiteX1" fmla="*/ 7864644 w 7864644"/>
                  <a:gd name="connsiteY1" fmla="*/ 0 h 2895600"/>
                  <a:gd name="connsiteX2" fmla="*/ 7864644 w 7864644"/>
                  <a:gd name="connsiteY2" fmla="*/ 2895600 h 2895600"/>
                  <a:gd name="connsiteX3" fmla="*/ 55299 w 7864644"/>
                  <a:gd name="connsiteY3" fmla="*/ 2895600 h 2895600"/>
                  <a:gd name="connsiteX4" fmla="*/ 214288 w 7864644"/>
                  <a:gd name="connsiteY4" fmla="*/ 1016020 h 2895600"/>
                  <a:gd name="connsiteX5" fmla="*/ 45916 w 7864644"/>
                  <a:gd name="connsiteY5" fmla="*/ 448384 h 2895600"/>
                  <a:gd name="connsiteX6" fmla="*/ 55299 w 7864644"/>
                  <a:gd name="connsiteY6" fmla="*/ 0 h 2895600"/>
                  <a:gd name="connsiteX0" fmla="*/ 55299 w 7864644"/>
                  <a:gd name="connsiteY0" fmla="*/ 0 h 2895600"/>
                  <a:gd name="connsiteX1" fmla="*/ 7864644 w 7864644"/>
                  <a:gd name="connsiteY1" fmla="*/ 0 h 2895600"/>
                  <a:gd name="connsiteX2" fmla="*/ 7864644 w 7864644"/>
                  <a:gd name="connsiteY2" fmla="*/ 2895600 h 2895600"/>
                  <a:gd name="connsiteX3" fmla="*/ 55299 w 7864644"/>
                  <a:gd name="connsiteY3" fmla="*/ 2895600 h 2895600"/>
                  <a:gd name="connsiteX4" fmla="*/ 214288 w 7864644"/>
                  <a:gd name="connsiteY4" fmla="*/ 1016020 h 2895600"/>
                  <a:gd name="connsiteX5" fmla="*/ 45916 w 7864644"/>
                  <a:gd name="connsiteY5" fmla="*/ 448384 h 2895600"/>
                  <a:gd name="connsiteX6" fmla="*/ 55299 w 7864644"/>
                  <a:gd name="connsiteY6" fmla="*/ 0 h 2895600"/>
                  <a:gd name="connsiteX0" fmla="*/ 579978 w 8389323"/>
                  <a:gd name="connsiteY0" fmla="*/ 0 h 2895600"/>
                  <a:gd name="connsiteX1" fmla="*/ 8389323 w 8389323"/>
                  <a:gd name="connsiteY1" fmla="*/ 0 h 2895600"/>
                  <a:gd name="connsiteX2" fmla="*/ 8389323 w 8389323"/>
                  <a:gd name="connsiteY2" fmla="*/ 2895600 h 2895600"/>
                  <a:gd name="connsiteX3" fmla="*/ 579978 w 8389323"/>
                  <a:gd name="connsiteY3" fmla="*/ 2895600 h 2895600"/>
                  <a:gd name="connsiteX4" fmla="*/ 570596 w 8389323"/>
                  <a:gd name="connsiteY4" fmla="*/ 1625991 h 2895600"/>
                  <a:gd name="connsiteX5" fmla="*/ 738967 w 8389323"/>
                  <a:gd name="connsiteY5" fmla="*/ 1016020 h 2895600"/>
                  <a:gd name="connsiteX6" fmla="*/ 570595 w 8389323"/>
                  <a:gd name="connsiteY6" fmla="*/ 448384 h 2895600"/>
                  <a:gd name="connsiteX7" fmla="*/ 579978 w 8389323"/>
                  <a:gd name="connsiteY7" fmla="*/ 0 h 2895600"/>
                  <a:gd name="connsiteX0" fmla="*/ 55299 w 7864644"/>
                  <a:gd name="connsiteY0" fmla="*/ 0 h 2895600"/>
                  <a:gd name="connsiteX1" fmla="*/ 7864644 w 7864644"/>
                  <a:gd name="connsiteY1" fmla="*/ 0 h 2895600"/>
                  <a:gd name="connsiteX2" fmla="*/ 7864644 w 7864644"/>
                  <a:gd name="connsiteY2" fmla="*/ 2895600 h 2895600"/>
                  <a:gd name="connsiteX3" fmla="*/ 55299 w 7864644"/>
                  <a:gd name="connsiteY3" fmla="*/ 2895600 h 2895600"/>
                  <a:gd name="connsiteX4" fmla="*/ 45917 w 7864644"/>
                  <a:gd name="connsiteY4" fmla="*/ 1625991 h 2895600"/>
                  <a:gd name="connsiteX5" fmla="*/ 214288 w 7864644"/>
                  <a:gd name="connsiteY5" fmla="*/ 1016020 h 2895600"/>
                  <a:gd name="connsiteX6" fmla="*/ 45916 w 7864644"/>
                  <a:gd name="connsiteY6" fmla="*/ 448384 h 2895600"/>
                  <a:gd name="connsiteX7" fmla="*/ 55299 w 7864644"/>
                  <a:gd name="connsiteY7" fmla="*/ 0 h 2895600"/>
                  <a:gd name="connsiteX0" fmla="*/ 55299 w 7864644"/>
                  <a:gd name="connsiteY0" fmla="*/ 0 h 2895600"/>
                  <a:gd name="connsiteX1" fmla="*/ 7864644 w 7864644"/>
                  <a:gd name="connsiteY1" fmla="*/ 0 h 2895600"/>
                  <a:gd name="connsiteX2" fmla="*/ 7732620 w 7864644"/>
                  <a:gd name="connsiteY2" fmla="*/ 510363 h 2895600"/>
                  <a:gd name="connsiteX3" fmla="*/ 7864644 w 7864644"/>
                  <a:gd name="connsiteY3" fmla="*/ 2895600 h 2895600"/>
                  <a:gd name="connsiteX4" fmla="*/ 55299 w 7864644"/>
                  <a:gd name="connsiteY4" fmla="*/ 2895600 h 2895600"/>
                  <a:gd name="connsiteX5" fmla="*/ 45917 w 7864644"/>
                  <a:gd name="connsiteY5" fmla="*/ 1625991 h 2895600"/>
                  <a:gd name="connsiteX6" fmla="*/ 214288 w 7864644"/>
                  <a:gd name="connsiteY6" fmla="*/ 1016020 h 2895600"/>
                  <a:gd name="connsiteX7" fmla="*/ 45916 w 7864644"/>
                  <a:gd name="connsiteY7" fmla="*/ 448384 h 2895600"/>
                  <a:gd name="connsiteX8" fmla="*/ 55299 w 7864644"/>
                  <a:gd name="connsiteY8" fmla="*/ 0 h 2895600"/>
                  <a:gd name="connsiteX0" fmla="*/ 55299 w 7879425"/>
                  <a:gd name="connsiteY0" fmla="*/ 0 h 2895600"/>
                  <a:gd name="connsiteX1" fmla="*/ 7864644 w 7879425"/>
                  <a:gd name="connsiteY1" fmla="*/ 0 h 2895600"/>
                  <a:gd name="connsiteX2" fmla="*/ 7732620 w 7879425"/>
                  <a:gd name="connsiteY2" fmla="*/ 510363 h 2895600"/>
                  <a:gd name="connsiteX3" fmla="*/ 7879313 w 7879425"/>
                  <a:gd name="connsiteY3" fmla="*/ 928723 h 2895600"/>
                  <a:gd name="connsiteX4" fmla="*/ 7864644 w 7879425"/>
                  <a:gd name="connsiteY4" fmla="*/ 2895600 h 2895600"/>
                  <a:gd name="connsiteX5" fmla="*/ 55299 w 7879425"/>
                  <a:gd name="connsiteY5" fmla="*/ 2895600 h 2895600"/>
                  <a:gd name="connsiteX6" fmla="*/ 45917 w 7879425"/>
                  <a:gd name="connsiteY6" fmla="*/ 1625991 h 2895600"/>
                  <a:gd name="connsiteX7" fmla="*/ 214288 w 7879425"/>
                  <a:gd name="connsiteY7" fmla="*/ 1016020 h 2895600"/>
                  <a:gd name="connsiteX8" fmla="*/ 45916 w 7879425"/>
                  <a:gd name="connsiteY8" fmla="*/ 448384 h 2895600"/>
                  <a:gd name="connsiteX9" fmla="*/ 55299 w 7879425"/>
                  <a:gd name="connsiteY9" fmla="*/ 0 h 2895600"/>
                  <a:gd name="connsiteX0" fmla="*/ 55299 w 7879425"/>
                  <a:gd name="connsiteY0" fmla="*/ 0 h 2895600"/>
                  <a:gd name="connsiteX1" fmla="*/ 7864644 w 7879425"/>
                  <a:gd name="connsiteY1" fmla="*/ 0 h 2895600"/>
                  <a:gd name="connsiteX2" fmla="*/ 7732620 w 7879425"/>
                  <a:gd name="connsiteY2" fmla="*/ 510363 h 2895600"/>
                  <a:gd name="connsiteX3" fmla="*/ 7879313 w 7879425"/>
                  <a:gd name="connsiteY3" fmla="*/ 928723 h 2895600"/>
                  <a:gd name="connsiteX4" fmla="*/ 7688611 w 7879425"/>
                  <a:gd name="connsiteY4" fmla="*/ 1734454 h 2895600"/>
                  <a:gd name="connsiteX5" fmla="*/ 7864644 w 7879425"/>
                  <a:gd name="connsiteY5" fmla="*/ 2895600 h 2895600"/>
                  <a:gd name="connsiteX6" fmla="*/ 55299 w 7879425"/>
                  <a:gd name="connsiteY6" fmla="*/ 2895600 h 2895600"/>
                  <a:gd name="connsiteX7" fmla="*/ 45917 w 7879425"/>
                  <a:gd name="connsiteY7" fmla="*/ 1625991 h 2895600"/>
                  <a:gd name="connsiteX8" fmla="*/ 214288 w 7879425"/>
                  <a:gd name="connsiteY8" fmla="*/ 1016020 h 2895600"/>
                  <a:gd name="connsiteX9" fmla="*/ 45916 w 7879425"/>
                  <a:gd name="connsiteY9" fmla="*/ 448384 h 2895600"/>
                  <a:gd name="connsiteX10" fmla="*/ 55299 w 7879425"/>
                  <a:gd name="connsiteY10"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69257 w 7925560"/>
                  <a:gd name="connsiteY0" fmla="*/ 0 h 2895600"/>
                  <a:gd name="connsiteX1" fmla="*/ 7878602 w 7925560"/>
                  <a:gd name="connsiteY1" fmla="*/ 0 h 2895600"/>
                  <a:gd name="connsiteX2" fmla="*/ 7746578 w 7925560"/>
                  <a:gd name="connsiteY2" fmla="*/ 510363 h 2895600"/>
                  <a:gd name="connsiteX3" fmla="*/ 7893271 w 7925560"/>
                  <a:gd name="connsiteY3" fmla="*/ 928723 h 2895600"/>
                  <a:gd name="connsiteX4" fmla="*/ 7643892 w 7925560"/>
                  <a:gd name="connsiteY4" fmla="*/ 1734454 h 2895600"/>
                  <a:gd name="connsiteX5" fmla="*/ 7922608 w 7925560"/>
                  <a:gd name="connsiteY5" fmla="*/ 2462711 h 2895600"/>
                  <a:gd name="connsiteX6" fmla="*/ 7878602 w 7925560"/>
                  <a:gd name="connsiteY6" fmla="*/ 2895600 h 2895600"/>
                  <a:gd name="connsiteX7" fmla="*/ 69257 w 7925560"/>
                  <a:gd name="connsiteY7" fmla="*/ 2895600 h 2895600"/>
                  <a:gd name="connsiteX8" fmla="*/ 59875 w 7925560"/>
                  <a:gd name="connsiteY8" fmla="*/ 1625991 h 2895600"/>
                  <a:gd name="connsiteX9" fmla="*/ 228246 w 7925560"/>
                  <a:gd name="connsiteY9" fmla="*/ 1016020 h 2895600"/>
                  <a:gd name="connsiteX10" fmla="*/ 59874 w 7925560"/>
                  <a:gd name="connsiteY10" fmla="*/ 448384 h 2895600"/>
                  <a:gd name="connsiteX11" fmla="*/ 69257 w 7925560"/>
                  <a:gd name="connsiteY11" fmla="*/ 0 h 2895600"/>
                  <a:gd name="connsiteX0" fmla="*/ 64294 w 7920597"/>
                  <a:gd name="connsiteY0" fmla="*/ 0 h 2895600"/>
                  <a:gd name="connsiteX1" fmla="*/ 7873639 w 7920597"/>
                  <a:gd name="connsiteY1" fmla="*/ 0 h 2895600"/>
                  <a:gd name="connsiteX2" fmla="*/ 7741615 w 7920597"/>
                  <a:gd name="connsiteY2" fmla="*/ 510363 h 2895600"/>
                  <a:gd name="connsiteX3" fmla="*/ 7888308 w 7920597"/>
                  <a:gd name="connsiteY3" fmla="*/ 928723 h 2895600"/>
                  <a:gd name="connsiteX4" fmla="*/ 7638929 w 7920597"/>
                  <a:gd name="connsiteY4" fmla="*/ 1734454 h 2895600"/>
                  <a:gd name="connsiteX5" fmla="*/ 7917645 w 7920597"/>
                  <a:gd name="connsiteY5" fmla="*/ 2462711 h 2895600"/>
                  <a:gd name="connsiteX6" fmla="*/ 7873639 w 7920597"/>
                  <a:gd name="connsiteY6" fmla="*/ 2895600 h 2895600"/>
                  <a:gd name="connsiteX7" fmla="*/ 64294 w 7920597"/>
                  <a:gd name="connsiteY7" fmla="*/ 2895600 h 2895600"/>
                  <a:gd name="connsiteX8" fmla="*/ 54912 w 7920597"/>
                  <a:gd name="connsiteY8" fmla="*/ 1625991 h 2895600"/>
                  <a:gd name="connsiteX9" fmla="*/ 223283 w 7920597"/>
                  <a:gd name="connsiteY9" fmla="*/ 1016020 h 2895600"/>
                  <a:gd name="connsiteX10" fmla="*/ 54911 w 7920597"/>
                  <a:gd name="connsiteY10" fmla="*/ 448384 h 2895600"/>
                  <a:gd name="connsiteX11" fmla="*/ 64294 w 7920597"/>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28503 w 7920841"/>
                  <a:gd name="connsiteY4" fmla="*/ 1908771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0841" h="2895600">
                    <a:moveTo>
                      <a:pt x="64538" y="0"/>
                    </a:moveTo>
                    <a:lnTo>
                      <a:pt x="7873883" y="0"/>
                    </a:lnTo>
                    <a:cubicBezTo>
                      <a:pt x="7868993" y="170121"/>
                      <a:pt x="7746749" y="340242"/>
                      <a:pt x="7741859" y="510363"/>
                    </a:cubicBezTo>
                    <a:cubicBezTo>
                      <a:pt x="7736969" y="634322"/>
                      <a:pt x="7849435" y="727289"/>
                      <a:pt x="7888552" y="928723"/>
                    </a:cubicBezTo>
                    <a:cubicBezTo>
                      <a:pt x="7913001" y="1248950"/>
                      <a:pt x="7662734" y="1526565"/>
                      <a:pt x="7628503" y="1908771"/>
                    </a:cubicBezTo>
                    <a:cubicBezTo>
                      <a:pt x="7682290" y="2280647"/>
                      <a:pt x="7805425" y="2168309"/>
                      <a:pt x="7917889" y="2462711"/>
                    </a:cubicBezTo>
                    <a:cubicBezTo>
                      <a:pt x="7932559" y="2622502"/>
                      <a:pt x="7888552" y="2751304"/>
                      <a:pt x="7873883" y="2895600"/>
                    </a:cubicBezTo>
                    <a:lnTo>
                      <a:pt x="64538" y="2895600"/>
                    </a:lnTo>
                    <a:cubicBezTo>
                      <a:pt x="362813" y="2461907"/>
                      <a:pt x="28658" y="1939254"/>
                      <a:pt x="55156" y="1625991"/>
                    </a:cubicBezTo>
                    <a:cubicBezTo>
                      <a:pt x="81654" y="1312728"/>
                      <a:pt x="190849" y="1284597"/>
                      <a:pt x="223527" y="1016020"/>
                    </a:cubicBezTo>
                    <a:cubicBezTo>
                      <a:pt x="191510" y="760517"/>
                      <a:pt x="161670" y="671953"/>
                      <a:pt x="55155" y="448384"/>
                    </a:cubicBezTo>
                    <a:cubicBezTo>
                      <a:pt x="28657" y="341026"/>
                      <a:pt x="-59486" y="203855"/>
                      <a:pt x="6453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57004" t="51984" r="30893" b="25794"/>
            <a:stretch/>
          </p:blipFill>
          <p:spPr bwMode="auto">
            <a:xfrm>
              <a:off x="6335484" y="2473890"/>
              <a:ext cx="1574800" cy="1625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1" name="Oval 20"/>
          <p:cNvSpPr/>
          <p:nvPr/>
        </p:nvSpPr>
        <p:spPr>
          <a:xfrm>
            <a:off x="117764" y="589744"/>
            <a:ext cx="609600" cy="609600"/>
          </a:xfrm>
          <a:prstGeom prst="ellipse">
            <a:avLst/>
          </a:prstGeom>
          <a:solidFill>
            <a:srgbClr val="009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 Rounded MT Bold" pitchFamily="34" charset="0"/>
                <a:cs typeface="Times New Roman" pitchFamily="18" charset="0"/>
              </a:rPr>
              <a:t>7</a:t>
            </a:r>
            <a:endParaRPr lang="en-US" sz="2800" b="1">
              <a:solidFill>
                <a:schemeClr val="bg1"/>
              </a:solidFill>
              <a:latin typeface="Arial Rounded MT Bold" pitchFamily="34" charset="0"/>
              <a:cs typeface="Times New Roman" pitchFamily="18" charset="0"/>
            </a:endParaRPr>
          </a:p>
        </p:txBody>
      </p:sp>
      <p:sp>
        <p:nvSpPr>
          <p:cNvPr id="22" name="TextBox 21"/>
          <p:cNvSpPr txBox="1"/>
          <p:nvPr/>
        </p:nvSpPr>
        <p:spPr>
          <a:xfrm>
            <a:off x="744682" y="676942"/>
            <a:ext cx="2379518" cy="523208"/>
          </a:xfrm>
          <a:prstGeom prst="rect">
            <a:avLst/>
          </a:prstGeom>
          <a:noFill/>
        </p:spPr>
        <p:txBody>
          <a:bodyPr wrap="square" lIns="91428" tIns="45714" rIns="91428" bIns="45714" rtlCol="0">
            <a:spAutoFit/>
          </a:bodyPr>
          <a:lstStyle/>
          <a:p>
            <a:pPr algn="just"/>
            <a:r>
              <a:rPr lang="en-US" sz="2800" b="1" smtClean="0">
                <a:latin typeface="Arial-Rounded" pitchFamily="34" charset="0"/>
                <a:ea typeface="Arial-Rounded" pitchFamily="34" charset="0"/>
                <a:cs typeface="Arial-Rounded" pitchFamily="34" charset="0"/>
              </a:rPr>
              <a:t>Nghe viết</a:t>
            </a:r>
            <a:endParaRPr lang="en-US" sz="2800" b="1">
              <a:latin typeface="Arial-Rounded" pitchFamily="34" charset="0"/>
              <a:ea typeface="Arial-Rounded" pitchFamily="34" charset="0"/>
              <a:cs typeface="Arial-Rounded" pitchFamily="34" charset="0"/>
            </a:endParaRPr>
          </a:p>
        </p:txBody>
      </p:sp>
      <p:sp>
        <p:nvSpPr>
          <p:cNvPr id="6" name="TextBox 5"/>
          <p:cNvSpPr txBox="1"/>
          <p:nvPr/>
        </p:nvSpPr>
        <p:spPr>
          <a:xfrm>
            <a:off x="1905000" y="1962150"/>
            <a:ext cx="4419600" cy="461653"/>
          </a:xfrm>
          <a:prstGeom prst="rect">
            <a:avLst/>
          </a:prstGeom>
          <a:noFill/>
        </p:spPr>
        <p:txBody>
          <a:bodyPr wrap="square" lIns="91428" tIns="45714" rIns="91428" bIns="45714" rtlCol="0">
            <a:spAutoFit/>
          </a:bodyPr>
          <a:lstStyle/>
          <a:p>
            <a:pPr algn="just"/>
            <a:r>
              <a:rPr lang="en-US" sz="2400" b="1" smtClean="0">
                <a:latin typeface="Arial-Rounded" pitchFamily="34" charset="0"/>
                <a:ea typeface="Arial-Rounded" pitchFamily="34" charset="0"/>
                <a:cs typeface="Arial-Rounded" pitchFamily="34" charset="0"/>
              </a:rPr>
              <a:t>Nam đã đọc được truyện tranh.</a:t>
            </a:r>
            <a:endParaRPr lang="en-US" sz="2400" b="1">
              <a:latin typeface="Arial-Rounded" pitchFamily="34" charset="0"/>
              <a:ea typeface="Arial-Rounded" pitchFamily="34" charset="0"/>
              <a:cs typeface="Arial-Rounded" pitchFamily="34" charset="0"/>
            </a:endParaRPr>
          </a:p>
        </p:txBody>
      </p:sp>
      <p:sp>
        <p:nvSpPr>
          <p:cNvPr id="7" name="TextBox 6"/>
          <p:cNvSpPr txBox="1"/>
          <p:nvPr/>
        </p:nvSpPr>
        <p:spPr>
          <a:xfrm>
            <a:off x="1447800" y="2495550"/>
            <a:ext cx="4419600" cy="461653"/>
          </a:xfrm>
          <a:prstGeom prst="rect">
            <a:avLst/>
          </a:prstGeom>
          <a:noFill/>
        </p:spPr>
        <p:txBody>
          <a:bodyPr wrap="square" lIns="91428" tIns="45714" rIns="91428" bIns="45714" rtlCol="0">
            <a:spAutoFit/>
          </a:bodyPr>
          <a:lstStyle/>
          <a:p>
            <a:pPr algn="just"/>
            <a:r>
              <a:rPr lang="en-US" sz="2400" b="1" smtClean="0">
                <a:latin typeface="Arial-Rounded" pitchFamily="34" charset="0"/>
                <a:ea typeface="Arial-Rounded" pitchFamily="34" charset="0"/>
                <a:cs typeface="Arial-Rounded" pitchFamily="34" charset="0"/>
              </a:rPr>
              <a:t>Nam còn biết làm toán nữa.</a:t>
            </a:r>
            <a:endParaRPr lang="en-US" sz="2400" b="1">
              <a:latin typeface="Arial-Rounded" pitchFamily="34" charset="0"/>
              <a:ea typeface="Arial-Rounded" pitchFamily="34" charset="0"/>
              <a:cs typeface="Arial-Rounded" pitchFamily="34" charset="0"/>
            </a:endParaRPr>
          </a:p>
        </p:txBody>
      </p:sp>
      <p:sp>
        <p:nvSpPr>
          <p:cNvPr id="11" name="TextBox 10"/>
          <p:cNvSpPr txBox="1"/>
          <p:nvPr/>
        </p:nvSpPr>
        <p:spPr>
          <a:xfrm>
            <a:off x="1026883" y="4315691"/>
            <a:ext cx="6918037" cy="523208"/>
          </a:xfrm>
          <a:prstGeom prst="rect">
            <a:avLst/>
          </a:prstGeom>
          <a:solidFill>
            <a:schemeClr val="bg1"/>
          </a:solidFill>
        </p:spPr>
        <p:txBody>
          <a:bodyPr wrap="square" lIns="91428" tIns="45714" rIns="91428" bIns="45714" rtlCol="0">
            <a:spAutoFit/>
          </a:bodyPr>
          <a:lstStyle/>
          <a:p>
            <a:pPr algn="ctr"/>
            <a:r>
              <a:rPr lang="en-US" sz="2800" b="1" smtClean="0">
                <a:latin typeface="Arial-Rounded" pitchFamily="34" charset="0"/>
                <a:ea typeface="Arial-Rounded" pitchFamily="34" charset="0"/>
                <a:cs typeface="Arial-Rounded" pitchFamily="34" charset="0"/>
              </a:rPr>
              <a:t>Khi viết chữ đầu dòng, ta lưu ý gì?</a:t>
            </a:r>
            <a:endParaRPr lang="en-US" sz="2800" b="1">
              <a:latin typeface="Arial-Rounded" pitchFamily="34" charset="0"/>
              <a:ea typeface="Arial-Rounded" pitchFamily="34" charset="0"/>
              <a:cs typeface="Arial-Rounded" pitchFamily="34" charset="0"/>
            </a:endParaRPr>
          </a:p>
        </p:txBody>
      </p:sp>
      <p:sp>
        <p:nvSpPr>
          <p:cNvPr id="5" name="Right Arrow 4"/>
          <p:cNvSpPr/>
          <p:nvPr/>
        </p:nvSpPr>
        <p:spPr>
          <a:xfrm>
            <a:off x="1510144" y="2123830"/>
            <a:ext cx="431223" cy="189496"/>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1179282" y="4315691"/>
            <a:ext cx="6918037" cy="523208"/>
          </a:xfrm>
          <a:prstGeom prst="rect">
            <a:avLst/>
          </a:prstGeom>
          <a:solidFill>
            <a:schemeClr val="bg1"/>
          </a:solidFill>
        </p:spPr>
        <p:txBody>
          <a:bodyPr wrap="square" lIns="91428" tIns="45714" rIns="91428" bIns="45714" rtlCol="0">
            <a:spAutoFit/>
          </a:bodyPr>
          <a:lstStyle/>
          <a:p>
            <a:pPr algn="ctr"/>
            <a:r>
              <a:rPr lang="en-US" sz="2800" b="1" smtClean="0">
                <a:latin typeface="Arial-Rounded" pitchFamily="34" charset="0"/>
                <a:ea typeface="Arial-Rounded" pitchFamily="34" charset="0"/>
                <a:cs typeface="Arial-Rounded" pitchFamily="34" charset="0"/>
              </a:rPr>
              <a:t>Những chữ nào viết hoa? Vì sao?</a:t>
            </a:r>
            <a:endParaRPr lang="en-US" sz="2800" b="1">
              <a:latin typeface="Arial-Rounded" pitchFamily="34" charset="0"/>
              <a:ea typeface="Arial-Rounded" pitchFamily="34" charset="0"/>
              <a:cs typeface="Arial-Rounded" pitchFamily="34" charset="0"/>
            </a:endParaRPr>
          </a:p>
        </p:txBody>
      </p:sp>
      <p:cxnSp>
        <p:nvCxnSpPr>
          <p:cNvPr id="9" name="Straight Connector 8"/>
          <p:cNvCxnSpPr/>
          <p:nvPr/>
        </p:nvCxnSpPr>
        <p:spPr>
          <a:xfrm flipV="1">
            <a:off x="1969077" y="2343394"/>
            <a:ext cx="226868" cy="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510145" y="2876552"/>
            <a:ext cx="24245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331682" y="4315691"/>
            <a:ext cx="6918037" cy="523208"/>
          </a:xfrm>
          <a:prstGeom prst="rect">
            <a:avLst/>
          </a:prstGeom>
          <a:solidFill>
            <a:schemeClr val="bg1"/>
          </a:solidFill>
        </p:spPr>
        <p:txBody>
          <a:bodyPr wrap="square" lIns="91428" tIns="45714" rIns="91428" bIns="45714" rtlCol="0">
            <a:spAutoFit/>
          </a:bodyPr>
          <a:lstStyle/>
          <a:p>
            <a:pPr algn="ctr"/>
            <a:r>
              <a:rPr lang="en-US" sz="2800" b="1" smtClean="0">
                <a:latin typeface="Arial-Rounded" pitchFamily="34" charset="0"/>
                <a:ea typeface="Arial-Rounded" pitchFamily="34" charset="0"/>
                <a:cs typeface="Arial-Rounded" pitchFamily="34" charset="0"/>
              </a:rPr>
              <a:t>Kết thúc câu có dấu gì?</a:t>
            </a:r>
            <a:endParaRPr lang="en-US" sz="2800" b="1">
              <a:latin typeface="Arial-Rounded" pitchFamily="34" charset="0"/>
              <a:ea typeface="Arial-Rounded" pitchFamily="34" charset="0"/>
              <a:cs typeface="Arial-Rounded" pitchFamily="34" charset="0"/>
            </a:endParaRPr>
          </a:p>
        </p:txBody>
      </p:sp>
      <p:sp>
        <p:nvSpPr>
          <p:cNvPr id="20" name="Oval 19"/>
          <p:cNvSpPr/>
          <p:nvPr/>
        </p:nvSpPr>
        <p:spPr>
          <a:xfrm>
            <a:off x="5908964" y="2170462"/>
            <a:ext cx="114301" cy="22860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5029200" y="2700618"/>
            <a:ext cx="114301" cy="22860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1447800" y="4315691"/>
            <a:ext cx="6918037" cy="523208"/>
          </a:xfrm>
          <a:prstGeom prst="rect">
            <a:avLst/>
          </a:prstGeom>
          <a:solidFill>
            <a:schemeClr val="bg1"/>
          </a:solidFill>
        </p:spPr>
        <p:txBody>
          <a:bodyPr wrap="square" lIns="91428" tIns="45714" rIns="91428" bIns="45714" rtlCol="0">
            <a:spAutoFit/>
          </a:bodyPr>
          <a:lstStyle/>
          <a:p>
            <a:pPr algn="ctr"/>
            <a:r>
              <a:rPr lang="en-US" sz="2800" b="1" smtClean="0">
                <a:latin typeface="Arial-Rounded" pitchFamily="34" charset="0"/>
                <a:ea typeface="Arial-Rounded" pitchFamily="34" charset="0"/>
                <a:cs typeface="Arial-Rounded" pitchFamily="34" charset="0"/>
              </a:rPr>
              <a:t>Em hãy tìm từ dễ viết lẫn trong bài.</a:t>
            </a:r>
            <a:endParaRPr lang="en-US" sz="2800" b="1">
              <a:latin typeface="Arial-Rounded" pitchFamily="34" charset="0"/>
              <a:ea typeface="Arial-Rounded" pitchFamily="34" charset="0"/>
              <a:cs typeface="Arial-Rounded" pitchFamily="34" charset="0"/>
            </a:endParaRPr>
          </a:p>
        </p:txBody>
      </p:sp>
      <p:cxnSp>
        <p:nvCxnSpPr>
          <p:cNvPr id="28" name="Straight Connector 27"/>
          <p:cNvCxnSpPr/>
          <p:nvPr/>
        </p:nvCxnSpPr>
        <p:spPr>
          <a:xfrm flipV="1">
            <a:off x="4401907" y="2386447"/>
            <a:ext cx="1465493" cy="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3641625" y="2386451"/>
            <a:ext cx="54994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2777836" y="2911907"/>
            <a:ext cx="47374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V="1">
            <a:off x="3386376" y="2908137"/>
            <a:ext cx="427370" cy="145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6418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par>
                          <p:cTn id="13" fill="hold">
                            <p:stCondLst>
                              <p:cond delay="500"/>
                            </p:stCondLst>
                            <p:childTnLst>
                              <p:par>
                                <p:cTn id="14" presetID="32" presetClass="emph" presetSubtype="0" fill="hold" grpId="0" nodeType="afterEffect">
                                  <p:stCondLst>
                                    <p:cond delay="0"/>
                                  </p:stCondLst>
                                  <p:childTnLst>
                                    <p:animRot by="120000">
                                      <p:cBhvr>
                                        <p:cTn id="15" dur="300" fill="hold">
                                          <p:stCondLst>
                                            <p:cond delay="0"/>
                                          </p:stCondLst>
                                        </p:cTn>
                                        <p:tgtEl>
                                          <p:spTgt spid="5"/>
                                        </p:tgtEl>
                                        <p:attrNameLst>
                                          <p:attrName>r</p:attrName>
                                        </p:attrNameLst>
                                      </p:cBhvr>
                                    </p:animRot>
                                    <p:animRot by="-240000">
                                      <p:cBhvr>
                                        <p:cTn id="16" dur="600" fill="hold">
                                          <p:stCondLst>
                                            <p:cond delay="600"/>
                                          </p:stCondLst>
                                        </p:cTn>
                                        <p:tgtEl>
                                          <p:spTgt spid="5"/>
                                        </p:tgtEl>
                                        <p:attrNameLst>
                                          <p:attrName>r</p:attrName>
                                        </p:attrNameLst>
                                      </p:cBhvr>
                                    </p:animRot>
                                    <p:animRot by="240000">
                                      <p:cBhvr>
                                        <p:cTn id="17" dur="600" fill="hold">
                                          <p:stCondLst>
                                            <p:cond delay="1200"/>
                                          </p:stCondLst>
                                        </p:cTn>
                                        <p:tgtEl>
                                          <p:spTgt spid="5"/>
                                        </p:tgtEl>
                                        <p:attrNameLst>
                                          <p:attrName>r</p:attrName>
                                        </p:attrNameLst>
                                      </p:cBhvr>
                                    </p:animRot>
                                    <p:animRot by="-240000">
                                      <p:cBhvr>
                                        <p:cTn id="18" dur="600" fill="hold">
                                          <p:stCondLst>
                                            <p:cond delay="1800"/>
                                          </p:stCondLst>
                                        </p:cTn>
                                        <p:tgtEl>
                                          <p:spTgt spid="5"/>
                                        </p:tgtEl>
                                        <p:attrNameLst>
                                          <p:attrName>r</p:attrName>
                                        </p:attrNameLst>
                                      </p:cBhvr>
                                    </p:animRot>
                                    <p:animRot by="120000">
                                      <p:cBhvr>
                                        <p:cTn id="19" dur="600" fill="hold">
                                          <p:stCondLst>
                                            <p:cond delay="2400"/>
                                          </p:stCondLst>
                                        </p:cTn>
                                        <p:tgtEl>
                                          <p:spTgt spid="5"/>
                                        </p:tgtEl>
                                        <p:attrNameLst>
                                          <p:attrName>r</p:attrName>
                                        </p:attrNameLst>
                                      </p:cBhvr>
                                    </p:animRot>
                                  </p:childTnLst>
                                </p:cTn>
                              </p:par>
                            </p:childTnLst>
                          </p:cTn>
                        </p:par>
                        <p:par>
                          <p:cTn id="20" fill="hold">
                            <p:stCondLst>
                              <p:cond delay="3500"/>
                            </p:stCondLst>
                            <p:childTnLst>
                              <p:par>
                                <p:cTn id="21" presetID="10" presetClass="exit" presetSubtype="0" fill="hold" grpId="2" nodeType="afterEffect">
                                  <p:stCondLst>
                                    <p:cond delay="0"/>
                                  </p:stCondLst>
                                  <p:childTnLst>
                                    <p:animEffect transition="out" filter="fade">
                                      <p:cBhvr>
                                        <p:cTn id="22" dur="500"/>
                                        <p:tgtEl>
                                          <p:spTgt spid="5"/>
                                        </p:tgtEl>
                                      </p:cBhvr>
                                    </p:animEffect>
                                    <p:set>
                                      <p:cBhvr>
                                        <p:cTn id="23" dur="1" fill="hold">
                                          <p:stCondLst>
                                            <p:cond delay="499"/>
                                          </p:stCondLst>
                                        </p:cTn>
                                        <p:tgtEl>
                                          <p:spTgt spid="5"/>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500"/>
                                        <p:tgtEl>
                                          <p:spTgt spid="17"/>
                                        </p:tgtEl>
                                      </p:cBhvr>
                                    </p:animEffect>
                                  </p:childTnLst>
                                </p:cTn>
                              </p:par>
                              <p:par>
                                <p:cTn id="34" presetID="10" presetClass="entr" presetSubtype="0" fill="hold" nodeType="with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500"/>
                                        <p:tgtEl>
                                          <p:spTgt spid="9"/>
                                        </p:tgtEl>
                                      </p:cBhvr>
                                    </p:animEffect>
                                  </p:childTnLst>
                                </p:cTn>
                              </p:par>
                            </p:childTnLst>
                          </p:cTn>
                        </p:par>
                        <p:par>
                          <p:cTn id="37" fill="hold">
                            <p:stCondLst>
                              <p:cond delay="500"/>
                            </p:stCondLst>
                            <p:childTnLst>
                              <p:par>
                                <p:cTn id="38" presetID="10" presetClass="exit" presetSubtype="0" fill="hold" nodeType="afterEffect">
                                  <p:stCondLst>
                                    <p:cond delay="0"/>
                                  </p:stCondLst>
                                  <p:childTnLst>
                                    <p:animEffect transition="out" filter="fade">
                                      <p:cBhvr>
                                        <p:cTn id="39" dur="500"/>
                                        <p:tgtEl>
                                          <p:spTgt spid="17"/>
                                        </p:tgtEl>
                                      </p:cBhvr>
                                    </p:animEffect>
                                    <p:set>
                                      <p:cBhvr>
                                        <p:cTn id="40" dur="1" fill="hold">
                                          <p:stCondLst>
                                            <p:cond delay="499"/>
                                          </p:stCondLst>
                                        </p:cTn>
                                        <p:tgtEl>
                                          <p:spTgt spid="17"/>
                                        </p:tgtEl>
                                        <p:attrNameLst>
                                          <p:attrName>style.visibility</p:attrName>
                                        </p:attrNameLst>
                                      </p:cBhvr>
                                      <p:to>
                                        <p:strVal val="hidden"/>
                                      </p:to>
                                    </p:set>
                                  </p:childTnLst>
                                </p:cTn>
                              </p:par>
                            </p:childTnLst>
                          </p:cTn>
                        </p:par>
                        <p:par>
                          <p:cTn id="41" fill="hold">
                            <p:stCondLst>
                              <p:cond delay="1000"/>
                            </p:stCondLst>
                            <p:childTnLst>
                              <p:par>
                                <p:cTn id="42" presetID="10" presetClass="exit" presetSubtype="0" fill="hold" nodeType="afterEffect">
                                  <p:stCondLst>
                                    <p:cond delay="0"/>
                                  </p:stCondLst>
                                  <p:childTnLst>
                                    <p:animEffect transition="out" filter="fade">
                                      <p:cBhvr>
                                        <p:cTn id="43" dur="500"/>
                                        <p:tgtEl>
                                          <p:spTgt spid="9"/>
                                        </p:tgtEl>
                                      </p:cBhvr>
                                    </p:animEffect>
                                    <p:set>
                                      <p:cBhvr>
                                        <p:cTn id="44" dur="1" fill="hold">
                                          <p:stCondLst>
                                            <p:cond delay="499"/>
                                          </p:stCondLst>
                                        </p:cTn>
                                        <p:tgtEl>
                                          <p:spTgt spid="9"/>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fade">
                                      <p:cBhvr>
                                        <p:cTn id="49" dur="500"/>
                                        <p:tgtEl>
                                          <p:spTgt spid="24"/>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26"/>
                                        </p:tgtEl>
                                        <p:attrNameLst>
                                          <p:attrName>style.visibility</p:attrName>
                                        </p:attrNameLst>
                                      </p:cBhvr>
                                      <p:to>
                                        <p:strVal val="visible"/>
                                      </p:to>
                                    </p:set>
                                    <p:animEffect transition="in" filter="fade">
                                      <p:cBhvr>
                                        <p:cTn id="54" dur="500"/>
                                        <p:tgtEl>
                                          <p:spTgt spid="26"/>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500"/>
                                        <p:tgtEl>
                                          <p:spTgt spid="20"/>
                                        </p:tgtEl>
                                      </p:cBhvr>
                                    </p:animEffect>
                                  </p:childTnLst>
                                </p:cTn>
                              </p:par>
                            </p:childTnLst>
                          </p:cTn>
                        </p:par>
                        <p:par>
                          <p:cTn id="58" fill="hold">
                            <p:stCondLst>
                              <p:cond delay="500"/>
                            </p:stCondLst>
                            <p:childTnLst>
                              <p:par>
                                <p:cTn id="59" presetID="8" presetClass="emph" presetSubtype="0" fill="hold" grpId="1" nodeType="afterEffect">
                                  <p:stCondLst>
                                    <p:cond delay="0"/>
                                  </p:stCondLst>
                                  <p:childTnLst>
                                    <p:animRot by="21600000">
                                      <p:cBhvr>
                                        <p:cTn id="60" dur="2500" fill="hold"/>
                                        <p:tgtEl>
                                          <p:spTgt spid="26"/>
                                        </p:tgtEl>
                                        <p:attrNameLst>
                                          <p:attrName>r</p:attrName>
                                        </p:attrNameLst>
                                      </p:cBhvr>
                                    </p:animRot>
                                  </p:childTnLst>
                                </p:cTn>
                              </p:par>
                              <p:par>
                                <p:cTn id="61" presetID="8" presetClass="emph" presetSubtype="0" fill="hold" grpId="1" nodeType="withEffect">
                                  <p:stCondLst>
                                    <p:cond delay="0"/>
                                  </p:stCondLst>
                                  <p:childTnLst>
                                    <p:animRot by="21600000">
                                      <p:cBhvr>
                                        <p:cTn id="62" dur="2500" fill="hold"/>
                                        <p:tgtEl>
                                          <p:spTgt spid="20"/>
                                        </p:tgtEl>
                                        <p:attrNameLst>
                                          <p:attrName>r</p:attrName>
                                        </p:attrNameLst>
                                      </p:cBhvr>
                                    </p:animRo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fade">
                                      <p:cBhvr>
                                        <p:cTn id="67" dur="500"/>
                                        <p:tgtEl>
                                          <p:spTgt spid="27"/>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500"/>
                                        <p:tgtEl>
                                          <p:spTgt spid="30"/>
                                        </p:tgtEl>
                                      </p:cBhvr>
                                    </p:animEffect>
                                  </p:childTnLst>
                                </p:cTn>
                              </p:par>
                              <p:par>
                                <p:cTn id="73" presetID="10" presetClass="entr" presetSubtype="0" fill="hold" nodeType="withEffect">
                                  <p:stCondLst>
                                    <p:cond delay="0"/>
                                  </p:stCondLst>
                                  <p:childTnLst>
                                    <p:set>
                                      <p:cBhvr>
                                        <p:cTn id="74" dur="1" fill="hold">
                                          <p:stCondLst>
                                            <p:cond delay="0"/>
                                          </p:stCondLst>
                                        </p:cTn>
                                        <p:tgtEl>
                                          <p:spTgt spid="28"/>
                                        </p:tgtEl>
                                        <p:attrNameLst>
                                          <p:attrName>style.visibility</p:attrName>
                                        </p:attrNameLst>
                                      </p:cBhvr>
                                      <p:to>
                                        <p:strVal val="visible"/>
                                      </p:to>
                                    </p:set>
                                    <p:animEffect transition="in" filter="fade">
                                      <p:cBhvr>
                                        <p:cTn id="75" dur="500"/>
                                        <p:tgtEl>
                                          <p:spTgt spid="28"/>
                                        </p:tgtEl>
                                      </p:cBhvr>
                                    </p:animEffect>
                                  </p:childTnLst>
                                </p:cTn>
                              </p:par>
                              <p:par>
                                <p:cTn id="76" presetID="10" presetClass="entr" presetSubtype="0" fill="hold" nodeType="withEffect">
                                  <p:stCondLst>
                                    <p:cond delay="0"/>
                                  </p:stCondLst>
                                  <p:childTnLst>
                                    <p:set>
                                      <p:cBhvr>
                                        <p:cTn id="77" dur="1" fill="hold">
                                          <p:stCondLst>
                                            <p:cond delay="0"/>
                                          </p:stCondLst>
                                        </p:cTn>
                                        <p:tgtEl>
                                          <p:spTgt spid="33"/>
                                        </p:tgtEl>
                                        <p:attrNameLst>
                                          <p:attrName>style.visibility</p:attrName>
                                        </p:attrNameLst>
                                      </p:cBhvr>
                                      <p:to>
                                        <p:strVal val="visible"/>
                                      </p:to>
                                    </p:set>
                                    <p:animEffect transition="in" filter="fade">
                                      <p:cBhvr>
                                        <p:cTn id="78" dur="500"/>
                                        <p:tgtEl>
                                          <p:spTgt spid="33"/>
                                        </p:tgtEl>
                                      </p:cBhvr>
                                    </p:animEffect>
                                  </p:childTnLst>
                                </p:cTn>
                              </p:par>
                              <p:par>
                                <p:cTn id="79" presetID="10" presetClass="entr" presetSubtype="0" fill="hold" nodeType="withEffect">
                                  <p:stCondLst>
                                    <p:cond delay="0"/>
                                  </p:stCondLst>
                                  <p:childTnLst>
                                    <p:set>
                                      <p:cBhvr>
                                        <p:cTn id="80" dur="1" fill="hold">
                                          <p:stCondLst>
                                            <p:cond delay="0"/>
                                          </p:stCondLst>
                                        </p:cTn>
                                        <p:tgtEl>
                                          <p:spTgt spid="35"/>
                                        </p:tgtEl>
                                        <p:attrNameLst>
                                          <p:attrName>style.visibility</p:attrName>
                                        </p:attrNameLst>
                                      </p:cBhvr>
                                      <p:to>
                                        <p:strVal val="visible"/>
                                      </p:to>
                                    </p:set>
                                    <p:animEffect transition="in" filter="fade">
                                      <p:cBhvr>
                                        <p:cTn id="8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5" grpId="0" animBg="1"/>
      <p:bldP spid="5" grpId="1" animBg="1"/>
      <p:bldP spid="5" grpId="2" animBg="1"/>
      <p:bldP spid="13" grpId="0" animBg="1"/>
      <p:bldP spid="24" grpId="0" animBg="1"/>
      <p:bldP spid="20" grpId="0" animBg="1"/>
      <p:bldP spid="20" grpId="1" animBg="1"/>
      <p:bldP spid="26" grpId="0" animBg="1"/>
      <p:bldP spid="26" grpId="1" animBg="1"/>
      <p:bldP spid="2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2315" y="1637959"/>
            <a:ext cx="8724900" cy="2271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701490" y="2128591"/>
            <a:ext cx="9067800" cy="646331"/>
          </a:xfrm>
          <a:prstGeom prst="rect">
            <a:avLst/>
          </a:prstGeom>
        </p:spPr>
        <p:txBody>
          <a:bodyPr wrap="square">
            <a:spAutoFit/>
          </a:bodyPr>
          <a:lstStyle/>
          <a:p>
            <a:pPr algn="just"/>
            <a:r>
              <a:rPr lang="vi-VN" sz="3500" b="1">
                <a:solidFill>
                  <a:srgbClr val="7030A0"/>
                </a:solidFill>
                <a:latin typeface="HP001 4 hàng" pitchFamily="34" charset="0"/>
              </a:rPr>
              <a:t> Nam đã đǌ đư</a:t>
            </a:r>
            <a:r>
              <a:rPr lang="el-GR" sz="3500" b="1">
                <a:solidFill>
                  <a:srgbClr val="7030A0"/>
                </a:solidFill>
                <a:latin typeface="HP001 4 hàng" pitchFamily="34" charset="0"/>
              </a:rPr>
              <a:t>ϑ </a:t>
            </a:r>
            <a:r>
              <a:rPr lang="vi-VN" sz="3500" b="1">
                <a:solidFill>
                  <a:srgbClr val="7030A0"/>
                </a:solidFill>
                <a:latin typeface="HP001 4 hàng" pitchFamily="34" charset="0"/>
              </a:rPr>
              <a:t>Ǉru</a:t>
            </a:r>
            <a:r>
              <a:rPr lang="el-GR" sz="3500" b="1">
                <a:solidFill>
                  <a:srgbClr val="7030A0"/>
                </a:solidFill>
                <a:latin typeface="HP001 4 hàng" pitchFamily="34" charset="0"/>
              </a:rPr>
              <a:t>ΐ</a:t>
            </a:r>
            <a:r>
              <a:rPr lang="vi-VN" sz="3500" b="1">
                <a:solidFill>
                  <a:srgbClr val="7030A0"/>
                </a:solidFill>
                <a:latin typeface="HP001 4 hàng" pitchFamily="34" charset="0"/>
              </a:rPr>
              <a:t>İn Ǉra</a:t>
            </a:r>
            <a:r>
              <a:rPr lang="el-GR" sz="3500" b="1" smtClean="0">
                <a:solidFill>
                  <a:srgbClr val="7030A0"/>
                </a:solidFill>
                <a:latin typeface="HP001 4 hàng" pitchFamily="34" charset="0"/>
              </a:rPr>
              <a:t>ζ</a:t>
            </a:r>
            <a:r>
              <a:rPr lang="en-US" sz="3500" b="1" smtClean="0">
                <a:solidFill>
                  <a:srgbClr val="7030A0"/>
                </a:solidFill>
                <a:latin typeface="HP001 4 hàng" pitchFamily="34" charset="0"/>
              </a:rPr>
              <a:t>. Nam</a:t>
            </a:r>
            <a:endParaRPr lang="en-US" sz="3500" b="1">
              <a:solidFill>
                <a:srgbClr val="7030A0"/>
              </a:solidFill>
              <a:latin typeface="HP001 4 hàng" pitchFamily="34" charset="0"/>
            </a:endParaRPr>
          </a:p>
        </p:txBody>
      </p:sp>
      <p:sp>
        <p:nvSpPr>
          <p:cNvPr id="14" name="Rectangle 13"/>
          <p:cNvSpPr/>
          <p:nvPr/>
        </p:nvSpPr>
        <p:spPr>
          <a:xfrm>
            <a:off x="17033" y="2828711"/>
            <a:ext cx="9067800" cy="646331"/>
          </a:xfrm>
          <a:prstGeom prst="rect">
            <a:avLst/>
          </a:prstGeom>
        </p:spPr>
        <p:txBody>
          <a:bodyPr wrap="square">
            <a:spAutoFit/>
          </a:bodyPr>
          <a:lstStyle/>
          <a:p>
            <a:pPr algn="just"/>
            <a:r>
              <a:rPr lang="vi-VN" sz="3500" b="1">
                <a:solidFill>
                  <a:srgbClr val="7030A0"/>
                </a:solidFill>
                <a:latin typeface="HP001 4 hàng" pitchFamily="34" charset="0"/>
              </a:rPr>
              <a:t> </a:t>
            </a:r>
            <a:r>
              <a:rPr lang="vi-VN" sz="3500" b="1" smtClean="0">
                <a:solidFill>
                  <a:srgbClr val="7030A0"/>
                </a:solidFill>
                <a:latin typeface="HP001 4 hàng" pitchFamily="34" charset="0"/>
              </a:rPr>
              <a:t>cŜ </a:t>
            </a:r>
            <a:r>
              <a:rPr lang="el-GR" sz="3500" b="1">
                <a:solidFill>
                  <a:srgbClr val="7030A0"/>
                </a:solidFill>
                <a:latin typeface="HP001 4 hàng" pitchFamily="34" charset="0"/>
              </a:rPr>
              <a:t>λμ</a:t>
            </a:r>
            <a:r>
              <a:rPr lang="vi-VN" sz="3500" b="1">
                <a:solidFill>
                  <a:srgbClr val="7030A0"/>
                </a:solidFill>
                <a:latin typeface="HP001 4 hàng" pitchFamily="34" charset="0"/>
              </a:rPr>
              <a:t>Ğt làm ǇǨn </a:t>
            </a:r>
            <a:r>
              <a:rPr lang="vi-VN" sz="3500" b="1" smtClean="0">
                <a:solidFill>
                  <a:srgbClr val="7030A0"/>
                </a:solidFill>
                <a:latin typeface="HP001 4 hàng" pitchFamily="34" charset="0"/>
              </a:rPr>
              <a:t>wữa</a:t>
            </a:r>
            <a:r>
              <a:rPr lang="en-US" sz="3500" b="1" smtClean="0">
                <a:solidFill>
                  <a:srgbClr val="7030A0"/>
                </a:solidFill>
                <a:latin typeface="HP001 4 hàng" pitchFamily="34" charset="0"/>
              </a:rPr>
              <a:t>.</a:t>
            </a:r>
            <a:endParaRPr lang="en-US" sz="3500" b="1">
              <a:solidFill>
                <a:srgbClr val="7030A0"/>
              </a:solidFill>
              <a:latin typeface="HP001 4 hàng" pitchFamily="34" charset="0"/>
            </a:endParaRPr>
          </a:p>
        </p:txBody>
      </p:sp>
    </p:spTree>
    <p:extLst>
      <p:ext uri="{BB962C8B-B14F-4D97-AF65-F5344CB8AC3E}">
        <p14:creationId xmlns:p14="http://schemas.microsoft.com/office/powerpoint/2010/main" val="42137274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768927" y="1891417"/>
            <a:ext cx="2260023" cy="646319"/>
          </a:xfrm>
          <a:prstGeom prst="rect">
            <a:avLst/>
          </a:prstGeom>
          <a:noFill/>
        </p:spPr>
        <p:txBody>
          <a:bodyPr wrap="square" lIns="91428" tIns="45714" rIns="91428" bIns="45714" rtlCol="0">
            <a:spAutoFit/>
          </a:bodyPr>
          <a:lstStyle/>
          <a:p>
            <a:pPr algn="just"/>
            <a:r>
              <a:rPr lang="en-US" sz="3600" b="1" smtClean="0">
                <a:latin typeface="Arial-Rounded" pitchFamily="34" charset="0"/>
                <a:ea typeface="Arial-Rounded" pitchFamily="34" charset="0"/>
                <a:cs typeface="Arial-Rounded" pitchFamily="34" charset="0"/>
              </a:rPr>
              <a:t>học      inh</a:t>
            </a:r>
            <a:endParaRPr lang="en-US" sz="3600" b="1" i="1">
              <a:latin typeface="Arial-Rounded" pitchFamily="34" charset="0"/>
              <a:ea typeface="Arial-Rounded" pitchFamily="34" charset="0"/>
              <a:cs typeface="Arial-Rounded" pitchFamily="34" charset="0"/>
            </a:endParaRPr>
          </a:p>
        </p:txBody>
      </p:sp>
      <p:sp>
        <p:nvSpPr>
          <p:cNvPr id="5" name="Oval 4"/>
          <p:cNvSpPr/>
          <p:nvPr/>
        </p:nvSpPr>
        <p:spPr>
          <a:xfrm>
            <a:off x="25977" y="356663"/>
            <a:ext cx="609600" cy="609600"/>
          </a:xfrm>
          <a:prstGeom prst="ellipse">
            <a:avLst/>
          </a:prstGeom>
          <a:solidFill>
            <a:srgbClr val="009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 Rounded MT Bold" pitchFamily="34" charset="0"/>
                <a:cs typeface="Times New Roman" pitchFamily="18" charset="0"/>
              </a:rPr>
              <a:t>8</a:t>
            </a:r>
            <a:endParaRPr lang="en-US" sz="2800" b="1">
              <a:solidFill>
                <a:schemeClr val="bg1"/>
              </a:solidFill>
              <a:latin typeface="Arial Rounded MT Bold" pitchFamily="34" charset="0"/>
              <a:cs typeface="Times New Roman" pitchFamily="18" charset="0"/>
            </a:endParaRPr>
          </a:p>
        </p:txBody>
      </p:sp>
      <p:sp>
        <p:nvSpPr>
          <p:cNvPr id="6" name="TextBox 5"/>
          <p:cNvSpPr txBox="1"/>
          <p:nvPr/>
        </p:nvSpPr>
        <p:spPr>
          <a:xfrm>
            <a:off x="692727" y="404395"/>
            <a:ext cx="6774873" cy="584763"/>
          </a:xfrm>
          <a:prstGeom prst="rect">
            <a:avLst/>
          </a:prstGeom>
          <a:noFill/>
        </p:spPr>
        <p:txBody>
          <a:bodyPr wrap="square" lIns="91428" tIns="45714" rIns="91428" bIns="45714" rtlCol="0">
            <a:spAutoFit/>
          </a:bodyPr>
          <a:lstStyle/>
          <a:p>
            <a:pPr algn="just"/>
            <a:r>
              <a:rPr lang="en-US" sz="3200" b="1" smtClean="0">
                <a:latin typeface="Arial-Rounded" pitchFamily="34" charset="0"/>
                <a:ea typeface="Arial-Rounded" pitchFamily="34" charset="0"/>
                <a:cs typeface="Arial-Rounded" pitchFamily="34" charset="0"/>
              </a:rPr>
              <a:t>Chọn chữ phù hợp thay cho bông hoa</a:t>
            </a:r>
            <a:endParaRPr lang="en-US" sz="3200" b="1">
              <a:latin typeface="Arial-Rounded" pitchFamily="34" charset="0"/>
              <a:ea typeface="Arial-Rounded" pitchFamily="34" charset="0"/>
              <a:cs typeface="Arial-Rounded" pitchFamily="34" charset="0"/>
            </a:endParaRPr>
          </a:p>
        </p:txBody>
      </p:sp>
      <p:sp>
        <p:nvSpPr>
          <p:cNvPr id="7" name="TextBox 6"/>
          <p:cNvSpPr txBox="1"/>
          <p:nvPr/>
        </p:nvSpPr>
        <p:spPr>
          <a:xfrm>
            <a:off x="62345" y="1168802"/>
            <a:ext cx="2945823" cy="646319"/>
          </a:xfrm>
          <a:prstGeom prst="rect">
            <a:avLst/>
          </a:prstGeom>
          <a:noFill/>
        </p:spPr>
        <p:txBody>
          <a:bodyPr wrap="square" lIns="91428" tIns="45714" rIns="91428" bIns="45714" rtlCol="0">
            <a:spAutoFit/>
          </a:bodyPr>
          <a:lstStyle/>
          <a:p>
            <a:pPr algn="just"/>
            <a:r>
              <a:rPr lang="en-US" sz="3600" b="1" smtClean="0">
                <a:latin typeface="Arial-Rounded" pitchFamily="34" charset="0"/>
                <a:ea typeface="Arial-Rounded" pitchFamily="34" charset="0"/>
                <a:cs typeface="Arial-Rounded" pitchFamily="34" charset="0"/>
              </a:rPr>
              <a:t>a. </a:t>
            </a:r>
            <a:r>
              <a:rPr lang="en-US" sz="3600" b="1" i="1" smtClean="0">
                <a:latin typeface="Arial-Rounded" pitchFamily="34" charset="0"/>
                <a:ea typeface="Arial-Rounded" pitchFamily="34" charset="0"/>
                <a:cs typeface="Arial-Rounded" pitchFamily="34" charset="0"/>
              </a:rPr>
              <a:t>s </a:t>
            </a:r>
            <a:r>
              <a:rPr lang="en-US" sz="3600" b="1" smtClean="0">
                <a:latin typeface="Arial-Rounded" pitchFamily="34" charset="0"/>
                <a:ea typeface="Arial-Rounded" pitchFamily="34" charset="0"/>
                <a:cs typeface="Arial-Rounded" pitchFamily="34" charset="0"/>
              </a:rPr>
              <a:t> hay </a:t>
            </a:r>
            <a:r>
              <a:rPr lang="en-US" sz="3600" b="1" i="1" smtClean="0">
                <a:latin typeface="Arial-Rounded" pitchFamily="34" charset="0"/>
                <a:ea typeface="Arial-Rounded" pitchFamily="34" charset="0"/>
                <a:cs typeface="Arial-Rounded" pitchFamily="34" charset="0"/>
              </a:rPr>
              <a:t>x ?</a:t>
            </a:r>
            <a:endParaRPr lang="en-US" sz="3600" b="1" i="1">
              <a:latin typeface="Arial-Rounded" pitchFamily="34" charset="0"/>
              <a:ea typeface="Arial-Rounded" pitchFamily="34" charset="0"/>
              <a:cs typeface="Arial-Rounded" pitchFamily="34" charset="0"/>
            </a:endParaRPr>
          </a:p>
        </p:txBody>
      </p:sp>
      <p:sp>
        <p:nvSpPr>
          <p:cNvPr id="8" name="TextBox 7"/>
          <p:cNvSpPr txBox="1"/>
          <p:nvPr/>
        </p:nvSpPr>
        <p:spPr>
          <a:xfrm>
            <a:off x="76200" y="2724150"/>
            <a:ext cx="3543010" cy="646319"/>
          </a:xfrm>
          <a:prstGeom prst="rect">
            <a:avLst/>
          </a:prstGeom>
          <a:noFill/>
        </p:spPr>
        <p:txBody>
          <a:bodyPr wrap="square" lIns="91428" tIns="45714" rIns="91428" bIns="45714" rtlCol="0">
            <a:spAutoFit/>
          </a:bodyPr>
          <a:lstStyle/>
          <a:p>
            <a:pPr algn="just"/>
            <a:r>
              <a:rPr lang="en-US" sz="3600" b="1" smtClean="0">
                <a:latin typeface="Arial-Rounded" pitchFamily="34" charset="0"/>
                <a:ea typeface="Arial-Rounded" pitchFamily="34" charset="0"/>
                <a:cs typeface="Arial-Rounded" pitchFamily="34" charset="0"/>
              </a:rPr>
              <a:t>b. </a:t>
            </a:r>
            <a:r>
              <a:rPr lang="en-US" sz="3600" b="1" i="1" smtClean="0">
                <a:latin typeface="Arial-Rounded" pitchFamily="34" charset="0"/>
                <a:ea typeface="Arial-Rounded" pitchFamily="34" charset="0"/>
                <a:cs typeface="Arial-Rounded" pitchFamily="34" charset="0"/>
              </a:rPr>
              <a:t>tr </a:t>
            </a:r>
            <a:r>
              <a:rPr lang="en-US" sz="3600" b="1" smtClean="0">
                <a:latin typeface="Arial-Rounded" pitchFamily="34" charset="0"/>
                <a:ea typeface="Arial-Rounded" pitchFamily="34" charset="0"/>
                <a:cs typeface="Arial-Rounded" pitchFamily="34" charset="0"/>
              </a:rPr>
              <a:t> hay </a:t>
            </a:r>
            <a:r>
              <a:rPr lang="en-US" sz="3600" b="1" i="1" smtClean="0">
                <a:latin typeface="Arial-Rounded" pitchFamily="34" charset="0"/>
                <a:ea typeface="Arial-Rounded" pitchFamily="34" charset="0"/>
                <a:cs typeface="Arial-Rounded" pitchFamily="34" charset="0"/>
              </a:rPr>
              <a:t>ch?</a:t>
            </a:r>
            <a:endParaRPr lang="en-US" sz="3600" b="1">
              <a:latin typeface="Arial-Rounded" pitchFamily="34" charset="0"/>
              <a:ea typeface="Arial-Rounded" pitchFamily="34" charset="0"/>
              <a:cs typeface="Arial-Rounded" pitchFamily="34" charset="0"/>
            </a:endParaRPr>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88532" y="2052852"/>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3882736" y="1891417"/>
            <a:ext cx="2260023" cy="646319"/>
          </a:xfrm>
          <a:prstGeom prst="rect">
            <a:avLst/>
          </a:prstGeom>
          <a:noFill/>
        </p:spPr>
        <p:txBody>
          <a:bodyPr wrap="square" lIns="91428" tIns="45714" rIns="91428" bIns="45714" rtlCol="0">
            <a:spAutoFit/>
          </a:bodyPr>
          <a:lstStyle/>
          <a:p>
            <a:pPr algn="just"/>
            <a:r>
              <a:rPr lang="en-US" sz="3600" b="1" smtClean="0">
                <a:latin typeface="Arial-Rounded" pitchFamily="34" charset="0"/>
                <a:ea typeface="Arial-Rounded" pitchFamily="34" charset="0"/>
                <a:cs typeface="Arial-Rounded" pitchFamily="34" charset="0"/>
              </a:rPr>
              <a:t>inh  đẹp</a:t>
            </a:r>
            <a:endParaRPr lang="en-US" sz="3600" b="1" i="1">
              <a:latin typeface="Arial-Rounded" pitchFamily="34" charset="0"/>
              <a:ea typeface="Arial-Rounded" pitchFamily="34" charset="0"/>
              <a:cs typeface="Arial-Rounded" pitchFamily="34" charset="0"/>
            </a:endParaRPr>
          </a:p>
        </p:txBody>
      </p:sp>
      <p:pic>
        <p:nvPicPr>
          <p:cNvPr id="11"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8701" y="2052852"/>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6781800" y="1891417"/>
            <a:ext cx="2260023" cy="646319"/>
          </a:xfrm>
          <a:prstGeom prst="rect">
            <a:avLst/>
          </a:prstGeom>
          <a:noFill/>
        </p:spPr>
        <p:txBody>
          <a:bodyPr wrap="square" lIns="91428" tIns="45714" rIns="91428" bIns="45714" rtlCol="0">
            <a:spAutoFit/>
          </a:bodyPr>
          <a:lstStyle/>
          <a:p>
            <a:pPr algn="just"/>
            <a:r>
              <a:rPr lang="en-US" sz="3600" b="1" smtClean="0">
                <a:latin typeface="Arial-Rounded" pitchFamily="34" charset="0"/>
                <a:ea typeface="Arial-Rounded" pitchFamily="34" charset="0"/>
                <a:cs typeface="Arial-Rounded" pitchFamily="34" charset="0"/>
              </a:rPr>
              <a:t>ách  vở</a:t>
            </a:r>
            <a:endParaRPr lang="en-US" sz="3600" b="1" i="1">
              <a:latin typeface="Arial-Rounded" pitchFamily="34" charset="0"/>
              <a:ea typeface="Arial-Rounded" pitchFamily="34" charset="0"/>
              <a:cs typeface="Arial-Rounded" pitchFamily="34" charset="0"/>
            </a:endParaRPr>
          </a:p>
        </p:txBody>
      </p:sp>
      <p:pic>
        <p:nvPicPr>
          <p:cNvPr id="13"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66609" y="2052852"/>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997238" y="3467100"/>
            <a:ext cx="2260023" cy="646319"/>
          </a:xfrm>
          <a:prstGeom prst="rect">
            <a:avLst/>
          </a:prstGeom>
          <a:noFill/>
        </p:spPr>
        <p:txBody>
          <a:bodyPr wrap="square" lIns="91428" tIns="45714" rIns="91428" bIns="45714" rtlCol="0">
            <a:spAutoFit/>
          </a:bodyPr>
          <a:lstStyle/>
          <a:p>
            <a:pPr algn="just"/>
            <a:r>
              <a:rPr lang="en-US" sz="3600" b="1" smtClean="0">
                <a:latin typeface="Arial-Rounded" pitchFamily="34" charset="0"/>
                <a:ea typeface="Arial-Rounded" pitchFamily="34" charset="0"/>
                <a:cs typeface="Arial-Rounded" pitchFamily="34" charset="0"/>
              </a:rPr>
              <a:t>anh  ảnh</a:t>
            </a:r>
            <a:endParaRPr lang="en-US" sz="3600" b="1" i="1">
              <a:latin typeface="Arial-Rounded" pitchFamily="34" charset="0"/>
              <a:ea typeface="Arial-Rounded" pitchFamily="34" charset="0"/>
              <a:cs typeface="Arial-Rounded" pitchFamily="34" charset="0"/>
            </a:endParaRPr>
          </a:p>
        </p:txBody>
      </p:sp>
      <p:pic>
        <p:nvPicPr>
          <p:cNvPr id="1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8482" y="3634246"/>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Box 15"/>
          <p:cNvSpPr txBox="1"/>
          <p:nvPr/>
        </p:nvSpPr>
        <p:spPr>
          <a:xfrm>
            <a:off x="3912177" y="3467100"/>
            <a:ext cx="2260023" cy="646319"/>
          </a:xfrm>
          <a:prstGeom prst="rect">
            <a:avLst/>
          </a:prstGeom>
          <a:noFill/>
        </p:spPr>
        <p:txBody>
          <a:bodyPr wrap="square" lIns="91428" tIns="45714" rIns="91428" bIns="45714" rtlCol="0">
            <a:spAutoFit/>
          </a:bodyPr>
          <a:lstStyle/>
          <a:p>
            <a:pPr algn="just"/>
            <a:r>
              <a:rPr lang="en-US" sz="3600" b="1" smtClean="0">
                <a:latin typeface="Arial-Rounded" pitchFamily="34" charset="0"/>
                <a:ea typeface="Arial-Rounded" pitchFamily="34" charset="0"/>
                <a:cs typeface="Arial-Rounded" pitchFamily="34" charset="0"/>
              </a:rPr>
              <a:t>ữ cái</a:t>
            </a:r>
            <a:endParaRPr lang="en-US" sz="3600" b="1" i="1">
              <a:latin typeface="Arial-Rounded" pitchFamily="34" charset="0"/>
              <a:ea typeface="Arial-Rounded" pitchFamily="34" charset="0"/>
              <a:cs typeface="Arial-Rounded" pitchFamily="34" charset="0"/>
            </a:endParaRPr>
          </a:p>
        </p:txBody>
      </p:sp>
      <p:pic>
        <p:nvPicPr>
          <p:cNvPr id="1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8701" y="3634246"/>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7"/>
          <p:cNvSpPr txBox="1"/>
          <p:nvPr/>
        </p:nvSpPr>
        <p:spPr>
          <a:xfrm>
            <a:off x="6684529" y="3467100"/>
            <a:ext cx="2260023" cy="646319"/>
          </a:xfrm>
          <a:prstGeom prst="rect">
            <a:avLst/>
          </a:prstGeom>
          <a:noFill/>
        </p:spPr>
        <p:txBody>
          <a:bodyPr wrap="square" lIns="91428" tIns="45714" rIns="91428" bIns="45714" rtlCol="0">
            <a:spAutoFit/>
          </a:bodyPr>
          <a:lstStyle/>
          <a:p>
            <a:pPr algn="just"/>
            <a:r>
              <a:rPr lang="en-US" sz="3600" b="1" smtClean="0">
                <a:latin typeface="Arial-Rounded" pitchFamily="34" charset="0"/>
                <a:ea typeface="Arial-Rounded" pitchFamily="34" charset="0"/>
                <a:cs typeface="Arial-Rounded" pitchFamily="34" charset="0"/>
              </a:rPr>
              <a:t>vui      ơi</a:t>
            </a:r>
            <a:endParaRPr lang="en-US" sz="3600" b="1" i="1">
              <a:latin typeface="Arial-Rounded" pitchFamily="34" charset="0"/>
              <a:ea typeface="Arial-Rounded" pitchFamily="34" charset="0"/>
              <a:cs typeface="Arial-Rounded" pitchFamily="34" charset="0"/>
            </a:endParaRPr>
          </a:p>
        </p:txBody>
      </p:sp>
      <p:pic>
        <p:nvPicPr>
          <p:cNvPr id="1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54191" y="3634246"/>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27409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pic>
        <p:nvPicPr>
          <p:cNvPr id="2055"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48769" y="4043333"/>
            <a:ext cx="1012825" cy="1093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5368328" y="895350"/>
            <a:ext cx="3796454" cy="4097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8501632" y="3105148"/>
            <a:ext cx="567898" cy="6453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20310991" flipH="1">
            <a:off x="5566536" y="1497634"/>
            <a:ext cx="434903" cy="494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9278537" flipH="1">
            <a:off x="6655192" y="1747205"/>
            <a:ext cx="445287" cy="506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5"/>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20992380" flipH="1">
            <a:off x="7742334" y="2996372"/>
            <a:ext cx="500842" cy="5691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5"/>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flipH="1">
            <a:off x="7597242" y="1683400"/>
            <a:ext cx="452473" cy="514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5"/>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flipH="1">
            <a:off x="8251211" y="2266949"/>
            <a:ext cx="500842" cy="5691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5"/>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rot="19846472" flipH="1">
            <a:off x="6799663" y="1397373"/>
            <a:ext cx="350112" cy="397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62345" y="572190"/>
            <a:ext cx="2945823" cy="646319"/>
          </a:xfrm>
          <a:prstGeom prst="rect">
            <a:avLst/>
          </a:prstGeom>
          <a:noFill/>
        </p:spPr>
        <p:txBody>
          <a:bodyPr wrap="square" lIns="91428" tIns="45714" rIns="91428" bIns="45714" rtlCol="0">
            <a:spAutoFit/>
          </a:bodyPr>
          <a:lstStyle/>
          <a:p>
            <a:pPr algn="just"/>
            <a:r>
              <a:rPr lang="en-US" sz="3600" b="1" smtClean="0">
                <a:latin typeface="Arial-Rounded" pitchFamily="34" charset="0"/>
                <a:ea typeface="Arial-Rounded" pitchFamily="34" charset="0"/>
                <a:cs typeface="Arial-Rounded" pitchFamily="34" charset="0"/>
              </a:rPr>
              <a:t>a. </a:t>
            </a:r>
            <a:r>
              <a:rPr lang="en-US" sz="3600" b="1" i="1" smtClean="0">
                <a:latin typeface="Arial-Rounded" pitchFamily="34" charset="0"/>
                <a:ea typeface="Arial-Rounded" pitchFamily="34" charset="0"/>
                <a:cs typeface="Arial-Rounded" pitchFamily="34" charset="0"/>
              </a:rPr>
              <a:t>s </a:t>
            </a:r>
            <a:r>
              <a:rPr lang="en-US" sz="3600" b="1" smtClean="0">
                <a:latin typeface="Arial-Rounded" pitchFamily="34" charset="0"/>
                <a:ea typeface="Arial-Rounded" pitchFamily="34" charset="0"/>
                <a:cs typeface="Arial-Rounded" pitchFamily="34" charset="0"/>
              </a:rPr>
              <a:t> hay </a:t>
            </a:r>
            <a:r>
              <a:rPr lang="en-US" sz="3600" b="1" i="1" smtClean="0">
                <a:latin typeface="Arial-Rounded" pitchFamily="34" charset="0"/>
                <a:ea typeface="Arial-Rounded" pitchFamily="34" charset="0"/>
                <a:cs typeface="Arial-Rounded" pitchFamily="34" charset="0"/>
              </a:rPr>
              <a:t>x ?</a:t>
            </a:r>
            <a:endParaRPr lang="en-US" sz="3600" b="1" i="1">
              <a:latin typeface="Arial-Rounded" pitchFamily="34" charset="0"/>
              <a:ea typeface="Arial-Rounded" pitchFamily="34" charset="0"/>
              <a:cs typeface="Arial-Rounded" pitchFamily="34" charset="0"/>
            </a:endParaRPr>
          </a:p>
        </p:txBody>
      </p:sp>
      <p:sp>
        <p:nvSpPr>
          <p:cNvPr id="12" name="TextBox 11"/>
          <p:cNvSpPr txBox="1"/>
          <p:nvPr/>
        </p:nvSpPr>
        <p:spPr>
          <a:xfrm>
            <a:off x="62345" y="2794858"/>
            <a:ext cx="3543010" cy="646319"/>
          </a:xfrm>
          <a:prstGeom prst="rect">
            <a:avLst/>
          </a:prstGeom>
          <a:noFill/>
        </p:spPr>
        <p:txBody>
          <a:bodyPr wrap="square" lIns="91428" tIns="45714" rIns="91428" bIns="45714" rtlCol="0">
            <a:spAutoFit/>
          </a:bodyPr>
          <a:lstStyle/>
          <a:p>
            <a:pPr algn="just"/>
            <a:r>
              <a:rPr lang="en-US" sz="3600" b="1" smtClean="0">
                <a:latin typeface="Arial-Rounded" pitchFamily="34" charset="0"/>
                <a:ea typeface="Arial-Rounded" pitchFamily="34" charset="0"/>
                <a:cs typeface="Arial-Rounded" pitchFamily="34" charset="0"/>
              </a:rPr>
              <a:t>b. </a:t>
            </a:r>
            <a:r>
              <a:rPr lang="en-US" sz="3600" b="1" i="1" smtClean="0">
                <a:latin typeface="Arial-Rounded" pitchFamily="34" charset="0"/>
                <a:ea typeface="Arial-Rounded" pitchFamily="34" charset="0"/>
                <a:cs typeface="Arial-Rounded" pitchFamily="34" charset="0"/>
              </a:rPr>
              <a:t>tr </a:t>
            </a:r>
            <a:r>
              <a:rPr lang="en-US" sz="3600" b="1" smtClean="0">
                <a:latin typeface="Arial-Rounded" pitchFamily="34" charset="0"/>
                <a:ea typeface="Arial-Rounded" pitchFamily="34" charset="0"/>
                <a:cs typeface="Arial-Rounded" pitchFamily="34" charset="0"/>
              </a:rPr>
              <a:t> hay </a:t>
            </a:r>
            <a:r>
              <a:rPr lang="en-US" sz="3600" b="1" i="1" smtClean="0">
                <a:latin typeface="Arial-Rounded" pitchFamily="34" charset="0"/>
                <a:ea typeface="Arial-Rounded" pitchFamily="34" charset="0"/>
                <a:cs typeface="Arial-Rounded" pitchFamily="34" charset="0"/>
              </a:rPr>
              <a:t>ch?</a:t>
            </a:r>
            <a:endParaRPr lang="en-US" sz="3600" b="1">
              <a:latin typeface="Arial-Rounded" pitchFamily="34" charset="0"/>
              <a:ea typeface="Arial-Rounded" pitchFamily="34" charset="0"/>
              <a:cs typeface="Arial-Rounded" pitchFamily="34" charset="0"/>
            </a:endParaRPr>
          </a:p>
        </p:txBody>
      </p:sp>
      <p:sp>
        <p:nvSpPr>
          <p:cNvPr id="13" name="TextBox 12"/>
          <p:cNvSpPr txBox="1"/>
          <p:nvPr/>
        </p:nvSpPr>
        <p:spPr>
          <a:xfrm>
            <a:off x="253130" y="1280801"/>
            <a:ext cx="2260023" cy="646319"/>
          </a:xfrm>
          <a:prstGeom prst="rect">
            <a:avLst/>
          </a:prstGeom>
          <a:noFill/>
        </p:spPr>
        <p:txBody>
          <a:bodyPr wrap="square" lIns="91428" tIns="45714" rIns="91428" bIns="45714" rtlCol="0">
            <a:spAutoFit/>
          </a:bodyPr>
          <a:lstStyle/>
          <a:p>
            <a:pPr algn="just"/>
            <a:r>
              <a:rPr lang="en-US" sz="3600" b="1" smtClean="0">
                <a:latin typeface="Arial-Rounded" pitchFamily="34" charset="0"/>
                <a:ea typeface="Arial-Rounded" pitchFamily="34" charset="0"/>
                <a:cs typeface="Arial-Rounded" pitchFamily="34" charset="0"/>
              </a:rPr>
              <a:t>học     inh</a:t>
            </a:r>
            <a:endParaRPr lang="en-US" sz="3600" b="1" i="1">
              <a:latin typeface="Arial-Rounded" pitchFamily="34" charset="0"/>
              <a:ea typeface="Arial-Rounded" pitchFamily="34" charset="0"/>
              <a:cs typeface="Arial-Rounded" pitchFamily="34" charset="0"/>
            </a:endParaRPr>
          </a:p>
        </p:txBody>
      </p:sp>
      <p:sp>
        <p:nvSpPr>
          <p:cNvPr id="15" name="TextBox 14"/>
          <p:cNvSpPr txBox="1"/>
          <p:nvPr/>
        </p:nvSpPr>
        <p:spPr>
          <a:xfrm>
            <a:off x="1276931" y="1280801"/>
            <a:ext cx="379553" cy="646319"/>
          </a:xfrm>
          <a:prstGeom prst="rect">
            <a:avLst/>
          </a:prstGeom>
          <a:noFill/>
        </p:spPr>
        <p:txBody>
          <a:bodyPr wrap="square" lIns="91428" tIns="45714" rIns="91428" bIns="45714" rtlCol="0">
            <a:spAutoFit/>
          </a:bodyPr>
          <a:lstStyle/>
          <a:p>
            <a:pPr algn="just"/>
            <a:r>
              <a:rPr lang="en-US" sz="3600" b="1" smtClean="0">
                <a:latin typeface="Arial-Rounded" pitchFamily="34" charset="0"/>
                <a:ea typeface="Arial-Rounded" pitchFamily="34" charset="0"/>
                <a:cs typeface="Arial-Rounded" pitchFamily="34" charset="0"/>
              </a:rPr>
              <a:t>s</a:t>
            </a:r>
            <a:endParaRPr lang="en-US" sz="3600" b="1" i="1">
              <a:latin typeface="Arial-Rounded" pitchFamily="34" charset="0"/>
              <a:ea typeface="Arial-Rounded" pitchFamily="34" charset="0"/>
              <a:cs typeface="Arial-Rounded" pitchFamily="34" charset="0"/>
            </a:endParaRPr>
          </a:p>
        </p:txBody>
      </p:sp>
      <p:pic>
        <p:nvPicPr>
          <p:cNvPr id="14" name="Picture 2"/>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214577" y="1464055"/>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Box 15"/>
          <p:cNvSpPr txBox="1"/>
          <p:nvPr/>
        </p:nvSpPr>
        <p:spPr>
          <a:xfrm>
            <a:off x="3008168" y="1280801"/>
            <a:ext cx="2260023" cy="646319"/>
          </a:xfrm>
          <a:prstGeom prst="rect">
            <a:avLst/>
          </a:prstGeom>
          <a:noFill/>
        </p:spPr>
        <p:txBody>
          <a:bodyPr wrap="square" lIns="91428" tIns="45714" rIns="91428" bIns="45714" rtlCol="0">
            <a:spAutoFit/>
          </a:bodyPr>
          <a:lstStyle/>
          <a:p>
            <a:pPr algn="just"/>
            <a:r>
              <a:rPr lang="en-US" sz="3600" b="1" smtClean="0">
                <a:latin typeface="Arial-Rounded" pitchFamily="34" charset="0"/>
                <a:ea typeface="Arial-Rounded" pitchFamily="34" charset="0"/>
                <a:cs typeface="Arial-Rounded" pitchFamily="34" charset="0"/>
              </a:rPr>
              <a:t>inh  đẹp</a:t>
            </a:r>
            <a:endParaRPr lang="en-US" sz="3600" b="1" i="1">
              <a:latin typeface="Arial-Rounded" pitchFamily="34" charset="0"/>
              <a:ea typeface="Arial-Rounded" pitchFamily="34" charset="0"/>
              <a:cs typeface="Arial-Rounded" pitchFamily="34" charset="0"/>
            </a:endParaRPr>
          </a:p>
        </p:txBody>
      </p:sp>
      <p:sp>
        <p:nvSpPr>
          <p:cNvPr id="24" name="TextBox 23"/>
          <p:cNvSpPr txBox="1"/>
          <p:nvPr/>
        </p:nvSpPr>
        <p:spPr>
          <a:xfrm>
            <a:off x="1771635" y="2054312"/>
            <a:ext cx="2260023" cy="646319"/>
          </a:xfrm>
          <a:prstGeom prst="rect">
            <a:avLst/>
          </a:prstGeom>
          <a:noFill/>
        </p:spPr>
        <p:txBody>
          <a:bodyPr wrap="square" lIns="91428" tIns="45714" rIns="91428" bIns="45714" rtlCol="0">
            <a:spAutoFit/>
          </a:bodyPr>
          <a:lstStyle/>
          <a:p>
            <a:pPr algn="just"/>
            <a:r>
              <a:rPr lang="en-US" sz="3600" b="1" smtClean="0">
                <a:latin typeface="Arial-Rounded" pitchFamily="34" charset="0"/>
                <a:ea typeface="Arial-Rounded" pitchFamily="34" charset="0"/>
                <a:cs typeface="Arial-Rounded" pitchFamily="34" charset="0"/>
              </a:rPr>
              <a:t>ách  vở</a:t>
            </a:r>
            <a:endParaRPr lang="en-US" sz="3600" b="1" i="1">
              <a:latin typeface="Arial-Rounded" pitchFamily="34" charset="0"/>
              <a:ea typeface="Arial-Rounded" pitchFamily="34" charset="0"/>
              <a:cs typeface="Arial-Rounded" pitchFamily="34" charset="0"/>
            </a:endParaRPr>
          </a:p>
        </p:txBody>
      </p:sp>
      <p:sp>
        <p:nvSpPr>
          <p:cNvPr id="26" name="TextBox 25"/>
          <p:cNvSpPr txBox="1"/>
          <p:nvPr/>
        </p:nvSpPr>
        <p:spPr>
          <a:xfrm>
            <a:off x="2744647" y="1280529"/>
            <a:ext cx="379553" cy="646319"/>
          </a:xfrm>
          <a:prstGeom prst="rect">
            <a:avLst/>
          </a:prstGeom>
          <a:noFill/>
        </p:spPr>
        <p:txBody>
          <a:bodyPr wrap="square" lIns="91428" tIns="45714" rIns="91428" bIns="45714" rtlCol="0">
            <a:spAutoFit/>
          </a:bodyPr>
          <a:lstStyle/>
          <a:p>
            <a:pPr algn="just"/>
            <a:r>
              <a:rPr lang="en-US" sz="3600" b="1" smtClean="0">
                <a:latin typeface="Arial-Rounded" pitchFamily="34" charset="0"/>
                <a:ea typeface="Arial-Rounded" pitchFamily="34" charset="0"/>
                <a:cs typeface="Arial-Rounded" pitchFamily="34" charset="0"/>
              </a:rPr>
              <a:t>x</a:t>
            </a:r>
            <a:endParaRPr lang="en-US" sz="3600" b="1" i="1">
              <a:latin typeface="Arial-Rounded" pitchFamily="34" charset="0"/>
              <a:ea typeface="Arial-Rounded" pitchFamily="34" charset="0"/>
              <a:cs typeface="Arial-Rounded" pitchFamily="34" charset="0"/>
            </a:endParaRPr>
          </a:p>
        </p:txBody>
      </p:sp>
      <p:pic>
        <p:nvPicPr>
          <p:cNvPr id="23" name="Picture 2"/>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690511" y="1443273"/>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TextBox 26"/>
          <p:cNvSpPr txBox="1"/>
          <p:nvPr/>
        </p:nvSpPr>
        <p:spPr>
          <a:xfrm>
            <a:off x="1544494" y="2054312"/>
            <a:ext cx="379553" cy="646319"/>
          </a:xfrm>
          <a:prstGeom prst="rect">
            <a:avLst/>
          </a:prstGeom>
          <a:noFill/>
        </p:spPr>
        <p:txBody>
          <a:bodyPr wrap="square" lIns="91428" tIns="45714" rIns="91428" bIns="45714" rtlCol="0">
            <a:spAutoFit/>
          </a:bodyPr>
          <a:lstStyle/>
          <a:p>
            <a:pPr algn="just"/>
            <a:r>
              <a:rPr lang="en-US" sz="3600" b="1" smtClean="0">
                <a:latin typeface="Arial-Rounded" pitchFamily="34" charset="0"/>
                <a:ea typeface="Arial-Rounded" pitchFamily="34" charset="0"/>
                <a:cs typeface="Arial-Rounded" pitchFamily="34" charset="0"/>
              </a:rPr>
              <a:t>s</a:t>
            </a:r>
            <a:endParaRPr lang="en-US" sz="3600" b="1" i="1">
              <a:latin typeface="Arial-Rounded" pitchFamily="34" charset="0"/>
              <a:ea typeface="Arial-Rounded" pitchFamily="34" charset="0"/>
              <a:cs typeface="Arial-Rounded" pitchFamily="34" charset="0"/>
            </a:endParaRPr>
          </a:p>
        </p:txBody>
      </p:sp>
      <p:pic>
        <p:nvPicPr>
          <p:cNvPr id="25" name="Picture 2"/>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456887" y="2223338"/>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TextBox 27"/>
          <p:cNvSpPr txBox="1"/>
          <p:nvPr/>
        </p:nvSpPr>
        <p:spPr>
          <a:xfrm>
            <a:off x="601788" y="3688120"/>
            <a:ext cx="2260023" cy="646319"/>
          </a:xfrm>
          <a:prstGeom prst="rect">
            <a:avLst/>
          </a:prstGeom>
          <a:noFill/>
        </p:spPr>
        <p:txBody>
          <a:bodyPr wrap="square" lIns="91428" tIns="45714" rIns="91428" bIns="45714" rtlCol="0">
            <a:spAutoFit/>
          </a:bodyPr>
          <a:lstStyle/>
          <a:p>
            <a:pPr algn="just"/>
            <a:r>
              <a:rPr lang="en-US" sz="3600" b="1" smtClean="0">
                <a:latin typeface="Arial-Rounded" pitchFamily="34" charset="0"/>
                <a:ea typeface="Arial-Rounded" pitchFamily="34" charset="0"/>
                <a:cs typeface="Arial-Rounded" pitchFamily="34" charset="0"/>
              </a:rPr>
              <a:t>anh  ảnh</a:t>
            </a:r>
            <a:endParaRPr lang="en-US" sz="3600" b="1" i="1">
              <a:latin typeface="Arial-Rounded" pitchFamily="34" charset="0"/>
              <a:ea typeface="Arial-Rounded" pitchFamily="34" charset="0"/>
              <a:cs typeface="Arial-Rounded" pitchFamily="34" charset="0"/>
            </a:endParaRPr>
          </a:p>
        </p:txBody>
      </p:sp>
      <p:sp>
        <p:nvSpPr>
          <p:cNvPr id="30" name="TextBox 29"/>
          <p:cNvSpPr txBox="1"/>
          <p:nvPr/>
        </p:nvSpPr>
        <p:spPr>
          <a:xfrm>
            <a:off x="3466653" y="3663875"/>
            <a:ext cx="2260023" cy="646319"/>
          </a:xfrm>
          <a:prstGeom prst="rect">
            <a:avLst/>
          </a:prstGeom>
          <a:noFill/>
        </p:spPr>
        <p:txBody>
          <a:bodyPr wrap="square" lIns="91428" tIns="45714" rIns="91428" bIns="45714" rtlCol="0">
            <a:spAutoFit/>
          </a:bodyPr>
          <a:lstStyle/>
          <a:p>
            <a:pPr algn="just"/>
            <a:r>
              <a:rPr lang="en-US" sz="3600" b="1" smtClean="0">
                <a:latin typeface="Arial-Rounded" pitchFamily="34" charset="0"/>
                <a:ea typeface="Arial-Rounded" pitchFamily="34" charset="0"/>
                <a:cs typeface="Arial-Rounded" pitchFamily="34" charset="0"/>
              </a:rPr>
              <a:t>ữ cái</a:t>
            </a:r>
            <a:endParaRPr lang="en-US" sz="3600" b="1" i="1">
              <a:latin typeface="Arial-Rounded" pitchFamily="34" charset="0"/>
              <a:ea typeface="Arial-Rounded" pitchFamily="34" charset="0"/>
              <a:cs typeface="Arial-Rounded" pitchFamily="34" charset="0"/>
            </a:endParaRPr>
          </a:p>
        </p:txBody>
      </p:sp>
      <p:sp>
        <p:nvSpPr>
          <p:cNvPr id="32" name="TextBox 31"/>
          <p:cNvSpPr txBox="1"/>
          <p:nvPr/>
        </p:nvSpPr>
        <p:spPr>
          <a:xfrm>
            <a:off x="5126522" y="3688120"/>
            <a:ext cx="2260023" cy="646319"/>
          </a:xfrm>
          <a:prstGeom prst="rect">
            <a:avLst/>
          </a:prstGeom>
          <a:noFill/>
        </p:spPr>
        <p:txBody>
          <a:bodyPr wrap="square" lIns="91428" tIns="45714" rIns="91428" bIns="45714" rtlCol="0">
            <a:spAutoFit/>
          </a:bodyPr>
          <a:lstStyle/>
          <a:p>
            <a:pPr algn="just"/>
            <a:r>
              <a:rPr lang="en-US" sz="3600" b="1" smtClean="0">
                <a:latin typeface="Arial-Rounded" pitchFamily="34" charset="0"/>
                <a:ea typeface="Arial-Rounded" pitchFamily="34" charset="0"/>
                <a:cs typeface="Arial-Rounded" pitchFamily="34" charset="0"/>
              </a:rPr>
              <a:t>vui      ơi</a:t>
            </a:r>
            <a:endParaRPr lang="en-US" sz="3600" b="1" i="1">
              <a:latin typeface="Arial-Rounded" pitchFamily="34" charset="0"/>
              <a:ea typeface="Arial-Rounded" pitchFamily="34" charset="0"/>
              <a:cs typeface="Arial-Rounded" pitchFamily="34" charset="0"/>
            </a:endParaRPr>
          </a:p>
        </p:txBody>
      </p:sp>
      <p:sp>
        <p:nvSpPr>
          <p:cNvPr id="34" name="TextBox 33"/>
          <p:cNvSpPr txBox="1"/>
          <p:nvPr/>
        </p:nvSpPr>
        <p:spPr>
          <a:xfrm>
            <a:off x="314869" y="3688120"/>
            <a:ext cx="575286" cy="646319"/>
          </a:xfrm>
          <a:prstGeom prst="rect">
            <a:avLst/>
          </a:prstGeom>
          <a:noFill/>
        </p:spPr>
        <p:txBody>
          <a:bodyPr wrap="square" lIns="91428" tIns="45714" rIns="91428" bIns="45714" rtlCol="0">
            <a:spAutoFit/>
          </a:bodyPr>
          <a:lstStyle/>
          <a:p>
            <a:pPr algn="just"/>
            <a:r>
              <a:rPr lang="en-US" sz="3600" b="1" smtClean="0">
                <a:latin typeface="Arial-Rounded" pitchFamily="34" charset="0"/>
                <a:ea typeface="Arial-Rounded" pitchFamily="34" charset="0"/>
                <a:cs typeface="Arial-Rounded" pitchFamily="34" charset="0"/>
              </a:rPr>
              <a:t>tr</a:t>
            </a:r>
            <a:endParaRPr lang="en-US" sz="3600" b="1" i="1">
              <a:latin typeface="Arial-Rounded" pitchFamily="34" charset="0"/>
              <a:ea typeface="Arial-Rounded" pitchFamily="34" charset="0"/>
              <a:cs typeface="Arial-Rounded" pitchFamily="34" charset="0"/>
            </a:endParaRPr>
          </a:p>
        </p:txBody>
      </p:sp>
      <p:pic>
        <p:nvPicPr>
          <p:cNvPr id="29" name="Picture 2"/>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01015" y="3821552"/>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 name="TextBox 34"/>
          <p:cNvSpPr txBox="1"/>
          <p:nvPr/>
        </p:nvSpPr>
        <p:spPr>
          <a:xfrm>
            <a:off x="3007587" y="3675810"/>
            <a:ext cx="786134" cy="646319"/>
          </a:xfrm>
          <a:prstGeom prst="rect">
            <a:avLst/>
          </a:prstGeom>
          <a:noFill/>
        </p:spPr>
        <p:txBody>
          <a:bodyPr wrap="square" lIns="91428" tIns="45714" rIns="91428" bIns="45714" rtlCol="0">
            <a:spAutoFit/>
          </a:bodyPr>
          <a:lstStyle/>
          <a:p>
            <a:pPr algn="just"/>
            <a:r>
              <a:rPr lang="en-US" sz="3600" b="1" smtClean="0">
                <a:latin typeface="Arial-Rounded" pitchFamily="34" charset="0"/>
                <a:ea typeface="Arial-Rounded" pitchFamily="34" charset="0"/>
                <a:cs typeface="Arial-Rounded" pitchFamily="34" charset="0"/>
              </a:rPr>
              <a:t>ch</a:t>
            </a:r>
            <a:endParaRPr lang="en-US" sz="3600" b="1" i="1">
              <a:latin typeface="Arial-Rounded" pitchFamily="34" charset="0"/>
              <a:ea typeface="Arial-Rounded" pitchFamily="34" charset="0"/>
              <a:cs typeface="Arial-Rounded" pitchFamily="34" charset="0"/>
            </a:endParaRPr>
          </a:p>
        </p:txBody>
      </p:sp>
      <p:pic>
        <p:nvPicPr>
          <p:cNvPr id="31" name="Picture 2"/>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112786" y="3821552"/>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 name="TextBox 35"/>
          <p:cNvSpPr txBox="1"/>
          <p:nvPr/>
        </p:nvSpPr>
        <p:spPr>
          <a:xfrm>
            <a:off x="5874439" y="3680114"/>
            <a:ext cx="786134" cy="646319"/>
          </a:xfrm>
          <a:prstGeom prst="rect">
            <a:avLst/>
          </a:prstGeom>
          <a:noFill/>
        </p:spPr>
        <p:txBody>
          <a:bodyPr wrap="square" lIns="91428" tIns="45714" rIns="91428" bIns="45714" rtlCol="0">
            <a:spAutoFit/>
          </a:bodyPr>
          <a:lstStyle/>
          <a:p>
            <a:pPr algn="just"/>
            <a:r>
              <a:rPr lang="en-US" sz="3600" b="1" smtClean="0">
                <a:latin typeface="Arial-Rounded" pitchFamily="34" charset="0"/>
                <a:ea typeface="Arial-Rounded" pitchFamily="34" charset="0"/>
                <a:cs typeface="Arial-Rounded" pitchFamily="34" charset="0"/>
              </a:rPr>
              <a:t>ch</a:t>
            </a:r>
            <a:endParaRPr lang="en-US" sz="3600" b="1" i="1">
              <a:latin typeface="Arial-Rounded" pitchFamily="34" charset="0"/>
              <a:ea typeface="Arial-Rounded" pitchFamily="34" charset="0"/>
              <a:cs typeface="Arial-Rounded" pitchFamily="34" charset="0"/>
            </a:endParaRPr>
          </a:p>
        </p:txBody>
      </p:sp>
      <p:pic>
        <p:nvPicPr>
          <p:cNvPr id="33" name="Picture 2"/>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045395" y="3833444"/>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1908630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4"/>
                                        </p:tgtEl>
                                      </p:cBhvr>
                                    </p:animEffect>
                                    <p:set>
                                      <p:cBhvr>
                                        <p:cTn id="7" dur="1" fill="hold">
                                          <p:stCondLst>
                                            <p:cond delay="499"/>
                                          </p:stCondLst>
                                        </p:cTn>
                                        <p:tgtEl>
                                          <p:spTgt spid="14"/>
                                        </p:tgtEl>
                                        <p:attrNameLst>
                                          <p:attrName>style.visibility</p:attrName>
                                        </p:attrNameLst>
                                      </p:cBhvr>
                                      <p:to>
                                        <p:strVal val="hidden"/>
                                      </p:to>
                                    </p:se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Effect transition="in" filter="fade">
                                      <p:cBhvr>
                                        <p:cTn id="13" dur="1000"/>
                                        <p:tgtEl>
                                          <p:spTgt spid="15"/>
                                        </p:tgtEl>
                                      </p:cBhvr>
                                    </p:animEffect>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2500" fill="hold"/>
                                        <p:tgtEl>
                                          <p:spTgt spid="2053"/>
                                        </p:tgtEl>
                                        <p:attrNameLst>
                                          <p:attrName>ppt_w</p:attrName>
                                        </p:attrNameLst>
                                      </p:cBhvr>
                                      <p:tavLst>
                                        <p:tav tm="0">
                                          <p:val>
                                            <p:fltVal val="0"/>
                                          </p:val>
                                        </p:tav>
                                        <p:tav tm="100000">
                                          <p:val>
                                            <p:strVal val="#ppt_w"/>
                                          </p:val>
                                        </p:tav>
                                      </p:tavLst>
                                    </p:anim>
                                    <p:anim calcmode="lin" valueType="num">
                                      <p:cBhvr>
                                        <p:cTn id="18" dur="2500" fill="hold"/>
                                        <p:tgtEl>
                                          <p:spTgt spid="2053"/>
                                        </p:tgtEl>
                                        <p:attrNameLst>
                                          <p:attrName>ppt_h</p:attrName>
                                        </p:attrNameLst>
                                      </p:cBhvr>
                                      <p:tavLst>
                                        <p:tav tm="0">
                                          <p:val>
                                            <p:fltVal val="0"/>
                                          </p:val>
                                        </p:tav>
                                        <p:tav tm="100000">
                                          <p:val>
                                            <p:strVal val="#ppt_h"/>
                                          </p:val>
                                        </p:tav>
                                      </p:tavLst>
                                    </p:anim>
                                    <p:animEffect transition="in" filter="fade">
                                      <p:cBhvr>
                                        <p:cTn id="19" dur="2500"/>
                                        <p:tgtEl>
                                          <p:spTgt spid="2053"/>
                                        </p:tgtEl>
                                      </p:cBhvr>
                                    </p:animEffect>
                                  </p:childTnLst>
                                </p:cTn>
                              </p:par>
                            </p:childTnLst>
                          </p:cTn>
                        </p:par>
                      </p:childTnLst>
                    </p:cTn>
                  </p:par>
                </p:childTnLst>
              </p:cTn>
              <p:nextCondLst>
                <p:cond evt="onClick" delay="0">
                  <p:tgtEl>
                    <p:spTgt spid="14"/>
                  </p:tgtEl>
                </p:cond>
              </p:nextCondLst>
            </p:seq>
            <p:seq concurrent="1" nextAc="seek">
              <p:cTn id="20" restart="whenNotActive" fill="hold" evtFilter="cancelBubble" nodeType="interactiveSeq">
                <p:stCondLst>
                  <p:cond evt="onClick" delay="0">
                    <p:tgtEl>
                      <p:spTgt spid="23"/>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500"/>
                                        <p:tgtEl>
                                          <p:spTgt spid="23"/>
                                        </p:tgtEl>
                                      </p:cBhvr>
                                    </p:animEffect>
                                    <p:set>
                                      <p:cBhvr>
                                        <p:cTn id="25" dur="1" fill="hold">
                                          <p:stCondLst>
                                            <p:cond delay="499"/>
                                          </p:stCondLst>
                                        </p:cTn>
                                        <p:tgtEl>
                                          <p:spTgt spid="23"/>
                                        </p:tgtEl>
                                        <p:attrNameLst>
                                          <p:attrName>style.visibility</p:attrName>
                                        </p:attrNameLst>
                                      </p:cBhvr>
                                      <p:to>
                                        <p:strVal val="hidden"/>
                                      </p:to>
                                    </p:set>
                                  </p:childTnLst>
                                </p:cTn>
                              </p:par>
                            </p:childTnLst>
                          </p:cTn>
                        </p:par>
                        <p:par>
                          <p:cTn id="26" fill="hold">
                            <p:stCondLst>
                              <p:cond delay="500"/>
                            </p:stCondLst>
                            <p:childTnLst>
                              <p:par>
                                <p:cTn id="27" presetID="53" presetClass="entr" presetSubtype="16" fill="hold" grpId="0" nodeType="afterEffect">
                                  <p:stCondLst>
                                    <p:cond delay="0"/>
                                  </p:stCondLst>
                                  <p:childTnLst>
                                    <p:set>
                                      <p:cBhvr>
                                        <p:cTn id="28" dur="1" fill="hold">
                                          <p:stCondLst>
                                            <p:cond delay="0"/>
                                          </p:stCondLst>
                                        </p:cTn>
                                        <p:tgtEl>
                                          <p:spTgt spid="26"/>
                                        </p:tgtEl>
                                        <p:attrNameLst>
                                          <p:attrName>style.visibility</p:attrName>
                                        </p:attrNameLst>
                                      </p:cBhvr>
                                      <p:to>
                                        <p:strVal val="visible"/>
                                      </p:to>
                                    </p:set>
                                    <p:anim calcmode="lin" valueType="num">
                                      <p:cBhvr>
                                        <p:cTn id="29" dur="1000" fill="hold"/>
                                        <p:tgtEl>
                                          <p:spTgt spid="26"/>
                                        </p:tgtEl>
                                        <p:attrNameLst>
                                          <p:attrName>ppt_w</p:attrName>
                                        </p:attrNameLst>
                                      </p:cBhvr>
                                      <p:tavLst>
                                        <p:tav tm="0">
                                          <p:val>
                                            <p:fltVal val="0"/>
                                          </p:val>
                                        </p:tav>
                                        <p:tav tm="100000">
                                          <p:val>
                                            <p:strVal val="#ppt_w"/>
                                          </p:val>
                                        </p:tav>
                                      </p:tavLst>
                                    </p:anim>
                                    <p:anim calcmode="lin" valueType="num">
                                      <p:cBhvr>
                                        <p:cTn id="30" dur="1000" fill="hold"/>
                                        <p:tgtEl>
                                          <p:spTgt spid="26"/>
                                        </p:tgtEl>
                                        <p:attrNameLst>
                                          <p:attrName>ppt_h</p:attrName>
                                        </p:attrNameLst>
                                      </p:cBhvr>
                                      <p:tavLst>
                                        <p:tav tm="0">
                                          <p:val>
                                            <p:fltVal val="0"/>
                                          </p:val>
                                        </p:tav>
                                        <p:tav tm="100000">
                                          <p:val>
                                            <p:strVal val="#ppt_h"/>
                                          </p:val>
                                        </p:tav>
                                      </p:tavLst>
                                    </p:anim>
                                    <p:animEffect transition="in" filter="fade">
                                      <p:cBhvr>
                                        <p:cTn id="31" dur="1000"/>
                                        <p:tgtEl>
                                          <p:spTgt spid="26"/>
                                        </p:tgtEl>
                                      </p:cBhvr>
                                    </p:animEffect>
                                  </p:childTnLst>
                                </p:cTn>
                              </p:par>
                            </p:childTnLst>
                          </p:cTn>
                        </p:par>
                        <p:par>
                          <p:cTn id="32" fill="hold">
                            <p:stCondLst>
                              <p:cond delay="1500"/>
                            </p:stCondLst>
                            <p:childTnLst>
                              <p:par>
                                <p:cTn id="33" presetID="53" presetClass="entr" presetSubtype="16" fill="hold" nodeType="afterEffect">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cBhvr>
                                        <p:cTn id="35" dur="2500" fill="hold"/>
                                        <p:tgtEl>
                                          <p:spTgt spid="19"/>
                                        </p:tgtEl>
                                        <p:attrNameLst>
                                          <p:attrName>ppt_w</p:attrName>
                                        </p:attrNameLst>
                                      </p:cBhvr>
                                      <p:tavLst>
                                        <p:tav tm="0">
                                          <p:val>
                                            <p:fltVal val="0"/>
                                          </p:val>
                                        </p:tav>
                                        <p:tav tm="100000">
                                          <p:val>
                                            <p:strVal val="#ppt_w"/>
                                          </p:val>
                                        </p:tav>
                                      </p:tavLst>
                                    </p:anim>
                                    <p:anim calcmode="lin" valueType="num">
                                      <p:cBhvr>
                                        <p:cTn id="36" dur="2500" fill="hold"/>
                                        <p:tgtEl>
                                          <p:spTgt spid="19"/>
                                        </p:tgtEl>
                                        <p:attrNameLst>
                                          <p:attrName>ppt_h</p:attrName>
                                        </p:attrNameLst>
                                      </p:cBhvr>
                                      <p:tavLst>
                                        <p:tav tm="0">
                                          <p:val>
                                            <p:fltVal val="0"/>
                                          </p:val>
                                        </p:tav>
                                        <p:tav tm="100000">
                                          <p:val>
                                            <p:strVal val="#ppt_h"/>
                                          </p:val>
                                        </p:tav>
                                      </p:tavLst>
                                    </p:anim>
                                    <p:animEffect transition="in" filter="fade">
                                      <p:cBhvr>
                                        <p:cTn id="37" dur="2500"/>
                                        <p:tgtEl>
                                          <p:spTgt spid="19"/>
                                        </p:tgtEl>
                                      </p:cBhvr>
                                    </p:animEffect>
                                  </p:childTnLst>
                                </p:cTn>
                              </p:par>
                            </p:childTnLst>
                          </p:cTn>
                        </p:par>
                      </p:childTnLst>
                    </p:cTn>
                  </p:par>
                </p:childTnLst>
              </p:cTn>
              <p:nextCondLst>
                <p:cond evt="onClick" delay="0">
                  <p:tgtEl>
                    <p:spTgt spid="23"/>
                  </p:tgtEl>
                </p:cond>
              </p:nextCondLst>
            </p:seq>
            <p:seq concurrent="1" nextAc="seek">
              <p:cTn id="38" restart="whenNotActive" fill="hold" evtFilter="cancelBubble" nodeType="interactiveSeq">
                <p:stCondLst>
                  <p:cond evt="onClick" delay="0">
                    <p:tgtEl>
                      <p:spTgt spid="25"/>
                    </p:tgtEl>
                  </p:cond>
                </p:stCondLst>
                <p:endSync evt="end" delay="0">
                  <p:rtn val="all"/>
                </p:endSync>
                <p:childTnLst>
                  <p:par>
                    <p:cTn id="39" fill="hold">
                      <p:stCondLst>
                        <p:cond delay="0"/>
                      </p:stCondLst>
                      <p:childTnLst>
                        <p:par>
                          <p:cTn id="40" fill="hold">
                            <p:stCondLst>
                              <p:cond delay="0"/>
                            </p:stCondLst>
                            <p:childTnLst>
                              <p:par>
                                <p:cTn id="41" presetID="10" presetClass="exit" presetSubtype="0" fill="hold" nodeType="clickEffect">
                                  <p:stCondLst>
                                    <p:cond delay="0"/>
                                  </p:stCondLst>
                                  <p:childTnLst>
                                    <p:animEffect transition="out" filter="fade">
                                      <p:cBhvr>
                                        <p:cTn id="42" dur="500"/>
                                        <p:tgtEl>
                                          <p:spTgt spid="25"/>
                                        </p:tgtEl>
                                      </p:cBhvr>
                                    </p:animEffect>
                                    <p:set>
                                      <p:cBhvr>
                                        <p:cTn id="43" dur="1" fill="hold">
                                          <p:stCondLst>
                                            <p:cond delay="499"/>
                                          </p:stCondLst>
                                        </p:cTn>
                                        <p:tgtEl>
                                          <p:spTgt spid="25"/>
                                        </p:tgtEl>
                                        <p:attrNameLst>
                                          <p:attrName>style.visibility</p:attrName>
                                        </p:attrNameLst>
                                      </p:cBhvr>
                                      <p:to>
                                        <p:strVal val="hidden"/>
                                      </p:to>
                                    </p:set>
                                  </p:childTnLst>
                                </p:cTn>
                              </p:par>
                            </p:childTnLst>
                          </p:cTn>
                        </p:par>
                        <p:par>
                          <p:cTn id="44" fill="hold">
                            <p:stCondLst>
                              <p:cond delay="500"/>
                            </p:stCondLst>
                            <p:childTnLst>
                              <p:par>
                                <p:cTn id="45" presetID="53" presetClass="entr" presetSubtype="1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1000" fill="hold"/>
                                        <p:tgtEl>
                                          <p:spTgt spid="27"/>
                                        </p:tgtEl>
                                        <p:attrNameLst>
                                          <p:attrName>ppt_w</p:attrName>
                                        </p:attrNameLst>
                                      </p:cBhvr>
                                      <p:tavLst>
                                        <p:tav tm="0">
                                          <p:val>
                                            <p:fltVal val="0"/>
                                          </p:val>
                                        </p:tav>
                                        <p:tav tm="100000">
                                          <p:val>
                                            <p:strVal val="#ppt_w"/>
                                          </p:val>
                                        </p:tav>
                                      </p:tavLst>
                                    </p:anim>
                                    <p:anim calcmode="lin" valueType="num">
                                      <p:cBhvr>
                                        <p:cTn id="48" dur="1000" fill="hold"/>
                                        <p:tgtEl>
                                          <p:spTgt spid="27"/>
                                        </p:tgtEl>
                                        <p:attrNameLst>
                                          <p:attrName>ppt_h</p:attrName>
                                        </p:attrNameLst>
                                      </p:cBhvr>
                                      <p:tavLst>
                                        <p:tav tm="0">
                                          <p:val>
                                            <p:fltVal val="0"/>
                                          </p:val>
                                        </p:tav>
                                        <p:tav tm="100000">
                                          <p:val>
                                            <p:strVal val="#ppt_h"/>
                                          </p:val>
                                        </p:tav>
                                      </p:tavLst>
                                    </p:anim>
                                    <p:animEffect transition="in" filter="fade">
                                      <p:cBhvr>
                                        <p:cTn id="49" dur="1000"/>
                                        <p:tgtEl>
                                          <p:spTgt spid="27"/>
                                        </p:tgtEl>
                                      </p:cBhvr>
                                    </p:animEffect>
                                  </p:childTnLst>
                                </p:cTn>
                              </p:par>
                            </p:childTnLst>
                          </p:cTn>
                        </p:par>
                        <p:par>
                          <p:cTn id="50" fill="hold">
                            <p:stCondLst>
                              <p:cond delay="1500"/>
                            </p:stCondLst>
                            <p:childTnLst>
                              <p:par>
                                <p:cTn id="51" presetID="53" presetClass="entr" presetSubtype="16" fill="hold"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2500" fill="hold"/>
                                        <p:tgtEl>
                                          <p:spTgt spid="21"/>
                                        </p:tgtEl>
                                        <p:attrNameLst>
                                          <p:attrName>ppt_w</p:attrName>
                                        </p:attrNameLst>
                                      </p:cBhvr>
                                      <p:tavLst>
                                        <p:tav tm="0">
                                          <p:val>
                                            <p:fltVal val="0"/>
                                          </p:val>
                                        </p:tav>
                                        <p:tav tm="100000">
                                          <p:val>
                                            <p:strVal val="#ppt_w"/>
                                          </p:val>
                                        </p:tav>
                                      </p:tavLst>
                                    </p:anim>
                                    <p:anim calcmode="lin" valueType="num">
                                      <p:cBhvr>
                                        <p:cTn id="54" dur="2500" fill="hold"/>
                                        <p:tgtEl>
                                          <p:spTgt spid="21"/>
                                        </p:tgtEl>
                                        <p:attrNameLst>
                                          <p:attrName>ppt_h</p:attrName>
                                        </p:attrNameLst>
                                      </p:cBhvr>
                                      <p:tavLst>
                                        <p:tav tm="0">
                                          <p:val>
                                            <p:fltVal val="0"/>
                                          </p:val>
                                        </p:tav>
                                        <p:tav tm="100000">
                                          <p:val>
                                            <p:strVal val="#ppt_h"/>
                                          </p:val>
                                        </p:tav>
                                      </p:tavLst>
                                    </p:anim>
                                    <p:animEffect transition="in" filter="fade">
                                      <p:cBhvr>
                                        <p:cTn id="55" dur="2500"/>
                                        <p:tgtEl>
                                          <p:spTgt spid="21"/>
                                        </p:tgtEl>
                                      </p:cBhvr>
                                    </p:animEffect>
                                  </p:childTnLst>
                                </p:cTn>
                              </p:par>
                            </p:childTnLst>
                          </p:cTn>
                        </p:par>
                      </p:childTnLst>
                    </p:cTn>
                  </p:par>
                </p:childTnLst>
              </p:cTn>
              <p:nextCondLst>
                <p:cond evt="onClick" delay="0">
                  <p:tgtEl>
                    <p:spTgt spid="25"/>
                  </p:tgtEl>
                </p:cond>
              </p:nextCondLst>
            </p:seq>
            <p:seq concurrent="1" nextAc="seek">
              <p:cTn id="56" restart="whenNotActive" fill="hold" evtFilter="cancelBubble" nodeType="interactiveSeq">
                <p:stCondLst>
                  <p:cond evt="onClick" delay="0">
                    <p:tgtEl>
                      <p:spTgt spid="29"/>
                    </p:tgtEl>
                  </p:cond>
                </p:stCondLst>
                <p:endSync evt="end" delay="0">
                  <p:rtn val="all"/>
                </p:endSync>
                <p:childTnLst>
                  <p:par>
                    <p:cTn id="57" fill="hold">
                      <p:stCondLst>
                        <p:cond delay="0"/>
                      </p:stCondLst>
                      <p:childTnLst>
                        <p:par>
                          <p:cTn id="58" fill="hold">
                            <p:stCondLst>
                              <p:cond delay="0"/>
                            </p:stCondLst>
                            <p:childTnLst>
                              <p:par>
                                <p:cTn id="59" presetID="10" presetClass="exit" presetSubtype="0" fill="hold" nodeType="clickEffect">
                                  <p:stCondLst>
                                    <p:cond delay="0"/>
                                  </p:stCondLst>
                                  <p:childTnLst>
                                    <p:animEffect transition="out" filter="fade">
                                      <p:cBhvr>
                                        <p:cTn id="60" dur="500"/>
                                        <p:tgtEl>
                                          <p:spTgt spid="29"/>
                                        </p:tgtEl>
                                      </p:cBhvr>
                                    </p:animEffect>
                                    <p:set>
                                      <p:cBhvr>
                                        <p:cTn id="61" dur="1" fill="hold">
                                          <p:stCondLst>
                                            <p:cond delay="499"/>
                                          </p:stCondLst>
                                        </p:cTn>
                                        <p:tgtEl>
                                          <p:spTgt spid="29"/>
                                        </p:tgtEl>
                                        <p:attrNameLst>
                                          <p:attrName>style.visibility</p:attrName>
                                        </p:attrNameLst>
                                      </p:cBhvr>
                                      <p:to>
                                        <p:strVal val="hidden"/>
                                      </p:to>
                                    </p:set>
                                  </p:childTnLst>
                                </p:cTn>
                              </p:par>
                            </p:childTnLst>
                          </p:cTn>
                        </p:par>
                        <p:par>
                          <p:cTn id="62" fill="hold">
                            <p:stCondLst>
                              <p:cond delay="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1000" fill="hold"/>
                                        <p:tgtEl>
                                          <p:spTgt spid="34"/>
                                        </p:tgtEl>
                                        <p:attrNameLst>
                                          <p:attrName>ppt_w</p:attrName>
                                        </p:attrNameLst>
                                      </p:cBhvr>
                                      <p:tavLst>
                                        <p:tav tm="0">
                                          <p:val>
                                            <p:fltVal val="0"/>
                                          </p:val>
                                        </p:tav>
                                        <p:tav tm="100000">
                                          <p:val>
                                            <p:strVal val="#ppt_w"/>
                                          </p:val>
                                        </p:tav>
                                      </p:tavLst>
                                    </p:anim>
                                    <p:anim calcmode="lin" valueType="num">
                                      <p:cBhvr>
                                        <p:cTn id="66" dur="1000" fill="hold"/>
                                        <p:tgtEl>
                                          <p:spTgt spid="34"/>
                                        </p:tgtEl>
                                        <p:attrNameLst>
                                          <p:attrName>ppt_h</p:attrName>
                                        </p:attrNameLst>
                                      </p:cBhvr>
                                      <p:tavLst>
                                        <p:tav tm="0">
                                          <p:val>
                                            <p:fltVal val="0"/>
                                          </p:val>
                                        </p:tav>
                                        <p:tav tm="100000">
                                          <p:val>
                                            <p:strVal val="#ppt_h"/>
                                          </p:val>
                                        </p:tav>
                                      </p:tavLst>
                                    </p:anim>
                                    <p:animEffect transition="in" filter="fade">
                                      <p:cBhvr>
                                        <p:cTn id="67" dur="1000"/>
                                        <p:tgtEl>
                                          <p:spTgt spid="34"/>
                                        </p:tgtEl>
                                      </p:cBhvr>
                                    </p:animEffect>
                                  </p:childTnLst>
                                </p:cTn>
                              </p:par>
                            </p:childTnLst>
                          </p:cTn>
                        </p:par>
                        <p:par>
                          <p:cTn id="68" fill="hold">
                            <p:stCondLst>
                              <p:cond delay="1500"/>
                            </p:stCondLst>
                            <p:childTnLst>
                              <p:par>
                                <p:cTn id="69" presetID="53" presetClass="entr" presetSubtype="16" fill="hold" nodeType="afterEffect">
                                  <p:stCondLst>
                                    <p:cond delay="0"/>
                                  </p:stCondLst>
                                  <p:childTnLst>
                                    <p:set>
                                      <p:cBhvr>
                                        <p:cTn id="70" dur="1" fill="hold">
                                          <p:stCondLst>
                                            <p:cond delay="0"/>
                                          </p:stCondLst>
                                        </p:cTn>
                                        <p:tgtEl>
                                          <p:spTgt spid="20"/>
                                        </p:tgtEl>
                                        <p:attrNameLst>
                                          <p:attrName>style.visibility</p:attrName>
                                        </p:attrNameLst>
                                      </p:cBhvr>
                                      <p:to>
                                        <p:strVal val="visible"/>
                                      </p:to>
                                    </p:set>
                                    <p:anim calcmode="lin" valueType="num">
                                      <p:cBhvr>
                                        <p:cTn id="71" dur="2250" fill="hold"/>
                                        <p:tgtEl>
                                          <p:spTgt spid="20"/>
                                        </p:tgtEl>
                                        <p:attrNameLst>
                                          <p:attrName>ppt_w</p:attrName>
                                        </p:attrNameLst>
                                      </p:cBhvr>
                                      <p:tavLst>
                                        <p:tav tm="0">
                                          <p:val>
                                            <p:fltVal val="0"/>
                                          </p:val>
                                        </p:tav>
                                        <p:tav tm="100000">
                                          <p:val>
                                            <p:strVal val="#ppt_w"/>
                                          </p:val>
                                        </p:tav>
                                      </p:tavLst>
                                    </p:anim>
                                    <p:anim calcmode="lin" valueType="num">
                                      <p:cBhvr>
                                        <p:cTn id="72" dur="2250" fill="hold"/>
                                        <p:tgtEl>
                                          <p:spTgt spid="20"/>
                                        </p:tgtEl>
                                        <p:attrNameLst>
                                          <p:attrName>ppt_h</p:attrName>
                                        </p:attrNameLst>
                                      </p:cBhvr>
                                      <p:tavLst>
                                        <p:tav tm="0">
                                          <p:val>
                                            <p:fltVal val="0"/>
                                          </p:val>
                                        </p:tav>
                                        <p:tav tm="100000">
                                          <p:val>
                                            <p:strVal val="#ppt_h"/>
                                          </p:val>
                                        </p:tav>
                                      </p:tavLst>
                                    </p:anim>
                                    <p:animEffect transition="in" filter="fade">
                                      <p:cBhvr>
                                        <p:cTn id="73" dur="2250"/>
                                        <p:tgtEl>
                                          <p:spTgt spid="20"/>
                                        </p:tgtEl>
                                      </p:cBhvr>
                                    </p:animEffect>
                                  </p:childTnLst>
                                </p:cTn>
                              </p:par>
                            </p:childTnLst>
                          </p:cTn>
                        </p:par>
                      </p:childTnLst>
                    </p:cTn>
                  </p:par>
                </p:childTnLst>
              </p:cTn>
              <p:nextCondLst>
                <p:cond evt="onClick" delay="0">
                  <p:tgtEl>
                    <p:spTgt spid="29"/>
                  </p:tgtEl>
                </p:cond>
              </p:nextCondLst>
            </p:seq>
            <p:seq concurrent="1" nextAc="seek">
              <p:cTn id="74" restart="whenNotActive" fill="hold" evtFilter="cancelBubble" nodeType="interactiveSeq">
                <p:stCondLst>
                  <p:cond evt="onClick" delay="0">
                    <p:tgtEl>
                      <p:spTgt spid="31"/>
                    </p:tgtEl>
                  </p:cond>
                </p:stCondLst>
                <p:endSync evt="end" delay="0">
                  <p:rtn val="all"/>
                </p:endSync>
                <p:childTnLst>
                  <p:par>
                    <p:cTn id="75" fill="hold">
                      <p:stCondLst>
                        <p:cond delay="0"/>
                      </p:stCondLst>
                      <p:childTnLst>
                        <p:par>
                          <p:cTn id="76" fill="hold">
                            <p:stCondLst>
                              <p:cond delay="0"/>
                            </p:stCondLst>
                            <p:childTnLst>
                              <p:par>
                                <p:cTn id="77" presetID="10" presetClass="exit" presetSubtype="0" fill="hold" nodeType="clickEffect">
                                  <p:stCondLst>
                                    <p:cond delay="0"/>
                                  </p:stCondLst>
                                  <p:childTnLst>
                                    <p:animEffect transition="out" filter="fade">
                                      <p:cBhvr>
                                        <p:cTn id="78" dur="500"/>
                                        <p:tgtEl>
                                          <p:spTgt spid="31"/>
                                        </p:tgtEl>
                                      </p:cBhvr>
                                    </p:animEffect>
                                    <p:set>
                                      <p:cBhvr>
                                        <p:cTn id="79" dur="1" fill="hold">
                                          <p:stCondLst>
                                            <p:cond delay="499"/>
                                          </p:stCondLst>
                                        </p:cTn>
                                        <p:tgtEl>
                                          <p:spTgt spid="31"/>
                                        </p:tgtEl>
                                        <p:attrNameLst>
                                          <p:attrName>style.visibility</p:attrName>
                                        </p:attrNameLst>
                                      </p:cBhvr>
                                      <p:to>
                                        <p:strVal val="hidden"/>
                                      </p:to>
                                    </p:set>
                                  </p:childTnLst>
                                </p:cTn>
                              </p:par>
                            </p:childTnLst>
                          </p:cTn>
                        </p:par>
                        <p:par>
                          <p:cTn id="80" fill="hold">
                            <p:stCondLst>
                              <p:cond delay="500"/>
                            </p:stCondLst>
                            <p:childTnLst>
                              <p:par>
                                <p:cTn id="81" presetID="53" presetClass="entr" presetSubtype="16" fill="hold" grpId="0" nodeType="after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1000" fill="hold"/>
                                        <p:tgtEl>
                                          <p:spTgt spid="35"/>
                                        </p:tgtEl>
                                        <p:attrNameLst>
                                          <p:attrName>ppt_w</p:attrName>
                                        </p:attrNameLst>
                                      </p:cBhvr>
                                      <p:tavLst>
                                        <p:tav tm="0">
                                          <p:val>
                                            <p:fltVal val="0"/>
                                          </p:val>
                                        </p:tav>
                                        <p:tav tm="100000">
                                          <p:val>
                                            <p:strVal val="#ppt_w"/>
                                          </p:val>
                                        </p:tav>
                                      </p:tavLst>
                                    </p:anim>
                                    <p:anim calcmode="lin" valueType="num">
                                      <p:cBhvr>
                                        <p:cTn id="84" dur="1000" fill="hold"/>
                                        <p:tgtEl>
                                          <p:spTgt spid="35"/>
                                        </p:tgtEl>
                                        <p:attrNameLst>
                                          <p:attrName>ppt_h</p:attrName>
                                        </p:attrNameLst>
                                      </p:cBhvr>
                                      <p:tavLst>
                                        <p:tav tm="0">
                                          <p:val>
                                            <p:fltVal val="0"/>
                                          </p:val>
                                        </p:tav>
                                        <p:tav tm="100000">
                                          <p:val>
                                            <p:strVal val="#ppt_h"/>
                                          </p:val>
                                        </p:tav>
                                      </p:tavLst>
                                    </p:anim>
                                    <p:animEffect transition="in" filter="fade">
                                      <p:cBhvr>
                                        <p:cTn id="85" dur="1000"/>
                                        <p:tgtEl>
                                          <p:spTgt spid="35"/>
                                        </p:tgtEl>
                                      </p:cBhvr>
                                    </p:animEffect>
                                  </p:childTnLst>
                                </p:cTn>
                              </p:par>
                            </p:childTnLst>
                          </p:cTn>
                        </p:par>
                        <p:par>
                          <p:cTn id="86" fill="hold">
                            <p:stCondLst>
                              <p:cond delay="1500"/>
                            </p:stCondLst>
                            <p:childTnLst>
                              <p:par>
                                <p:cTn id="87" presetID="53" presetClass="entr" presetSubtype="16"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2250" fill="hold"/>
                                        <p:tgtEl>
                                          <p:spTgt spid="18"/>
                                        </p:tgtEl>
                                        <p:attrNameLst>
                                          <p:attrName>ppt_w</p:attrName>
                                        </p:attrNameLst>
                                      </p:cBhvr>
                                      <p:tavLst>
                                        <p:tav tm="0">
                                          <p:val>
                                            <p:fltVal val="0"/>
                                          </p:val>
                                        </p:tav>
                                        <p:tav tm="100000">
                                          <p:val>
                                            <p:strVal val="#ppt_w"/>
                                          </p:val>
                                        </p:tav>
                                      </p:tavLst>
                                    </p:anim>
                                    <p:anim calcmode="lin" valueType="num">
                                      <p:cBhvr>
                                        <p:cTn id="90" dur="2250" fill="hold"/>
                                        <p:tgtEl>
                                          <p:spTgt spid="18"/>
                                        </p:tgtEl>
                                        <p:attrNameLst>
                                          <p:attrName>ppt_h</p:attrName>
                                        </p:attrNameLst>
                                      </p:cBhvr>
                                      <p:tavLst>
                                        <p:tav tm="0">
                                          <p:val>
                                            <p:fltVal val="0"/>
                                          </p:val>
                                        </p:tav>
                                        <p:tav tm="100000">
                                          <p:val>
                                            <p:strVal val="#ppt_h"/>
                                          </p:val>
                                        </p:tav>
                                      </p:tavLst>
                                    </p:anim>
                                    <p:animEffect transition="in" filter="fade">
                                      <p:cBhvr>
                                        <p:cTn id="91" dur="2250"/>
                                        <p:tgtEl>
                                          <p:spTgt spid="18"/>
                                        </p:tgtEl>
                                      </p:cBhvr>
                                    </p:animEffect>
                                  </p:childTnLst>
                                </p:cTn>
                              </p:par>
                            </p:childTnLst>
                          </p:cTn>
                        </p:par>
                      </p:childTnLst>
                    </p:cTn>
                  </p:par>
                </p:childTnLst>
              </p:cTn>
              <p:nextCondLst>
                <p:cond evt="onClick" delay="0">
                  <p:tgtEl>
                    <p:spTgt spid="31"/>
                  </p:tgtEl>
                </p:cond>
              </p:nextCondLst>
            </p:seq>
            <p:seq concurrent="1" nextAc="seek">
              <p:cTn id="92" restart="whenNotActive" fill="hold" evtFilter="cancelBubble" nodeType="interactiveSeq">
                <p:stCondLst>
                  <p:cond evt="onClick" delay="0">
                    <p:tgtEl>
                      <p:spTgt spid="33"/>
                    </p:tgtEl>
                  </p:cond>
                </p:stCondLst>
                <p:endSync evt="end" delay="0">
                  <p:rtn val="all"/>
                </p:endSync>
                <p:childTnLst>
                  <p:par>
                    <p:cTn id="93" fill="hold">
                      <p:stCondLst>
                        <p:cond delay="0"/>
                      </p:stCondLst>
                      <p:childTnLst>
                        <p:par>
                          <p:cTn id="94" fill="hold">
                            <p:stCondLst>
                              <p:cond delay="0"/>
                            </p:stCondLst>
                            <p:childTnLst>
                              <p:par>
                                <p:cTn id="95" presetID="10" presetClass="exit" presetSubtype="0" fill="hold" nodeType="clickEffect">
                                  <p:stCondLst>
                                    <p:cond delay="0"/>
                                  </p:stCondLst>
                                  <p:childTnLst>
                                    <p:animEffect transition="out" filter="fade">
                                      <p:cBhvr>
                                        <p:cTn id="96" dur="500"/>
                                        <p:tgtEl>
                                          <p:spTgt spid="33"/>
                                        </p:tgtEl>
                                      </p:cBhvr>
                                    </p:animEffect>
                                    <p:set>
                                      <p:cBhvr>
                                        <p:cTn id="97" dur="1" fill="hold">
                                          <p:stCondLst>
                                            <p:cond delay="499"/>
                                          </p:stCondLst>
                                        </p:cTn>
                                        <p:tgtEl>
                                          <p:spTgt spid="33"/>
                                        </p:tgtEl>
                                        <p:attrNameLst>
                                          <p:attrName>style.visibility</p:attrName>
                                        </p:attrNameLst>
                                      </p:cBhvr>
                                      <p:to>
                                        <p:strVal val="hidden"/>
                                      </p:to>
                                    </p:set>
                                  </p:childTnLst>
                                </p:cTn>
                              </p:par>
                            </p:childTnLst>
                          </p:cTn>
                        </p:par>
                        <p:par>
                          <p:cTn id="98" fill="hold">
                            <p:stCondLst>
                              <p:cond delay="500"/>
                            </p:stCondLst>
                            <p:childTnLst>
                              <p:par>
                                <p:cTn id="99" presetID="53" presetClass="entr" presetSubtype="16" fill="hold" grpId="0"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p:cTn id="101" dur="1000" fill="hold"/>
                                        <p:tgtEl>
                                          <p:spTgt spid="36"/>
                                        </p:tgtEl>
                                        <p:attrNameLst>
                                          <p:attrName>ppt_w</p:attrName>
                                        </p:attrNameLst>
                                      </p:cBhvr>
                                      <p:tavLst>
                                        <p:tav tm="0">
                                          <p:val>
                                            <p:fltVal val="0"/>
                                          </p:val>
                                        </p:tav>
                                        <p:tav tm="100000">
                                          <p:val>
                                            <p:strVal val="#ppt_w"/>
                                          </p:val>
                                        </p:tav>
                                      </p:tavLst>
                                    </p:anim>
                                    <p:anim calcmode="lin" valueType="num">
                                      <p:cBhvr>
                                        <p:cTn id="102" dur="1000" fill="hold"/>
                                        <p:tgtEl>
                                          <p:spTgt spid="36"/>
                                        </p:tgtEl>
                                        <p:attrNameLst>
                                          <p:attrName>ppt_h</p:attrName>
                                        </p:attrNameLst>
                                      </p:cBhvr>
                                      <p:tavLst>
                                        <p:tav tm="0">
                                          <p:val>
                                            <p:fltVal val="0"/>
                                          </p:val>
                                        </p:tav>
                                        <p:tav tm="100000">
                                          <p:val>
                                            <p:strVal val="#ppt_h"/>
                                          </p:val>
                                        </p:tav>
                                      </p:tavLst>
                                    </p:anim>
                                    <p:animEffect transition="in" filter="fade">
                                      <p:cBhvr>
                                        <p:cTn id="103" dur="1000"/>
                                        <p:tgtEl>
                                          <p:spTgt spid="36"/>
                                        </p:tgtEl>
                                      </p:cBhvr>
                                    </p:animEffect>
                                  </p:childTnLst>
                                </p:cTn>
                              </p:par>
                            </p:childTnLst>
                          </p:cTn>
                        </p:par>
                        <p:par>
                          <p:cTn id="104" fill="hold">
                            <p:stCondLst>
                              <p:cond delay="1500"/>
                            </p:stCondLst>
                            <p:childTnLst>
                              <p:par>
                                <p:cTn id="105" presetID="53" presetClass="entr" presetSubtype="16"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2250" fill="hold"/>
                                        <p:tgtEl>
                                          <p:spTgt spid="22"/>
                                        </p:tgtEl>
                                        <p:attrNameLst>
                                          <p:attrName>ppt_w</p:attrName>
                                        </p:attrNameLst>
                                      </p:cBhvr>
                                      <p:tavLst>
                                        <p:tav tm="0">
                                          <p:val>
                                            <p:fltVal val="0"/>
                                          </p:val>
                                        </p:tav>
                                        <p:tav tm="100000">
                                          <p:val>
                                            <p:strVal val="#ppt_w"/>
                                          </p:val>
                                        </p:tav>
                                      </p:tavLst>
                                    </p:anim>
                                    <p:anim calcmode="lin" valueType="num">
                                      <p:cBhvr>
                                        <p:cTn id="108" dur="2250" fill="hold"/>
                                        <p:tgtEl>
                                          <p:spTgt spid="22"/>
                                        </p:tgtEl>
                                        <p:attrNameLst>
                                          <p:attrName>ppt_h</p:attrName>
                                        </p:attrNameLst>
                                      </p:cBhvr>
                                      <p:tavLst>
                                        <p:tav tm="0">
                                          <p:val>
                                            <p:fltVal val="0"/>
                                          </p:val>
                                        </p:tav>
                                        <p:tav tm="100000">
                                          <p:val>
                                            <p:strVal val="#ppt_h"/>
                                          </p:val>
                                        </p:tav>
                                      </p:tavLst>
                                    </p:anim>
                                    <p:animEffect transition="in" filter="fade">
                                      <p:cBhvr>
                                        <p:cTn id="109" dur="2250"/>
                                        <p:tgtEl>
                                          <p:spTgt spid="22"/>
                                        </p:tgtEl>
                                      </p:cBhvr>
                                    </p:animEffect>
                                  </p:childTnLst>
                                </p:cTn>
                              </p:par>
                            </p:childTnLst>
                          </p:cTn>
                        </p:par>
                        <p:par>
                          <p:cTn id="110" fill="hold">
                            <p:stCondLst>
                              <p:cond delay="3750"/>
                            </p:stCondLst>
                            <p:childTnLst>
                              <p:par>
                                <p:cTn id="111" presetID="53" presetClass="entr" presetSubtype="16" fill="hold" nodeType="after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p:cTn id="113" dur="2250" fill="hold"/>
                                        <p:tgtEl>
                                          <p:spTgt spid="17"/>
                                        </p:tgtEl>
                                        <p:attrNameLst>
                                          <p:attrName>ppt_w</p:attrName>
                                        </p:attrNameLst>
                                      </p:cBhvr>
                                      <p:tavLst>
                                        <p:tav tm="0">
                                          <p:val>
                                            <p:fltVal val="0"/>
                                          </p:val>
                                        </p:tav>
                                        <p:tav tm="100000">
                                          <p:val>
                                            <p:strVal val="#ppt_w"/>
                                          </p:val>
                                        </p:tav>
                                      </p:tavLst>
                                    </p:anim>
                                    <p:anim calcmode="lin" valueType="num">
                                      <p:cBhvr>
                                        <p:cTn id="114" dur="2250" fill="hold"/>
                                        <p:tgtEl>
                                          <p:spTgt spid="17"/>
                                        </p:tgtEl>
                                        <p:attrNameLst>
                                          <p:attrName>ppt_h</p:attrName>
                                        </p:attrNameLst>
                                      </p:cBhvr>
                                      <p:tavLst>
                                        <p:tav tm="0">
                                          <p:val>
                                            <p:fltVal val="0"/>
                                          </p:val>
                                        </p:tav>
                                        <p:tav tm="100000">
                                          <p:val>
                                            <p:strVal val="#ppt_h"/>
                                          </p:val>
                                        </p:tav>
                                      </p:tavLst>
                                    </p:anim>
                                    <p:animEffect transition="in" filter="fade">
                                      <p:cBhvr>
                                        <p:cTn id="115" dur="2250"/>
                                        <p:tgtEl>
                                          <p:spTgt spid="17"/>
                                        </p:tgtEl>
                                      </p:cBhvr>
                                    </p:animEffect>
                                  </p:childTnLst>
                                </p:cTn>
                              </p:par>
                            </p:childTnLst>
                          </p:cTn>
                        </p:par>
                      </p:childTnLst>
                    </p:cTn>
                  </p:par>
                </p:childTnLst>
              </p:cTn>
              <p:nextCondLst>
                <p:cond evt="onClick" delay="0">
                  <p:tgtEl>
                    <p:spTgt spid="33"/>
                  </p:tgtEl>
                </p:cond>
              </p:nextCondLst>
            </p:seq>
          </p:childTnLst>
        </p:cTn>
      </p:par>
    </p:tnLst>
    <p:bldLst>
      <p:bldP spid="15" grpId="0"/>
      <p:bldP spid="26" grpId="0"/>
      <p:bldP spid="27" grpId="0"/>
      <p:bldP spid="34" grpId="0"/>
      <p:bldP spid="35" grpId="0"/>
      <p:bldP spid="3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4">
            <a:extLst>
              <a:ext uri="{28A0092B-C50C-407E-A947-70E740481C1C}">
                <a14:useLocalDpi xmlns:a14="http://schemas.microsoft.com/office/drawing/2010/main" val="0"/>
              </a:ext>
            </a:extLst>
          </a:blip>
          <a:srcRect r="13370"/>
          <a:stretch/>
        </p:blipFill>
        <p:spPr>
          <a:xfrm>
            <a:off x="6019800" y="1352550"/>
            <a:ext cx="3124200" cy="3548784"/>
          </a:xfrm>
          <a:prstGeom prst="rect">
            <a:avLst/>
          </a:prstGeom>
        </p:spPr>
      </p:pic>
      <p:sp>
        <p:nvSpPr>
          <p:cNvPr id="3" name="Rectangle 2"/>
          <p:cNvSpPr/>
          <p:nvPr/>
        </p:nvSpPr>
        <p:spPr>
          <a:xfrm>
            <a:off x="762000" y="1200150"/>
            <a:ext cx="7467600" cy="584775"/>
          </a:xfrm>
          <a:prstGeom prst="rect">
            <a:avLst/>
          </a:prstGeom>
        </p:spPr>
        <p:txBody>
          <a:bodyPr wrap="square">
            <a:spAutoFit/>
          </a:bodyPr>
          <a:lstStyle/>
          <a:p>
            <a:pPr algn="just"/>
            <a:r>
              <a:rPr lang="en-US" sz="3200" smtClean="0">
                <a:latin typeface="Arial-Rounded" pitchFamily="34" charset="0"/>
                <a:ea typeface="Arial-Rounded" pitchFamily="34" charset="0"/>
                <a:cs typeface="Arial-Rounded" pitchFamily="34" charset="0"/>
              </a:rPr>
              <a:t>Từ khi đi học lớp </a:t>
            </a:r>
            <a:r>
              <a:rPr lang="en-US" sz="3200" smtClean="0">
                <a:latin typeface=".VnArial" pitchFamily="34" charset="0"/>
                <a:ea typeface="Arial-Rounded" pitchFamily="34" charset="0"/>
                <a:cs typeface="Arial-Rounded" pitchFamily="34" charset="0"/>
              </a:rPr>
              <a:t>1</a:t>
            </a:r>
            <a:r>
              <a:rPr lang="en-US" sz="3200" smtClean="0">
                <a:latin typeface="Arial-Rounded" pitchFamily="34" charset="0"/>
                <a:ea typeface="Arial-Rounded" pitchFamily="34" charset="0"/>
                <a:cs typeface="Arial-Rounded" pitchFamily="34" charset="0"/>
              </a:rPr>
              <a:t>, em:</a:t>
            </a:r>
            <a:endParaRPr lang="en-US" sz="3200">
              <a:latin typeface="Arial-Rounded" pitchFamily="34" charset="0"/>
              <a:ea typeface="Arial-Rounded" pitchFamily="34" charset="0"/>
              <a:cs typeface="Arial-Rounded" pitchFamily="34" charset="0"/>
            </a:endParaRPr>
          </a:p>
        </p:txBody>
      </p:sp>
      <p:sp>
        <p:nvSpPr>
          <p:cNvPr id="8" name="Oval 7"/>
          <p:cNvSpPr/>
          <p:nvPr/>
        </p:nvSpPr>
        <p:spPr>
          <a:xfrm>
            <a:off x="25977" y="356663"/>
            <a:ext cx="609600" cy="609600"/>
          </a:xfrm>
          <a:prstGeom prst="ellipse">
            <a:avLst/>
          </a:prstGeom>
          <a:solidFill>
            <a:srgbClr val="009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 Rounded MT Bold" pitchFamily="34" charset="0"/>
                <a:cs typeface="Times New Roman" pitchFamily="18" charset="0"/>
              </a:rPr>
              <a:t>9</a:t>
            </a:r>
            <a:endParaRPr lang="en-US" sz="2800" b="1">
              <a:solidFill>
                <a:schemeClr val="bg1"/>
              </a:solidFill>
              <a:latin typeface="Arial Rounded MT Bold" pitchFamily="34" charset="0"/>
              <a:cs typeface="Times New Roman" pitchFamily="18" charset="0"/>
            </a:endParaRPr>
          </a:p>
        </p:txBody>
      </p:sp>
      <p:sp>
        <p:nvSpPr>
          <p:cNvPr id="9" name="TextBox 8"/>
          <p:cNvSpPr txBox="1"/>
          <p:nvPr/>
        </p:nvSpPr>
        <p:spPr>
          <a:xfrm>
            <a:off x="692727" y="404395"/>
            <a:ext cx="6774873" cy="584763"/>
          </a:xfrm>
          <a:prstGeom prst="rect">
            <a:avLst/>
          </a:prstGeom>
          <a:noFill/>
        </p:spPr>
        <p:txBody>
          <a:bodyPr wrap="square" lIns="91428" tIns="45714" rIns="91428" bIns="45714" rtlCol="0">
            <a:spAutoFit/>
          </a:bodyPr>
          <a:lstStyle/>
          <a:p>
            <a:pPr algn="just"/>
            <a:r>
              <a:rPr lang="en-US" sz="3200" b="1" smtClean="0">
                <a:latin typeface="Arial-Rounded" pitchFamily="34" charset="0"/>
                <a:ea typeface="Arial-Rounded" pitchFamily="34" charset="0"/>
                <a:cs typeface="Arial-Rounded" pitchFamily="34" charset="0"/>
              </a:rPr>
              <a:t>Chọn ý phù hợp để nói về bản thân</a:t>
            </a:r>
            <a:endParaRPr lang="en-US" sz="3200" b="1">
              <a:latin typeface="Arial-Rounded" pitchFamily="34" charset="0"/>
              <a:ea typeface="Arial-Rounded" pitchFamily="34" charset="0"/>
              <a:cs typeface="Arial-Rounded" pitchFamily="34" charset="0"/>
            </a:endParaRPr>
          </a:p>
        </p:txBody>
      </p:sp>
      <p:sp>
        <p:nvSpPr>
          <p:cNvPr id="11" name="Rectangle 10"/>
          <p:cNvSpPr/>
          <p:nvPr/>
        </p:nvSpPr>
        <p:spPr>
          <a:xfrm>
            <a:off x="730827" y="1784925"/>
            <a:ext cx="7467600" cy="3046988"/>
          </a:xfrm>
          <a:prstGeom prst="rect">
            <a:avLst/>
          </a:prstGeom>
        </p:spPr>
        <p:txBody>
          <a:bodyPr wrap="square">
            <a:spAutoFit/>
          </a:bodyPr>
          <a:lstStyle/>
          <a:p>
            <a:pPr marL="457200" indent="-457200" algn="just">
              <a:buFont typeface="Arial" pitchFamily="34" charset="0"/>
              <a:buChar char="•"/>
            </a:pPr>
            <a:r>
              <a:rPr lang="en-US" sz="3200" smtClean="0">
                <a:latin typeface="Arial-Rounded" pitchFamily="34" charset="0"/>
                <a:ea typeface="Arial-Rounded" pitchFamily="34" charset="0"/>
                <a:cs typeface="Arial-Rounded" pitchFamily="34" charset="0"/>
              </a:rPr>
              <a:t>Thức dậy sớm hơn.</a:t>
            </a:r>
          </a:p>
          <a:p>
            <a:pPr marL="457200" indent="-457200" algn="just">
              <a:buFont typeface="Arial" pitchFamily="34" charset="0"/>
              <a:buChar char="•"/>
            </a:pPr>
            <a:r>
              <a:rPr lang="en-US" sz="3200" smtClean="0">
                <a:latin typeface="Arial-Rounded" pitchFamily="34" charset="0"/>
                <a:ea typeface="Arial-Rounded" pitchFamily="34" charset="0"/>
                <a:cs typeface="Arial-Rounded" pitchFamily="34" charset="0"/>
              </a:rPr>
              <a:t>Ăn sáng nhanh hơn.</a:t>
            </a:r>
          </a:p>
          <a:p>
            <a:pPr marL="457200" indent="-457200" algn="just">
              <a:buFont typeface="Arial" pitchFamily="34" charset="0"/>
              <a:buChar char="•"/>
            </a:pPr>
            <a:r>
              <a:rPr lang="en-US" sz="3200" smtClean="0">
                <a:latin typeface="Arial-Rounded" pitchFamily="34" charset="0"/>
                <a:ea typeface="Arial-Rounded" pitchFamily="34" charset="0"/>
                <a:cs typeface="Arial-Rounded" pitchFamily="34" charset="0"/>
              </a:rPr>
              <a:t>Không khóc nhè.</a:t>
            </a:r>
          </a:p>
          <a:p>
            <a:pPr marL="457200" indent="-457200" algn="just">
              <a:buFont typeface="Arial" pitchFamily="34" charset="0"/>
              <a:buChar char="•"/>
            </a:pPr>
            <a:r>
              <a:rPr lang="en-US" sz="3200" smtClean="0">
                <a:latin typeface="Arial-Rounded" pitchFamily="34" charset="0"/>
                <a:ea typeface="Arial-Rounded" pitchFamily="34" charset="0"/>
                <a:cs typeface="Arial-Rounded" pitchFamily="34" charset="0"/>
              </a:rPr>
              <a:t>Không ngóng bố mẹ đón về.</a:t>
            </a:r>
          </a:p>
          <a:p>
            <a:pPr marL="457200" indent="-457200" algn="just">
              <a:buFont typeface="Arial" pitchFamily="34" charset="0"/>
              <a:buChar char="•"/>
            </a:pPr>
            <a:r>
              <a:rPr lang="en-US" sz="3200" smtClean="0">
                <a:latin typeface="Arial-Rounded" pitchFamily="34" charset="0"/>
                <a:ea typeface="Arial-Rounded" pitchFamily="34" charset="0"/>
                <a:cs typeface="Arial-Rounded" pitchFamily="34" charset="0"/>
              </a:rPr>
              <a:t>Thuộc thêm nhiều bài thơ.</a:t>
            </a:r>
          </a:p>
          <a:p>
            <a:pPr marL="457200" indent="-457200" algn="just">
              <a:buFont typeface="Arial" pitchFamily="34" charset="0"/>
              <a:buChar char="•"/>
            </a:pPr>
            <a:r>
              <a:rPr lang="en-US" sz="3200" smtClean="0">
                <a:latin typeface="Arial-Rounded" pitchFamily="34" charset="0"/>
                <a:ea typeface="Arial-Rounded" pitchFamily="34" charset="0"/>
                <a:cs typeface="Arial-Rounded" pitchFamily="34" charset="0"/>
              </a:rPr>
              <a:t>Có thêm nhiều bạn.</a:t>
            </a:r>
          </a:p>
        </p:txBody>
      </p:sp>
    </p:spTree>
    <p:extLst>
      <p:ext uri="{BB962C8B-B14F-4D97-AF65-F5344CB8AC3E}">
        <p14:creationId xmlns:p14="http://schemas.microsoft.com/office/powerpoint/2010/main" val="2735251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1+#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2"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1000" fill="hold"/>
                                        <p:tgtEl>
                                          <p:spTgt spid="11"/>
                                        </p:tgtEl>
                                        <p:attrNameLst>
                                          <p:attrName>ppt_x</p:attrName>
                                        </p:attrNameLst>
                                      </p:cBhvr>
                                      <p:tavLst>
                                        <p:tav tm="0">
                                          <p:val>
                                            <p:strVal val="1+#ppt_w/2"/>
                                          </p:val>
                                        </p:tav>
                                        <p:tav tm="100000">
                                          <p:val>
                                            <p:strVal val="#ppt_x"/>
                                          </p:val>
                                        </p:tav>
                                      </p:tavLst>
                                    </p:anim>
                                    <p:anim calcmode="lin" valueType="num">
                                      <p:cBhvr additive="base">
                                        <p:cTn id="13" dur="1000" fill="hold"/>
                                        <p:tgtEl>
                                          <p:spTgt spid="11"/>
                                        </p:tgtEl>
                                        <p:attrNameLst>
                                          <p:attrName>ppt_y</p:attrName>
                                        </p:attrNameLst>
                                      </p:cBhvr>
                                      <p:tavLst>
                                        <p:tav tm="0">
                                          <p:val>
                                            <p:strVal val="#ppt_y"/>
                                          </p:val>
                                        </p:tav>
                                        <p:tav tm="100000">
                                          <p:val>
                                            <p:strVal val="#ppt_y"/>
                                          </p:val>
                                        </p:tav>
                                      </p:tavLst>
                                    </p:anim>
                                  </p:childTnLst>
                                </p:cTn>
                              </p:par>
                            </p:childTnLst>
                          </p:cTn>
                        </p:par>
                        <p:par>
                          <p:cTn id="14" fill="hold">
                            <p:stCondLst>
                              <p:cond delay="2000"/>
                            </p:stCondLst>
                            <p:childTnLst>
                              <p:par>
                                <p:cTn id="15" presetID="2" presetClass="entr" presetSubtype="2" fill="hold"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1+#ppt_w/2"/>
                                          </p:val>
                                        </p:tav>
                                        <p:tav tm="100000">
                                          <p:val>
                                            <p:strVal val="#ppt_x"/>
                                          </p:val>
                                        </p:tav>
                                      </p:tavLst>
                                    </p:anim>
                                    <p:anim calcmode="lin" valueType="num">
                                      <p:cBhvr additive="base">
                                        <p:cTn id="18"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595</TotalTime>
  <Words>504</Words>
  <Application>Microsoft Office PowerPoint</Application>
  <PresentationFormat>On-screen Show (16:9)</PresentationFormat>
  <Paragraphs>84</Paragraphs>
  <Slides>11</Slides>
  <Notes>7</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PowerPoint Presentation</vt:lpstr>
      <vt:lpstr>Ôn và khởi động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MTC</cp:lastModifiedBy>
  <cp:revision>106</cp:revision>
  <dcterms:created xsi:type="dcterms:W3CDTF">2020-12-08T15:48:47Z</dcterms:created>
  <dcterms:modified xsi:type="dcterms:W3CDTF">2022-01-18T12:25:18Z</dcterms:modified>
</cp:coreProperties>
</file>