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5" r:id="rId3"/>
    <p:sldId id="296" r:id="rId4"/>
    <p:sldId id="297" r:id="rId5"/>
    <p:sldId id="298" r:id="rId6"/>
    <p:sldId id="259" r:id="rId7"/>
    <p:sldId id="260" r:id="rId8"/>
    <p:sldId id="262" r:id="rId9"/>
    <p:sldId id="282" r:id="rId10"/>
    <p:sldId id="283" r:id="rId11"/>
    <p:sldId id="284" r:id="rId12"/>
    <p:sldId id="285" r:id="rId13"/>
    <p:sldId id="264" r:id="rId14"/>
    <p:sldId id="265" r:id="rId15"/>
    <p:sldId id="266" r:id="rId16"/>
    <p:sldId id="292" r:id="rId17"/>
    <p:sldId id="279" r:id="rId18"/>
    <p:sldId id="286" r:id="rId19"/>
    <p:sldId id="271" r:id="rId20"/>
    <p:sldId id="272" r:id="rId21"/>
    <p:sldId id="299" r:id="rId22"/>
    <p:sldId id="300" r:id="rId23"/>
    <p:sldId id="273" r:id="rId24"/>
    <p:sldId id="274" r:id="rId25"/>
    <p:sldId id="275" r:id="rId26"/>
    <p:sldId id="277" r:id="rId2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84" d="100"/>
          <a:sy n="84" d="100"/>
        </p:scale>
        <p:origin x="-168" y="690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click</a:t>
            </a:r>
            <a:r>
              <a:rPr lang="en-US" baseline="0" smtClean="0"/>
              <a:t> vào con ếch để tới bài học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giúp</a:t>
            </a:r>
            <a:r>
              <a:rPr lang="en-US" baseline="0" smtClean="0"/>
              <a:t> HS phân biệt rổ và rá. Giáo dục HS việc dùng rổ ra bằng tre, mây sẽ BVMT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10" Type="http://schemas.openxmlformats.org/officeDocument/2006/relationships/image" Target="../media/image24.jpeg"/><Relationship Id="rId4" Type="http://schemas.openxmlformats.org/officeDocument/2006/relationships/image" Target="../media/image32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rô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Bộ Cá rô đồn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342899"/>
            <a:ext cx="5232396" cy="3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ẹo phân biệt cá rô đồng và cá rô nuôi, tránh để  \\\\\\\\\\\\\\\\\\\\\\\\\\\\\\\\\\\\\\\\\\\\\\\\\\\\\\\\\\\\\\\\\\\\\\\\\\\\\\\\\\\\\\\\\\\\\\\\\\\\\\\\\\\\\\\\\\\\\\\\\\\\\\\\\\\\\\\\\\\\\\\\\\\\\\\\\\\\\\\\\\\\\\\\\\\\\\\\\\\\\\\\\\\\\\\\\\\\\\\\\\\\\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8" y="361950"/>
            <a:ext cx="6248399" cy="39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75919" y="563880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 su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7369" y="564256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su su – Wiktionary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6" y="318189"/>
            <a:ext cx="6209543" cy="40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3 tác dụng bất ngờ của quả su su đối với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318189"/>
            <a:ext cx="5366948" cy="40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37238" y="564256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số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598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Set colorful numbers cartoon kids figures numb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1" b="74811" l="0" r="100000">
                        <a14:foregroundMark x1="8300" y1="21662" x2="13500" y2="22292"/>
                        <a14:foregroundMark x1="29800" y1="23678" x2="31900" y2="36020"/>
                        <a14:foregroundMark x1="17000" y1="22544" x2="17300" y2="29345"/>
                        <a14:foregroundMark x1="6100" y1="25063" x2="12000" y2="36776"/>
                        <a14:foregroundMark x1="17700" y1="26196" x2="17100" y2="32746"/>
                        <a14:foregroundMark x1="14900" y1="18892" x2="16400" y2="20907"/>
                        <a14:foregroundMark x1="14400" y1="39169" x2="16700" y2="33249"/>
                        <a14:foregroundMark x1="47200" y1="21285" x2="52400" y2="25063"/>
                        <a14:foregroundMark x1="67600" y1="21285" x2="73700" y2="32997"/>
                        <a14:foregroundMark x1="87500" y1="21411" x2="95400" y2="33123"/>
                        <a14:foregroundMark x1="83900" y1="59068" x2="89300" y2="60579"/>
                        <a14:foregroundMark x1="81000" y1="56801" x2="84000" y2="57431"/>
                        <a14:foregroundMark x1="63500" y1="55416" x2="74000" y2="63728"/>
                        <a14:foregroundMark x1="45100" y1="52267" x2="55800" y2="56549"/>
                        <a14:foregroundMark x1="55600" y1="56549" x2="55600" y2="56549"/>
                        <a14:foregroundMark x1="27300" y1="53778" x2="33000" y2="66625"/>
                        <a14:foregroundMark x1="23700" y1="58816" x2="23700" y2="58816"/>
                        <a14:foregroundMark x1="24600" y1="59194" x2="32200" y2="68262"/>
                        <a14:foregroundMark x1="25500" y1="64232" x2="32300" y2="71662"/>
                        <a14:foregroundMark x1="29800" y1="51889" x2="38400" y2="52771"/>
                        <a14:foregroundMark x1="6800" y1="52267" x2="13400" y2="62343"/>
                        <a14:foregroundMark x1="10900" y1="53401" x2="10900" y2="53401"/>
                        <a14:foregroundMark x1="11700" y1="17506" x2="16100" y2="35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2377663" y="19050"/>
            <a:ext cx="752893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94" y="4343400"/>
            <a:ext cx="397006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82" y="4349752"/>
            <a:ext cx="3430837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4355000"/>
            <a:ext cx="3320631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4355000"/>
            <a:ext cx="3194680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Bộ Cá rô đồng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01" y="2503000"/>
            <a:ext cx="2453865" cy="184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3 tác dụng bất ngờ của quả su su đối với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52" y="2503000"/>
            <a:ext cx="2453867" cy="184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et colorful numbers cartoon kids figures number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" b="74811" l="0" r="100000">
                        <a14:foregroundMark x1="8300" y1="21662" x2="13500" y2="22292"/>
                        <a14:foregroundMark x1="29800" y1="23678" x2="31900" y2="36020"/>
                        <a14:foregroundMark x1="17000" y1="22544" x2="17300" y2="29345"/>
                        <a14:foregroundMark x1="6100" y1="25063" x2="12000" y2="36776"/>
                        <a14:foregroundMark x1="17700" y1="26196" x2="17100" y2="32746"/>
                        <a14:foregroundMark x1="14900" y1="18892" x2="16400" y2="20907"/>
                        <a14:foregroundMark x1="14400" y1="39169" x2="16700" y2="33249"/>
                        <a14:foregroundMark x1="47200" y1="21285" x2="52400" y2="25063"/>
                        <a14:foregroundMark x1="67600" y1="21285" x2="73700" y2="32997"/>
                        <a14:foregroundMark x1="87500" y1="21411" x2="95400" y2="33123"/>
                        <a14:foregroundMark x1="83900" y1="59068" x2="89300" y2="60579"/>
                        <a14:foregroundMark x1="81000" y1="56801" x2="84000" y2="57431"/>
                        <a14:foregroundMark x1="63500" y1="55416" x2="74000" y2="63728"/>
                        <a14:foregroundMark x1="45100" y1="52267" x2="55800" y2="56549"/>
                        <a14:foregroundMark x1="55600" y1="56549" x2="55600" y2="56549"/>
                        <a14:foregroundMark x1="27300" y1="53778" x2="33000" y2="66625"/>
                        <a14:foregroundMark x1="23700" y1="58816" x2="23700" y2="58816"/>
                        <a14:foregroundMark x1="24600" y1="59194" x2="32200" y2="68262"/>
                        <a14:foregroundMark x1="25500" y1="64232" x2="32300" y2="71662"/>
                        <a14:foregroundMark x1="29800" y1="51889" x2="38400" y2="52771"/>
                        <a14:foregroundMark x1="6800" y1="52267" x2="13400" y2="62343"/>
                        <a14:foregroundMark x1="10900" y1="53401" x2="10900" y2="53401"/>
                        <a14:foregroundMark x1="11700" y1="17506" x2="16100" y2="35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9102136" y="2503000"/>
            <a:ext cx="2614178" cy="18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ổ rá tr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/>
          <a:stretch/>
        </p:blipFill>
        <p:spPr bwMode="auto">
          <a:xfrm>
            <a:off x="324959" y="2503000"/>
            <a:ext cx="2209800" cy="1821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4768850"/>
            <a:ext cx="125587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0" y="-381000"/>
            <a:ext cx="11151466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4381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ǟ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8241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Ȥ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40001"/>
              </p:ext>
            </p:extLst>
          </p:nvPr>
        </p:nvGraphicFramePr>
        <p:xfrm>
          <a:off x="420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69905"/>
              </p:ext>
            </p:extLst>
          </p:nvPr>
        </p:nvGraphicFramePr>
        <p:xfrm>
          <a:off x="648096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280318" y="2969007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ǟ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74096" y="4150491"/>
            <a:ext cx="962025" cy="1178743"/>
          </a:xfrm>
          <a:custGeom>
            <a:avLst/>
            <a:gdLst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1920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5100 w 1698625"/>
              <a:gd name="connsiteY3" fmla="*/ 1103141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95191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760 h 1414760"/>
              <a:gd name="connsiteX1" fmla="*/ 69850 w 1698625"/>
              <a:gd name="connsiteY1" fmla="*/ 1297285 h 1414760"/>
              <a:gd name="connsiteX2" fmla="*/ 120650 w 1698625"/>
              <a:gd name="connsiteY2" fmla="*/ 1205210 h 1414760"/>
              <a:gd name="connsiteX3" fmla="*/ 168275 w 1698625"/>
              <a:gd name="connsiteY3" fmla="*/ 1106785 h 1414760"/>
              <a:gd name="connsiteX4" fmla="*/ 219075 w 1698625"/>
              <a:gd name="connsiteY4" fmla="*/ 995660 h 1414760"/>
              <a:gd name="connsiteX5" fmla="*/ 273050 w 1698625"/>
              <a:gd name="connsiteY5" fmla="*/ 852785 h 1414760"/>
              <a:gd name="connsiteX6" fmla="*/ 317500 w 1698625"/>
              <a:gd name="connsiteY6" fmla="*/ 738485 h 1414760"/>
              <a:gd name="connsiteX7" fmla="*/ 352425 w 1698625"/>
              <a:gd name="connsiteY7" fmla="*/ 614660 h 1414760"/>
              <a:gd name="connsiteX8" fmla="*/ 384175 w 1698625"/>
              <a:gd name="connsiteY8" fmla="*/ 509885 h 1414760"/>
              <a:gd name="connsiteX9" fmla="*/ 406400 w 1698625"/>
              <a:gd name="connsiteY9" fmla="*/ 401935 h 1414760"/>
              <a:gd name="connsiteX10" fmla="*/ 422275 w 1698625"/>
              <a:gd name="connsiteY10" fmla="*/ 293985 h 1414760"/>
              <a:gd name="connsiteX11" fmla="*/ 412750 w 1698625"/>
              <a:gd name="connsiteY11" fmla="*/ 163810 h 1414760"/>
              <a:gd name="connsiteX12" fmla="*/ 384175 w 1698625"/>
              <a:gd name="connsiteY12" fmla="*/ 78085 h 1414760"/>
              <a:gd name="connsiteX13" fmla="*/ 327025 w 1698625"/>
              <a:gd name="connsiteY13" fmla="*/ 24110 h 1414760"/>
              <a:gd name="connsiteX14" fmla="*/ 285750 w 1698625"/>
              <a:gd name="connsiteY14" fmla="*/ 5060 h 1414760"/>
              <a:gd name="connsiteX15" fmla="*/ 225425 w 1698625"/>
              <a:gd name="connsiteY15" fmla="*/ 1885 h 1414760"/>
              <a:gd name="connsiteX16" fmla="*/ 190500 w 1698625"/>
              <a:gd name="connsiteY16" fmla="*/ 30460 h 1414760"/>
              <a:gd name="connsiteX17" fmla="*/ 190500 w 1698625"/>
              <a:gd name="connsiteY17" fmla="*/ 87610 h 1414760"/>
              <a:gd name="connsiteX18" fmla="*/ 231775 w 1698625"/>
              <a:gd name="connsiteY18" fmla="*/ 157460 h 1414760"/>
              <a:gd name="connsiteX19" fmla="*/ 320675 w 1698625"/>
              <a:gd name="connsiteY19" fmla="*/ 186035 h 1414760"/>
              <a:gd name="connsiteX20" fmla="*/ 466725 w 1698625"/>
              <a:gd name="connsiteY20" fmla="*/ 195560 h 1414760"/>
              <a:gd name="connsiteX21" fmla="*/ 612775 w 1698625"/>
              <a:gd name="connsiteY21" fmla="*/ 198735 h 1414760"/>
              <a:gd name="connsiteX22" fmla="*/ 736600 w 1698625"/>
              <a:gd name="connsiteY22" fmla="*/ 211435 h 1414760"/>
              <a:gd name="connsiteX23" fmla="*/ 873125 w 1698625"/>
              <a:gd name="connsiteY23" fmla="*/ 255885 h 1414760"/>
              <a:gd name="connsiteX24" fmla="*/ 965200 w 1698625"/>
              <a:gd name="connsiteY24" fmla="*/ 332085 h 1414760"/>
              <a:gd name="connsiteX25" fmla="*/ 1022350 w 1698625"/>
              <a:gd name="connsiteY25" fmla="*/ 427335 h 1414760"/>
              <a:gd name="connsiteX26" fmla="*/ 1038225 w 1698625"/>
              <a:gd name="connsiteY26" fmla="*/ 509885 h 1414760"/>
              <a:gd name="connsiteX27" fmla="*/ 1050925 w 1698625"/>
              <a:gd name="connsiteY27" fmla="*/ 694035 h 1414760"/>
              <a:gd name="connsiteX28" fmla="*/ 1050925 w 1698625"/>
              <a:gd name="connsiteY28" fmla="*/ 954385 h 1414760"/>
              <a:gd name="connsiteX29" fmla="*/ 1047750 w 1698625"/>
              <a:gd name="connsiteY29" fmla="*/ 1138535 h 1414760"/>
              <a:gd name="connsiteX30" fmla="*/ 1057275 w 1698625"/>
              <a:gd name="connsiteY30" fmla="*/ 1243310 h 1414760"/>
              <a:gd name="connsiteX31" fmla="*/ 1098550 w 1698625"/>
              <a:gd name="connsiteY31" fmla="*/ 1329035 h 1414760"/>
              <a:gd name="connsiteX32" fmla="*/ 1174750 w 1698625"/>
              <a:gd name="connsiteY32" fmla="*/ 1379835 h 1414760"/>
              <a:gd name="connsiteX33" fmla="*/ 1250950 w 1698625"/>
              <a:gd name="connsiteY33" fmla="*/ 1389360 h 1414760"/>
              <a:gd name="connsiteX34" fmla="*/ 1343025 w 1698625"/>
              <a:gd name="connsiteY34" fmla="*/ 1367135 h 1414760"/>
              <a:gd name="connsiteX35" fmla="*/ 1431925 w 1698625"/>
              <a:gd name="connsiteY35" fmla="*/ 1287760 h 1414760"/>
              <a:gd name="connsiteX36" fmla="*/ 1498600 w 1698625"/>
              <a:gd name="connsiteY36" fmla="*/ 1186160 h 1414760"/>
              <a:gd name="connsiteX37" fmla="*/ 1571625 w 1698625"/>
              <a:gd name="connsiteY37" fmla="*/ 1062335 h 1414760"/>
              <a:gd name="connsiteX38" fmla="*/ 1628775 w 1698625"/>
              <a:gd name="connsiteY38" fmla="*/ 944860 h 1414760"/>
              <a:gd name="connsiteX39" fmla="*/ 1670050 w 1698625"/>
              <a:gd name="connsiteY39" fmla="*/ 849610 h 1414760"/>
              <a:gd name="connsiteX40" fmla="*/ 1698625 w 1698625"/>
              <a:gd name="connsiteY40" fmla="*/ 786110 h 1414760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4499"/>
              <a:gd name="connsiteX1" fmla="*/ 9525 w 1698625"/>
              <a:gd name="connsiteY1" fmla="*/ 1402968 h 1414499"/>
              <a:gd name="connsiteX2" fmla="*/ 69850 w 1698625"/>
              <a:gd name="connsiteY2" fmla="*/ 1295018 h 1414499"/>
              <a:gd name="connsiteX3" fmla="*/ 120650 w 1698625"/>
              <a:gd name="connsiteY3" fmla="*/ 1202943 h 1414499"/>
              <a:gd name="connsiteX4" fmla="*/ 168275 w 1698625"/>
              <a:gd name="connsiteY4" fmla="*/ 1104518 h 1414499"/>
              <a:gd name="connsiteX5" fmla="*/ 219075 w 1698625"/>
              <a:gd name="connsiteY5" fmla="*/ 993393 h 1414499"/>
              <a:gd name="connsiteX6" fmla="*/ 273050 w 1698625"/>
              <a:gd name="connsiteY6" fmla="*/ 850518 h 1414499"/>
              <a:gd name="connsiteX7" fmla="*/ 317500 w 1698625"/>
              <a:gd name="connsiteY7" fmla="*/ 736218 h 1414499"/>
              <a:gd name="connsiteX8" fmla="*/ 352425 w 1698625"/>
              <a:gd name="connsiteY8" fmla="*/ 612393 h 1414499"/>
              <a:gd name="connsiteX9" fmla="*/ 384175 w 1698625"/>
              <a:gd name="connsiteY9" fmla="*/ 507618 h 1414499"/>
              <a:gd name="connsiteX10" fmla="*/ 406400 w 1698625"/>
              <a:gd name="connsiteY10" fmla="*/ 399668 h 1414499"/>
              <a:gd name="connsiteX11" fmla="*/ 422275 w 1698625"/>
              <a:gd name="connsiteY11" fmla="*/ 291718 h 1414499"/>
              <a:gd name="connsiteX12" fmla="*/ 412750 w 1698625"/>
              <a:gd name="connsiteY12" fmla="*/ 161543 h 1414499"/>
              <a:gd name="connsiteX13" fmla="*/ 384175 w 1698625"/>
              <a:gd name="connsiteY13" fmla="*/ 75818 h 1414499"/>
              <a:gd name="connsiteX14" fmla="*/ 327025 w 1698625"/>
              <a:gd name="connsiteY14" fmla="*/ 21843 h 1414499"/>
              <a:gd name="connsiteX15" fmla="*/ 285750 w 1698625"/>
              <a:gd name="connsiteY15" fmla="*/ 2793 h 1414499"/>
              <a:gd name="connsiteX16" fmla="*/ 228600 w 1698625"/>
              <a:gd name="connsiteY16" fmla="*/ 2793 h 1414499"/>
              <a:gd name="connsiteX17" fmla="*/ 190500 w 1698625"/>
              <a:gd name="connsiteY17" fmla="*/ 28193 h 1414499"/>
              <a:gd name="connsiteX18" fmla="*/ 190500 w 1698625"/>
              <a:gd name="connsiteY18" fmla="*/ 85343 h 1414499"/>
              <a:gd name="connsiteX19" fmla="*/ 231775 w 1698625"/>
              <a:gd name="connsiteY19" fmla="*/ 155193 h 1414499"/>
              <a:gd name="connsiteX20" fmla="*/ 320675 w 1698625"/>
              <a:gd name="connsiteY20" fmla="*/ 183768 h 1414499"/>
              <a:gd name="connsiteX21" fmla="*/ 466725 w 1698625"/>
              <a:gd name="connsiteY21" fmla="*/ 193293 h 1414499"/>
              <a:gd name="connsiteX22" fmla="*/ 612775 w 1698625"/>
              <a:gd name="connsiteY22" fmla="*/ 196468 h 1414499"/>
              <a:gd name="connsiteX23" fmla="*/ 736600 w 1698625"/>
              <a:gd name="connsiteY23" fmla="*/ 209168 h 1414499"/>
              <a:gd name="connsiteX24" fmla="*/ 873125 w 1698625"/>
              <a:gd name="connsiteY24" fmla="*/ 253618 h 1414499"/>
              <a:gd name="connsiteX25" fmla="*/ 965200 w 1698625"/>
              <a:gd name="connsiteY25" fmla="*/ 329818 h 1414499"/>
              <a:gd name="connsiteX26" fmla="*/ 1022350 w 1698625"/>
              <a:gd name="connsiteY26" fmla="*/ 425068 h 1414499"/>
              <a:gd name="connsiteX27" fmla="*/ 1038225 w 1698625"/>
              <a:gd name="connsiteY27" fmla="*/ 507618 h 1414499"/>
              <a:gd name="connsiteX28" fmla="*/ 1050925 w 1698625"/>
              <a:gd name="connsiteY28" fmla="*/ 691768 h 1414499"/>
              <a:gd name="connsiteX29" fmla="*/ 1050925 w 1698625"/>
              <a:gd name="connsiteY29" fmla="*/ 952118 h 1414499"/>
              <a:gd name="connsiteX30" fmla="*/ 1047750 w 1698625"/>
              <a:gd name="connsiteY30" fmla="*/ 1136268 h 1414499"/>
              <a:gd name="connsiteX31" fmla="*/ 1057275 w 1698625"/>
              <a:gd name="connsiteY31" fmla="*/ 1241043 h 1414499"/>
              <a:gd name="connsiteX32" fmla="*/ 1098550 w 1698625"/>
              <a:gd name="connsiteY32" fmla="*/ 1326768 h 1414499"/>
              <a:gd name="connsiteX33" fmla="*/ 1174750 w 1698625"/>
              <a:gd name="connsiteY33" fmla="*/ 1377568 h 1414499"/>
              <a:gd name="connsiteX34" fmla="*/ 1250950 w 1698625"/>
              <a:gd name="connsiteY34" fmla="*/ 1387093 h 1414499"/>
              <a:gd name="connsiteX35" fmla="*/ 1343025 w 1698625"/>
              <a:gd name="connsiteY35" fmla="*/ 1364868 h 1414499"/>
              <a:gd name="connsiteX36" fmla="*/ 1431925 w 1698625"/>
              <a:gd name="connsiteY36" fmla="*/ 1285493 h 1414499"/>
              <a:gd name="connsiteX37" fmla="*/ 1498600 w 1698625"/>
              <a:gd name="connsiteY37" fmla="*/ 1183893 h 1414499"/>
              <a:gd name="connsiteX38" fmla="*/ 1571625 w 1698625"/>
              <a:gd name="connsiteY38" fmla="*/ 1060068 h 1414499"/>
              <a:gd name="connsiteX39" fmla="*/ 1628775 w 1698625"/>
              <a:gd name="connsiteY39" fmla="*/ 942593 h 1414499"/>
              <a:gd name="connsiteX40" fmla="*/ 1670050 w 1698625"/>
              <a:gd name="connsiteY40" fmla="*/ 847343 h 1414499"/>
              <a:gd name="connsiteX41" fmla="*/ 1698625 w 1698625"/>
              <a:gd name="connsiteY41" fmla="*/ 783843 h 1414499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28775"/>
              <a:gd name="connsiteY0" fmla="*/ 1295018 h 1387911"/>
              <a:gd name="connsiteX1" fmla="*/ 50800 w 1628775"/>
              <a:gd name="connsiteY1" fmla="*/ 1202943 h 1387911"/>
              <a:gd name="connsiteX2" fmla="*/ 98425 w 1628775"/>
              <a:gd name="connsiteY2" fmla="*/ 1104518 h 1387911"/>
              <a:gd name="connsiteX3" fmla="*/ 149225 w 1628775"/>
              <a:gd name="connsiteY3" fmla="*/ 993393 h 1387911"/>
              <a:gd name="connsiteX4" fmla="*/ 203200 w 1628775"/>
              <a:gd name="connsiteY4" fmla="*/ 850518 h 1387911"/>
              <a:gd name="connsiteX5" fmla="*/ 247650 w 1628775"/>
              <a:gd name="connsiteY5" fmla="*/ 736218 h 1387911"/>
              <a:gd name="connsiteX6" fmla="*/ 282575 w 1628775"/>
              <a:gd name="connsiteY6" fmla="*/ 612393 h 1387911"/>
              <a:gd name="connsiteX7" fmla="*/ 314325 w 1628775"/>
              <a:gd name="connsiteY7" fmla="*/ 507618 h 1387911"/>
              <a:gd name="connsiteX8" fmla="*/ 336550 w 1628775"/>
              <a:gd name="connsiteY8" fmla="*/ 399668 h 1387911"/>
              <a:gd name="connsiteX9" fmla="*/ 352425 w 1628775"/>
              <a:gd name="connsiteY9" fmla="*/ 291718 h 1387911"/>
              <a:gd name="connsiteX10" fmla="*/ 342900 w 1628775"/>
              <a:gd name="connsiteY10" fmla="*/ 161543 h 1387911"/>
              <a:gd name="connsiteX11" fmla="*/ 314325 w 1628775"/>
              <a:gd name="connsiteY11" fmla="*/ 75818 h 1387911"/>
              <a:gd name="connsiteX12" fmla="*/ 257175 w 1628775"/>
              <a:gd name="connsiteY12" fmla="*/ 21843 h 1387911"/>
              <a:gd name="connsiteX13" fmla="*/ 215900 w 1628775"/>
              <a:gd name="connsiteY13" fmla="*/ 2793 h 1387911"/>
              <a:gd name="connsiteX14" fmla="*/ 158750 w 1628775"/>
              <a:gd name="connsiteY14" fmla="*/ 2793 h 1387911"/>
              <a:gd name="connsiteX15" fmla="*/ 120650 w 1628775"/>
              <a:gd name="connsiteY15" fmla="*/ 28193 h 1387911"/>
              <a:gd name="connsiteX16" fmla="*/ 120650 w 1628775"/>
              <a:gd name="connsiteY16" fmla="*/ 85343 h 1387911"/>
              <a:gd name="connsiteX17" fmla="*/ 161925 w 1628775"/>
              <a:gd name="connsiteY17" fmla="*/ 155193 h 1387911"/>
              <a:gd name="connsiteX18" fmla="*/ 250825 w 1628775"/>
              <a:gd name="connsiteY18" fmla="*/ 183768 h 1387911"/>
              <a:gd name="connsiteX19" fmla="*/ 396875 w 1628775"/>
              <a:gd name="connsiteY19" fmla="*/ 193293 h 1387911"/>
              <a:gd name="connsiteX20" fmla="*/ 542925 w 1628775"/>
              <a:gd name="connsiteY20" fmla="*/ 196468 h 1387911"/>
              <a:gd name="connsiteX21" fmla="*/ 666750 w 1628775"/>
              <a:gd name="connsiteY21" fmla="*/ 209168 h 1387911"/>
              <a:gd name="connsiteX22" fmla="*/ 803275 w 1628775"/>
              <a:gd name="connsiteY22" fmla="*/ 253618 h 1387911"/>
              <a:gd name="connsiteX23" fmla="*/ 895350 w 1628775"/>
              <a:gd name="connsiteY23" fmla="*/ 329818 h 1387911"/>
              <a:gd name="connsiteX24" fmla="*/ 952500 w 1628775"/>
              <a:gd name="connsiteY24" fmla="*/ 425068 h 1387911"/>
              <a:gd name="connsiteX25" fmla="*/ 968375 w 1628775"/>
              <a:gd name="connsiteY25" fmla="*/ 507618 h 1387911"/>
              <a:gd name="connsiteX26" fmla="*/ 981075 w 1628775"/>
              <a:gd name="connsiteY26" fmla="*/ 691768 h 1387911"/>
              <a:gd name="connsiteX27" fmla="*/ 981075 w 1628775"/>
              <a:gd name="connsiteY27" fmla="*/ 952118 h 1387911"/>
              <a:gd name="connsiteX28" fmla="*/ 977900 w 1628775"/>
              <a:gd name="connsiteY28" fmla="*/ 1136268 h 1387911"/>
              <a:gd name="connsiteX29" fmla="*/ 987425 w 1628775"/>
              <a:gd name="connsiteY29" fmla="*/ 1241043 h 1387911"/>
              <a:gd name="connsiteX30" fmla="*/ 1028700 w 1628775"/>
              <a:gd name="connsiteY30" fmla="*/ 1326768 h 1387911"/>
              <a:gd name="connsiteX31" fmla="*/ 1104900 w 1628775"/>
              <a:gd name="connsiteY31" fmla="*/ 1377568 h 1387911"/>
              <a:gd name="connsiteX32" fmla="*/ 1181100 w 1628775"/>
              <a:gd name="connsiteY32" fmla="*/ 1387093 h 1387911"/>
              <a:gd name="connsiteX33" fmla="*/ 1273175 w 1628775"/>
              <a:gd name="connsiteY33" fmla="*/ 1364868 h 1387911"/>
              <a:gd name="connsiteX34" fmla="*/ 1362075 w 1628775"/>
              <a:gd name="connsiteY34" fmla="*/ 1285493 h 1387911"/>
              <a:gd name="connsiteX35" fmla="*/ 1428750 w 1628775"/>
              <a:gd name="connsiteY35" fmla="*/ 1183893 h 1387911"/>
              <a:gd name="connsiteX36" fmla="*/ 1501775 w 1628775"/>
              <a:gd name="connsiteY36" fmla="*/ 1060068 h 1387911"/>
              <a:gd name="connsiteX37" fmla="*/ 1558925 w 1628775"/>
              <a:gd name="connsiteY37" fmla="*/ 942593 h 1387911"/>
              <a:gd name="connsiteX38" fmla="*/ 1600200 w 1628775"/>
              <a:gd name="connsiteY38" fmla="*/ 847343 h 1387911"/>
              <a:gd name="connsiteX39" fmla="*/ 1628775 w 1628775"/>
              <a:gd name="connsiteY39" fmla="*/ 783843 h 1387911"/>
              <a:gd name="connsiteX0" fmla="*/ 0 w 1577975"/>
              <a:gd name="connsiteY0" fmla="*/ 1202943 h 1387911"/>
              <a:gd name="connsiteX1" fmla="*/ 47625 w 1577975"/>
              <a:gd name="connsiteY1" fmla="*/ 1104518 h 1387911"/>
              <a:gd name="connsiteX2" fmla="*/ 98425 w 1577975"/>
              <a:gd name="connsiteY2" fmla="*/ 993393 h 1387911"/>
              <a:gd name="connsiteX3" fmla="*/ 152400 w 1577975"/>
              <a:gd name="connsiteY3" fmla="*/ 850518 h 1387911"/>
              <a:gd name="connsiteX4" fmla="*/ 196850 w 1577975"/>
              <a:gd name="connsiteY4" fmla="*/ 736218 h 1387911"/>
              <a:gd name="connsiteX5" fmla="*/ 231775 w 1577975"/>
              <a:gd name="connsiteY5" fmla="*/ 612393 h 1387911"/>
              <a:gd name="connsiteX6" fmla="*/ 263525 w 1577975"/>
              <a:gd name="connsiteY6" fmla="*/ 507618 h 1387911"/>
              <a:gd name="connsiteX7" fmla="*/ 285750 w 1577975"/>
              <a:gd name="connsiteY7" fmla="*/ 399668 h 1387911"/>
              <a:gd name="connsiteX8" fmla="*/ 301625 w 1577975"/>
              <a:gd name="connsiteY8" fmla="*/ 291718 h 1387911"/>
              <a:gd name="connsiteX9" fmla="*/ 292100 w 1577975"/>
              <a:gd name="connsiteY9" fmla="*/ 161543 h 1387911"/>
              <a:gd name="connsiteX10" fmla="*/ 263525 w 1577975"/>
              <a:gd name="connsiteY10" fmla="*/ 75818 h 1387911"/>
              <a:gd name="connsiteX11" fmla="*/ 206375 w 1577975"/>
              <a:gd name="connsiteY11" fmla="*/ 21843 h 1387911"/>
              <a:gd name="connsiteX12" fmla="*/ 165100 w 1577975"/>
              <a:gd name="connsiteY12" fmla="*/ 2793 h 1387911"/>
              <a:gd name="connsiteX13" fmla="*/ 107950 w 1577975"/>
              <a:gd name="connsiteY13" fmla="*/ 2793 h 1387911"/>
              <a:gd name="connsiteX14" fmla="*/ 69850 w 1577975"/>
              <a:gd name="connsiteY14" fmla="*/ 28193 h 1387911"/>
              <a:gd name="connsiteX15" fmla="*/ 69850 w 1577975"/>
              <a:gd name="connsiteY15" fmla="*/ 85343 h 1387911"/>
              <a:gd name="connsiteX16" fmla="*/ 111125 w 1577975"/>
              <a:gd name="connsiteY16" fmla="*/ 155193 h 1387911"/>
              <a:gd name="connsiteX17" fmla="*/ 200025 w 1577975"/>
              <a:gd name="connsiteY17" fmla="*/ 183768 h 1387911"/>
              <a:gd name="connsiteX18" fmla="*/ 346075 w 1577975"/>
              <a:gd name="connsiteY18" fmla="*/ 193293 h 1387911"/>
              <a:gd name="connsiteX19" fmla="*/ 492125 w 1577975"/>
              <a:gd name="connsiteY19" fmla="*/ 196468 h 1387911"/>
              <a:gd name="connsiteX20" fmla="*/ 615950 w 1577975"/>
              <a:gd name="connsiteY20" fmla="*/ 209168 h 1387911"/>
              <a:gd name="connsiteX21" fmla="*/ 752475 w 1577975"/>
              <a:gd name="connsiteY21" fmla="*/ 253618 h 1387911"/>
              <a:gd name="connsiteX22" fmla="*/ 844550 w 1577975"/>
              <a:gd name="connsiteY22" fmla="*/ 329818 h 1387911"/>
              <a:gd name="connsiteX23" fmla="*/ 901700 w 1577975"/>
              <a:gd name="connsiteY23" fmla="*/ 425068 h 1387911"/>
              <a:gd name="connsiteX24" fmla="*/ 917575 w 1577975"/>
              <a:gd name="connsiteY24" fmla="*/ 507618 h 1387911"/>
              <a:gd name="connsiteX25" fmla="*/ 930275 w 1577975"/>
              <a:gd name="connsiteY25" fmla="*/ 691768 h 1387911"/>
              <a:gd name="connsiteX26" fmla="*/ 930275 w 1577975"/>
              <a:gd name="connsiteY26" fmla="*/ 952118 h 1387911"/>
              <a:gd name="connsiteX27" fmla="*/ 927100 w 1577975"/>
              <a:gd name="connsiteY27" fmla="*/ 1136268 h 1387911"/>
              <a:gd name="connsiteX28" fmla="*/ 936625 w 1577975"/>
              <a:gd name="connsiteY28" fmla="*/ 1241043 h 1387911"/>
              <a:gd name="connsiteX29" fmla="*/ 977900 w 1577975"/>
              <a:gd name="connsiteY29" fmla="*/ 1326768 h 1387911"/>
              <a:gd name="connsiteX30" fmla="*/ 1054100 w 1577975"/>
              <a:gd name="connsiteY30" fmla="*/ 1377568 h 1387911"/>
              <a:gd name="connsiteX31" fmla="*/ 1130300 w 1577975"/>
              <a:gd name="connsiteY31" fmla="*/ 1387093 h 1387911"/>
              <a:gd name="connsiteX32" fmla="*/ 1222375 w 1577975"/>
              <a:gd name="connsiteY32" fmla="*/ 1364868 h 1387911"/>
              <a:gd name="connsiteX33" fmla="*/ 1311275 w 1577975"/>
              <a:gd name="connsiteY33" fmla="*/ 1285493 h 1387911"/>
              <a:gd name="connsiteX34" fmla="*/ 1377950 w 1577975"/>
              <a:gd name="connsiteY34" fmla="*/ 1183893 h 1387911"/>
              <a:gd name="connsiteX35" fmla="*/ 1450975 w 1577975"/>
              <a:gd name="connsiteY35" fmla="*/ 1060068 h 1387911"/>
              <a:gd name="connsiteX36" fmla="*/ 1508125 w 1577975"/>
              <a:gd name="connsiteY36" fmla="*/ 942593 h 1387911"/>
              <a:gd name="connsiteX37" fmla="*/ 1549400 w 1577975"/>
              <a:gd name="connsiteY37" fmla="*/ 847343 h 1387911"/>
              <a:gd name="connsiteX38" fmla="*/ 1577975 w 1577975"/>
              <a:gd name="connsiteY38" fmla="*/ 783843 h 1387911"/>
              <a:gd name="connsiteX0" fmla="*/ 0 w 1530350"/>
              <a:gd name="connsiteY0" fmla="*/ 1104518 h 1387911"/>
              <a:gd name="connsiteX1" fmla="*/ 50800 w 1530350"/>
              <a:gd name="connsiteY1" fmla="*/ 993393 h 1387911"/>
              <a:gd name="connsiteX2" fmla="*/ 104775 w 1530350"/>
              <a:gd name="connsiteY2" fmla="*/ 850518 h 1387911"/>
              <a:gd name="connsiteX3" fmla="*/ 149225 w 1530350"/>
              <a:gd name="connsiteY3" fmla="*/ 736218 h 1387911"/>
              <a:gd name="connsiteX4" fmla="*/ 184150 w 1530350"/>
              <a:gd name="connsiteY4" fmla="*/ 612393 h 1387911"/>
              <a:gd name="connsiteX5" fmla="*/ 215900 w 1530350"/>
              <a:gd name="connsiteY5" fmla="*/ 507618 h 1387911"/>
              <a:gd name="connsiteX6" fmla="*/ 238125 w 1530350"/>
              <a:gd name="connsiteY6" fmla="*/ 399668 h 1387911"/>
              <a:gd name="connsiteX7" fmla="*/ 254000 w 1530350"/>
              <a:gd name="connsiteY7" fmla="*/ 291718 h 1387911"/>
              <a:gd name="connsiteX8" fmla="*/ 244475 w 1530350"/>
              <a:gd name="connsiteY8" fmla="*/ 161543 h 1387911"/>
              <a:gd name="connsiteX9" fmla="*/ 215900 w 1530350"/>
              <a:gd name="connsiteY9" fmla="*/ 75818 h 1387911"/>
              <a:gd name="connsiteX10" fmla="*/ 158750 w 1530350"/>
              <a:gd name="connsiteY10" fmla="*/ 21843 h 1387911"/>
              <a:gd name="connsiteX11" fmla="*/ 117475 w 1530350"/>
              <a:gd name="connsiteY11" fmla="*/ 2793 h 1387911"/>
              <a:gd name="connsiteX12" fmla="*/ 60325 w 1530350"/>
              <a:gd name="connsiteY12" fmla="*/ 2793 h 1387911"/>
              <a:gd name="connsiteX13" fmla="*/ 22225 w 1530350"/>
              <a:gd name="connsiteY13" fmla="*/ 28193 h 1387911"/>
              <a:gd name="connsiteX14" fmla="*/ 22225 w 1530350"/>
              <a:gd name="connsiteY14" fmla="*/ 85343 h 1387911"/>
              <a:gd name="connsiteX15" fmla="*/ 63500 w 1530350"/>
              <a:gd name="connsiteY15" fmla="*/ 155193 h 1387911"/>
              <a:gd name="connsiteX16" fmla="*/ 152400 w 1530350"/>
              <a:gd name="connsiteY16" fmla="*/ 183768 h 1387911"/>
              <a:gd name="connsiteX17" fmla="*/ 298450 w 1530350"/>
              <a:gd name="connsiteY17" fmla="*/ 193293 h 1387911"/>
              <a:gd name="connsiteX18" fmla="*/ 444500 w 1530350"/>
              <a:gd name="connsiteY18" fmla="*/ 196468 h 1387911"/>
              <a:gd name="connsiteX19" fmla="*/ 568325 w 1530350"/>
              <a:gd name="connsiteY19" fmla="*/ 209168 h 1387911"/>
              <a:gd name="connsiteX20" fmla="*/ 704850 w 1530350"/>
              <a:gd name="connsiteY20" fmla="*/ 253618 h 1387911"/>
              <a:gd name="connsiteX21" fmla="*/ 796925 w 1530350"/>
              <a:gd name="connsiteY21" fmla="*/ 329818 h 1387911"/>
              <a:gd name="connsiteX22" fmla="*/ 854075 w 1530350"/>
              <a:gd name="connsiteY22" fmla="*/ 425068 h 1387911"/>
              <a:gd name="connsiteX23" fmla="*/ 869950 w 1530350"/>
              <a:gd name="connsiteY23" fmla="*/ 507618 h 1387911"/>
              <a:gd name="connsiteX24" fmla="*/ 882650 w 1530350"/>
              <a:gd name="connsiteY24" fmla="*/ 691768 h 1387911"/>
              <a:gd name="connsiteX25" fmla="*/ 882650 w 1530350"/>
              <a:gd name="connsiteY25" fmla="*/ 952118 h 1387911"/>
              <a:gd name="connsiteX26" fmla="*/ 879475 w 1530350"/>
              <a:gd name="connsiteY26" fmla="*/ 1136268 h 1387911"/>
              <a:gd name="connsiteX27" fmla="*/ 889000 w 1530350"/>
              <a:gd name="connsiteY27" fmla="*/ 1241043 h 1387911"/>
              <a:gd name="connsiteX28" fmla="*/ 930275 w 1530350"/>
              <a:gd name="connsiteY28" fmla="*/ 1326768 h 1387911"/>
              <a:gd name="connsiteX29" fmla="*/ 1006475 w 1530350"/>
              <a:gd name="connsiteY29" fmla="*/ 1377568 h 1387911"/>
              <a:gd name="connsiteX30" fmla="*/ 1082675 w 1530350"/>
              <a:gd name="connsiteY30" fmla="*/ 1387093 h 1387911"/>
              <a:gd name="connsiteX31" fmla="*/ 1174750 w 1530350"/>
              <a:gd name="connsiteY31" fmla="*/ 1364868 h 1387911"/>
              <a:gd name="connsiteX32" fmla="*/ 1263650 w 1530350"/>
              <a:gd name="connsiteY32" fmla="*/ 1285493 h 1387911"/>
              <a:gd name="connsiteX33" fmla="*/ 1330325 w 1530350"/>
              <a:gd name="connsiteY33" fmla="*/ 1183893 h 1387911"/>
              <a:gd name="connsiteX34" fmla="*/ 1403350 w 1530350"/>
              <a:gd name="connsiteY34" fmla="*/ 1060068 h 1387911"/>
              <a:gd name="connsiteX35" fmla="*/ 1460500 w 1530350"/>
              <a:gd name="connsiteY35" fmla="*/ 942593 h 1387911"/>
              <a:gd name="connsiteX36" fmla="*/ 1501775 w 1530350"/>
              <a:gd name="connsiteY36" fmla="*/ 847343 h 1387911"/>
              <a:gd name="connsiteX37" fmla="*/ 1530350 w 1530350"/>
              <a:gd name="connsiteY37" fmla="*/ 783843 h 1387911"/>
              <a:gd name="connsiteX0" fmla="*/ 33538 w 1513088"/>
              <a:gd name="connsiteY0" fmla="*/ 993393 h 1387911"/>
              <a:gd name="connsiteX1" fmla="*/ 87513 w 1513088"/>
              <a:gd name="connsiteY1" fmla="*/ 850518 h 1387911"/>
              <a:gd name="connsiteX2" fmla="*/ 131963 w 1513088"/>
              <a:gd name="connsiteY2" fmla="*/ 736218 h 1387911"/>
              <a:gd name="connsiteX3" fmla="*/ 166888 w 1513088"/>
              <a:gd name="connsiteY3" fmla="*/ 612393 h 1387911"/>
              <a:gd name="connsiteX4" fmla="*/ 198638 w 1513088"/>
              <a:gd name="connsiteY4" fmla="*/ 507618 h 1387911"/>
              <a:gd name="connsiteX5" fmla="*/ 220863 w 1513088"/>
              <a:gd name="connsiteY5" fmla="*/ 399668 h 1387911"/>
              <a:gd name="connsiteX6" fmla="*/ 236738 w 1513088"/>
              <a:gd name="connsiteY6" fmla="*/ 291718 h 1387911"/>
              <a:gd name="connsiteX7" fmla="*/ 227213 w 1513088"/>
              <a:gd name="connsiteY7" fmla="*/ 161543 h 1387911"/>
              <a:gd name="connsiteX8" fmla="*/ 198638 w 1513088"/>
              <a:gd name="connsiteY8" fmla="*/ 75818 h 1387911"/>
              <a:gd name="connsiteX9" fmla="*/ 141488 w 1513088"/>
              <a:gd name="connsiteY9" fmla="*/ 21843 h 1387911"/>
              <a:gd name="connsiteX10" fmla="*/ 100213 w 1513088"/>
              <a:gd name="connsiteY10" fmla="*/ 2793 h 1387911"/>
              <a:gd name="connsiteX11" fmla="*/ 43063 w 1513088"/>
              <a:gd name="connsiteY11" fmla="*/ 2793 h 1387911"/>
              <a:gd name="connsiteX12" fmla="*/ 4963 w 1513088"/>
              <a:gd name="connsiteY12" fmla="*/ 28193 h 1387911"/>
              <a:gd name="connsiteX13" fmla="*/ 4963 w 1513088"/>
              <a:gd name="connsiteY13" fmla="*/ 85343 h 1387911"/>
              <a:gd name="connsiteX14" fmla="*/ 46238 w 1513088"/>
              <a:gd name="connsiteY14" fmla="*/ 155193 h 1387911"/>
              <a:gd name="connsiteX15" fmla="*/ 135138 w 1513088"/>
              <a:gd name="connsiteY15" fmla="*/ 183768 h 1387911"/>
              <a:gd name="connsiteX16" fmla="*/ 281188 w 1513088"/>
              <a:gd name="connsiteY16" fmla="*/ 193293 h 1387911"/>
              <a:gd name="connsiteX17" fmla="*/ 427238 w 1513088"/>
              <a:gd name="connsiteY17" fmla="*/ 196468 h 1387911"/>
              <a:gd name="connsiteX18" fmla="*/ 551063 w 1513088"/>
              <a:gd name="connsiteY18" fmla="*/ 209168 h 1387911"/>
              <a:gd name="connsiteX19" fmla="*/ 687588 w 1513088"/>
              <a:gd name="connsiteY19" fmla="*/ 253618 h 1387911"/>
              <a:gd name="connsiteX20" fmla="*/ 779663 w 1513088"/>
              <a:gd name="connsiteY20" fmla="*/ 329818 h 1387911"/>
              <a:gd name="connsiteX21" fmla="*/ 836813 w 1513088"/>
              <a:gd name="connsiteY21" fmla="*/ 425068 h 1387911"/>
              <a:gd name="connsiteX22" fmla="*/ 852688 w 1513088"/>
              <a:gd name="connsiteY22" fmla="*/ 507618 h 1387911"/>
              <a:gd name="connsiteX23" fmla="*/ 865388 w 1513088"/>
              <a:gd name="connsiteY23" fmla="*/ 691768 h 1387911"/>
              <a:gd name="connsiteX24" fmla="*/ 865388 w 1513088"/>
              <a:gd name="connsiteY24" fmla="*/ 952118 h 1387911"/>
              <a:gd name="connsiteX25" fmla="*/ 862213 w 1513088"/>
              <a:gd name="connsiteY25" fmla="*/ 1136268 h 1387911"/>
              <a:gd name="connsiteX26" fmla="*/ 871738 w 1513088"/>
              <a:gd name="connsiteY26" fmla="*/ 1241043 h 1387911"/>
              <a:gd name="connsiteX27" fmla="*/ 913013 w 1513088"/>
              <a:gd name="connsiteY27" fmla="*/ 1326768 h 1387911"/>
              <a:gd name="connsiteX28" fmla="*/ 989213 w 1513088"/>
              <a:gd name="connsiteY28" fmla="*/ 1377568 h 1387911"/>
              <a:gd name="connsiteX29" fmla="*/ 1065413 w 1513088"/>
              <a:gd name="connsiteY29" fmla="*/ 1387093 h 1387911"/>
              <a:gd name="connsiteX30" fmla="*/ 1157488 w 1513088"/>
              <a:gd name="connsiteY30" fmla="*/ 1364868 h 1387911"/>
              <a:gd name="connsiteX31" fmla="*/ 1246388 w 1513088"/>
              <a:gd name="connsiteY31" fmla="*/ 1285493 h 1387911"/>
              <a:gd name="connsiteX32" fmla="*/ 1313063 w 1513088"/>
              <a:gd name="connsiteY32" fmla="*/ 1183893 h 1387911"/>
              <a:gd name="connsiteX33" fmla="*/ 1386088 w 1513088"/>
              <a:gd name="connsiteY33" fmla="*/ 1060068 h 1387911"/>
              <a:gd name="connsiteX34" fmla="*/ 1443238 w 1513088"/>
              <a:gd name="connsiteY34" fmla="*/ 942593 h 1387911"/>
              <a:gd name="connsiteX35" fmla="*/ 1484513 w 1513088"/>
              <a:gd name="connsiteY35" fmla="*/ 847343 h 1387911"/>
              <a:gd name="connsiteX36" fmla="*/ 1513088 w 1513088"/>
              <a:gd name="connsiteY36" fmla="*/ 783843 h 1387911"/>
              <a:gd name="connsiteX0" fmla="*/ 87513 w 1513088"/>
              <a:gd name="connsiteY0" fmla="*/ 850518 h 1387911"/>
              <a:gd name="connsiteX1" fmla="*/ 131963 w 1513088"/>
              <a:gd name="connsiteY1" fmla="*/ 736218 h 1387911"/>
              <a:gd name="connsiteX2" fmla="*/ 166888 w 1513088"/>
              <a:gd name="connsiteY2" fmla="*/ 612393 h 1387911"/>
              <a:gd name="connsiteX3" fmla="*/ 198638 w 1513088"/>
              <a:gd name="connsiteY3" fmla="*/ 507618 h 1387911"/>
              <a:gd name="connsiteX4" fmla="*/ 220863 w 1513088"/>
              <a:gd name="connsiteY4" fmla="*/ 399668 h 1387911"/>
              <a:gd name="connsiteX5" fmla="*/ 236738 w 1513088"/>
              <a:gd name="connsiteY5" fmla="*/ 291718 h 1387911"/>
              <a:gd name="connsiteX6" fmla="*/ 227213 w 1513088"/>
              <a:gd name="connsiteY6" fmla="*/ 161543 h 1387911"/>
              <a:gd name="connsiteX7" fmla="*/ 198638 w 1513088"/>
              <a:gd name="connsiteY7" fmla="*/ 75818 h 1387911"/>
              <a:gd name="connsiteX8" fmla="*/ 141488 w 1513088"/>
              <a:gd name="connsiteY8" fmla="*/ 21843 h 1387911"/>
              <a:gd name="connsiteX9" fmla="*/ 100213 w 1513088"/>
              <a:gd name="connsiteY9" fmla="*/ 2793 h 1387911"/>
              <a:gd name="connsiteX10" fmla="*/ 43063 w 1513088"/>
              <a:gd name="connsiteY10" fmla="*/ 2793 h 1387911"/>
              <a:gd name="connsiteX11" fmla="*/ 4963 w 1513088"/>
              <a:gd name="connsiteY11" fmla="*/ 28193 h 1387911"/>
              <a:gd name="connsiteX12" fmla="*/ 4963 w 1513088"/>
              <a:gd name="connsiteY12" fmla="*/ 85343 h 1387911"/>
              <a:gd name="connsiteX13" fmla="*/ 46238 w 1513088"/>
              <a:gd name="connsiteY13" fmla="*/ 155193 h 1387911"/>
              <a:gd name="connsiteX14" fmla="*/ 135138 w 1513088"/>
              <a:gd name="connsiteY14" fmla="*/ 183768 h 1387911"/>
              <a:gd name="connsiteX15" fmla="*/ 281188 w 1513088"/>
              <a:gd name="connsiteY15" fmla="*/ 193293 h 1387911"/>
              <a:gd name="connsiteX16" fmla="*/ 427238 w 1513088"/>
              <a:gd name="connsiteY16" fmla="*/ 196468 h 1387911"/>
              <a:gd name="connsiteX17" fmla="*/ 551063 w 1513088"/>
              <a:gd name="connsiteY17" fmla="*/ 209168 h 1387911"/>
              <a:gd name="connsiteX18" fmla="*/ 687588 w 1513088"/>
              <a:gd name="connsiteY18" fmla="*/ 253618 h 1387911"/>
              <a:gd name="connsiteX19" fmla="*/ 779663 w 1513088"/>
              <a:gd name="connsiteY19" fmla="*/ 329818 h 1387911"/>
              <a:gd name="connsiteX20" fmla="*/ 836813 w 1513088"/>
              <a:gd name="connsiteY20" fmla="*/ 425068 h 1387911"/>
              <a:gd name="connsiteX21" fmla="*/ 852688 w 1513088"/>
              <a:gd name="connsiteY21" fmla="*/ 507618 h 1387911"/>
              <a:gd name="connsiteX22" fmla="*/ 865388 w 1513088"/>
              <a:gd name="connsiteY22" fmla="*/ 691768 h 1387911"/>
              <a:gd name="connsiteX23" fmla="*/ 865388 w 1513088"/>
              <a:gd name="connsiteY23" fmla="*/ 952118 h 1387911"/>
              <a:gd name="connsiteX24" fmla="*/ 862213 w 1513088"/>
              <a:gd name="connsiteY24" fmla="*/ 1136268 h 1387911"/>
              <a:gd name="connsiteX25" fmla="*/ 871738 w 1513088"/>
              <a:gd name="connsiteY25" fmla="*/ 1241043 h 1387911"/>
              <a:gd name="connsiteX26" fmla="*/ 913013 w 1513088"/>
              <a:gd name="connsiteY26" fmla="*/ 1326768 h 1387911"/>
              <a:gd name="connsiteX27" fmla="*/ 989213 w 1513088"/>
              <a:gd name="connsiteY27" fmla="*/ 1377568 h 1387911"/>
              <a:gd name="connsiteX28" fmla="*/ 1065413 w 1513088"/>
              <a:gd name="connsiteY28" fmla="*/ 1387093 h 1387911"/>
              <a:gd name="connsiteX29" fmla="*/ 1157488 w 1513088"/>
              <a:gd name="connsiteY29" fmla="*/ 1364868 h 1387911"/>
              <a:gd name="connsiteX30" fmla="*/ 1246388 w 1513088"/>
              <a:gd name="connsiteY30" fmla="*/ 1285493 h 1387911"/>
              <a:gd name="connsiteX31" fmla="*/ 1313063 w 1513088"/>
              <a:gd name="connsiteY31" fmla="*/ 1183893 h 1387911"/>
              <a:gd name="connsiteX32" fmla="*/ 1386088 w 1513088"/>
              <a:gd name="connsiteY32" fmla="*/ 1060068 h 1387911"/>
              <a:gd name="connsiteX33" fmla="*/ 1443238 w 1513088"/>
              <a:gd name="connsiteY33" fmla="*/ 942593 h 1387911"/>
              <a:gd name="connsiteX34" fmla="*/ 1484513 w 1513088"/>
              <a:gd name="connsiteY34" fmla="*/ 847343 h 1387911"/>
              <a:gd name="connsiteX35" fmla="*/ 1513088 w 1513088"/>
              <a:gd name="connsiteY35" fmla="*/ 783843 h 1387911"/>
              <a:gd name="connsiteX0" fmla="*/ 131963 w 1513088"/>
              <a:gd name="connsiteY0" fmla="*/ 736218 h 1387911"/>
              <a:gd name="connsiteX1" fmla="*/ 166888 w 1513088"/>
              <a:gd name="connsiteY1" fmla="*/ 612393 h 1387911"/>
              <a:gd name="connsiteX2" fmla="*/ 198638 w 1513088"/>
              <a:gd name="connsiteY2" fmla="*/ 507618 h 1387911"/>
              <a:gd name="connsiteX3" fmla="*/ 220863 w 1513088"/>
              <a:gd name="connsiteY3" fmla="*/ 399668 h 1387911"/>
              <a:gd name="connsiteX4" fmla="*/ 236738 w 1513088"/>
              <a:gd name="connsiteY4" fmla="*/ 291718 h 1387911"/>
              <a:gd name="connsiteX5" fmla="*/ 227213 w 1513088"/>
              <a:gd name="connsiteY5" fmla="*/ 161543 h 1387911"/>
              <a:gd name="connsiteX6" fmla="*/ 198638 w 1513088"/>
              <a:gd name="connsiteY6" fmla="*/ 75818 h 1387911"/>
              <a:gd name="connsiteX7" fmla="*/ 141488 w 1513088"/>
              <a:gd name="connsiteY7" fmla="*/ 21843 h 1387911"/>
              <a:gd name="connsiteX8" fmla="*/ 100213 w 1513088"/>
              <a:gd name="connsiteY8" fmla="*/ 2793 h 1387911"/>
              <a:gd name="connsiteX9" fmla="*/ 43063 w 1513088"/>
              <a:gd name="connsiteY9" fmla="*/ 2793 h 1387911"/>
              <a:gd name="connsiteX10" fmla="*/ 4963 w 1513088"/>
              <a:gd name="connsiteY10" fmla="*/ 28193 h 1387911"/>
              <a:gd name="connsiteX11" fmla="*/ 4963 w 1513088"/>
              <a:gd name="connsiteY11" fmla="*/ 85343 h 1387911"/>
              <a:gd name="connsiteX12" fmla="*/ 46238 w 1513088"/>
              <a:gd name="connsiteY12" fmla="*/ 155193 h 1387911"/>
              <a:gd name="connsiteX13" fmla="*/ 135138 w 1513088"/>
              <a:gd name="connsiteY13" fmla="*/ 183768 h 1387911"/>
              <a:gd name="connsiteX14" fmla="*/ 281188 w 1513088"/>
              <a:gd name="connsiteY14" fmla="*/ 193293 h 1387911"/>
              <a:gd name="connsiteX15" fmla="*/ 427238 w 1513088"/>
              <a:gd name="connsiteY15" fmla="*/ 196468 h 1387911"/>
              <a:gd name="connsiteX16" fmla="*/ 551063 w 1513088"/>
              <a:gd name="connsiteY16" fmla="*/ 209168 h 1387911"/>
              <a:gd name="connsiteX17" fmla="*/ 687588 w 1513088"/>
              <a:gd name="connsiteY17" fmla="*/ 253618 h 1387911"/>
              <a:gd name="connsiteX18" fmla="*/ 779663 w 1513088"/>
              <a:gd name="connsiteY18" fmla="*/ 329818 h 1387911"/>
              <a:gd name="connsiteX19" fmla="*/ 836813 w 1513088"/>
              <a:gd name="connsiteY19" fmla="*/ 425068 h 1387911"/>
              <a:gd name="connsiteX20" fmla="*/ 852688 w 1513088"/>
              <a:gd name="connsiteY20" fmla="*/ 507618 h 1387911"/>
              <a:gd name="connsiteX21" fmla="*/ 865388 w 1513088"/>
              <a:gd name="connsiteY21" fmla="*/ 691768 h 1387911"/>
              <a:gd name="connsiteX22" fmla="*/ 865388 w 1513088"/>
              <a:gd name="connsiteY22" fmla="*/ 952118 h 1387911"/>
              <a:gd name="connsiteX23" fmla="*/ 862213 w 1513088"/>
              <a:gd name="connsiteY23" fmla="*/ 1136268 h 1387911"/>
              <a:gd name="connsiteX24" fmla="*/ 871738 w 1513088"/>
              <a:gd name="connsiteY24" fmla="*/ 1241043 h 1387911"/>
              <a:gd name="connsiteX25" fmla="*/ 913013 w 1513088"/>
              <a:gd name="connsiteY25" fmla="*/ 1326768 h 1387911"/>
              <a:gd name="connsiteX26" fmla="*/ 989213 w 1513088"/>
              <a:gd name="connsiteY26" fmla="*/ 1377568 h 1387911"/>
              <a:gd name="connsiteX27" fmla="*/ 1065413 w 1513088"/>
              <a:gd name="connsiteY27" fmla="*/ 1387093 h 1387911"/>
              <a:gd name="connsiteX28" fmla="*/ 1157488 w 1513088"/>
              <a:gd name="connsiteY28" fmla="*/ 1364868 h 1387911"/>
              <a:gd name="connsiteX29" fmla="*/ 1246388 w 1513088"/>
              <a:gd name="connsiteY29" fmla="*/ 1285493 h 1387911"/>
              <a:gd name="connsiteX30" fmla="*/ 1313063 w 1513088"/>
              <a:gd name="connsiteY30" fmla="*/ 1183893 h 1387911"/>
              <a:gd name="connsiteX31" fmla="*/ 1386088 w 1513088"/>
              <a:gd name="connsiteY31" fmla="*/ 1060068 h 1387911"/>
              <a:gd name="connsiteX32" fmla="*/ 1443238 w 1513088"/>
              <a:gd name="connsiteY32" fmla="*/ 942593 h 1387911"/>
              <a:gd name="connsiteX33" fmla="*/ 1484513 w 1513088"/>
              <a:gd name="connsiteY33" fmla="*/ 847343 h 1387911"/>
              <a:gd name="connsiteX34" fmla="*/ 1513088 w 1513088"/>
              <a:gd name="connsiteY34" fmla="*/ 783843 h 1387911"/>
              <a:gd name="connsiteX0" fmla="*/ 166888 w 1513088"/>
              <a:gd name="connsiteY0" fmla="*/ 612393 h 1387911"/>
              <a:gd name="connsiteX1" fmla="*/ 198638 w 1513088"/>
              <a:gd name="connsiteY1" fmla="*/ 507618 h 1387911"/>
              <a:gd name="connsiteX2" fmla="*/ 220863 w 1513088"/>
              <a:gd name="connsiteY2" fmla="*/ 399668 h 1387911"/>
              <a:gd name="connsiteX3" fmla="*/ 236738 w 1513088"/>
              <a:gd name="connsiteY3" fmla="*/ 291718 h 1387911"/>
              <a:gd name="connsiteX4" fmla="*/ 227213 w 1513088"/>
              <a:gd name="connsiteY4" fmla="*/ 161543 h 1387911"/>
              <a:gd name="connsiteX5" fmla="*/ 198638 w 1513088"/>
              <a:gd name="connsiteY5" fmla="*/ 75818 h 1387911"/>
              <a:gd name="connsiteX6" fmla="*/ 141488 w 1513088"/>
              <a:gd name="connsiteY6" fmla="*/ 21843 h 1387911"/>
              <a:gd name="connsiteX7" fmla="*/ 100213 w 1513088"/>
              <a:gd name="connsiteY7" fmla="*/ 2793 h 1387911"/>
              <a:gd name="connsiteX8" fmla="*/ 43063 w 1513088"/>
              <a:gd name="connsiteY8" fmla="*/ 2793 h 1387911"/>
              <a:gd name="connsiteX9" fmla="*/ 4963 w 1513088"/>
              <a:gd name="connsiteY9" fmla="*/ 28193 h 1387911"/>
              <a:gd name="connsiteX10" fmla="*/ 4963 w 1513088"/>
              <a:gd name="connsiteY10" fmla="*/ 85343 h 1387911"/>
              <a:gd name="connsiteX11" fmla="*/ 46238 w 1513088"/>
              <a:gd name="connsiteY11" fmla="*/ 155193 h 1387911"/>
              <a:gd name="connsiteX12" fmla="*/ 135138 w 1513088"/>
              <a:gd name="connsiteY12" fmla="*/ 183768 h 1387911"/>
              <a:gd name="connsiteX13" fmla="*/ 281188 w 1513088"/>
              <a:gd name="connsiteY13" fmla="*/ 193293 h 1387911"/>
              <a:gd name="connsiteX14" fmla="*/ 427238 w 1513088"/>
              <a:gd name="connsiteY14" fmla="*/ 196468 h 1387911"/>
              <a:gd name="connsiteX15" fmla="*/ 551063 w 1513088"/>
              <a:gd name="connsiteY15" fmla="*/ 209168 h 1387911"/>
              <a:gd name="connsiteX16" fmla="*/ 687588 w 1513088"/>
              <a:gd name="connsiteY16" fmla="*/ 253618 h 1387911"/>
              <a:gd name="connsiteX17" fmla="*/ 779663 w 1513088"/>
              <a:gd name="connsiteY17" fmla="*/ 329818 h 1387911"/>
              <a:gd name="connsiteX18" fmla="*/ 836813 w 1513088"/>
              <a:gd name="connsiteY18" fmla="*/ 425068 h 1387911"/>
              <a:gd name="connsiteX19" fmla="*/ 852688 w 1513088"/>
              <a:gd name="connsiteY19" fmla="*/ 507618 h 1387911"/>
              <a:gd name="connsiteX20" fmla="*/ 865388 w 1513088"/>
              <a:gd name="connsiteY20" fmla="*/ 691768 h 1387911"/>
              <a:gd name="connsiteX21" fmla="*/ 865388 w 1513088"/>
              <a:gd name="connsiteY21" fmla="*/ 952118 h 1387911"/>
              <a:gd name="connsiteX22" fmla="*/ 862213 w 1513088"/>
              <a:gd name="connsiteY22" fmla="*/ 1136268 h 1387911"/>
              <a:gd name="connsiteX23" fmla="*/ 871738 w 1513088"/>
              <a:gd name="connsiteY23" fmla="*/ 1241043 h 1387911"/>
              <a:gd name="connsiteX24" fmla="*/ 913013 w 1513088"/>
              <a:gd name="connsiteY24" fmla="*/ 1326768 h 1387911"/>
              <a:gd name="connsiteX25" fmla="*/ 989213 w 1513088"/>
              <a:gd name="connsiteY25" fmla="*/ 1377568 h 1387911"/>
              <a:gd name="connsiteX26" fmla="*/ 1065413 w 1513088"/>
              <a:gd name="connsiteY26" fmla="*/ 1387093 h 1387911"/>
              <a:gd name="connsiteX27" fmla="*/ 1157488 w 1513088"/>
              <a:gd name="connsiteY27" fmla="*/ 1364868 h 1387911"/>
              <a:gd name="connsiteX28" fmla="*/ 1246388 w 1513088"/>
              <a:gd name="connsiteY28" fmla="*/ 1285493 h 1387911"/>
              <a:gd name="connsiteX29" fmla="*/ 1313063 w 1513088"/>
              <a:gd name="connsiteY29" fmla="*/ 1183893 h 1387911"/>
              <a:gd name="connsiteX30" fmla="*/ 1386088 w 1513088"/>
              <a:gd name="connsiteY30" fmla="*/ 1060068 h 1387911"/>
              <a:gd name="connsiteX31" fmla="*/ 1443238 w 1513088"/>
              <a:gd name="connsiteY31" fmla="*/ 942593 h 1387911"/>
              <a:gd name="connsiteX32" fmla="*/ 1484513 w 1513088"/>
              <a:gd name="connsiteY32" fmla="*/ 847343 h 1387911"/>
              <a:gd name="connsiteX33" fmla="*/ 1513088 w 1513088"/>
              <a:gd name="connsiteY33" fmla="*/ 783843 h 1387911"/>
              <a:gd name="connsiteX0" fmla="*/ 198638 w 1513088"/>
              <a:gd name="connsiteY0" fmla="*/ 507618 h 1387911"/>
              <a:gd name="connsiteX1" fmla="*/ 220863 w 1513088"/>
              <a:gd name="connsiteY1" fmla="*/ 399668 h 1387911"/>
              <a:gd name="connsiteX2" fmla="*/ 236738 w 1513088"/>
              <a:gd name="connsiteY2" fmla="*/ 291718 h 1387911"/>
              <a:gd name="connsiteX3" fmla="*/ 227213 w 1513088"/>
              <a:gd name="connsiteY3" fmla="*/ 161543 h 1387911"/>
              <a:gd name="connsiteX4" fmla="*/ 198638 w 1513088"/>
              <a:gd name="connsiteY4" fmla="*/ 75818 h 1387911"/>
              <a:gd name="connsiteX5" fmla="*/ 141488 w 1513088"/>
              <a:gd name="connsiteY5" fmla="*/ 21843 h 1387911"/>
              <a:gd name="connsiteX6" fmla="*/ 100213 w 1513088"/>
              <a:gd name="connsiteY6" fmla="*/ 2793 h 1387911"/>
              <a:gd name="connsiteX7" fmla="*/ 43063 w 1513088"/>
              <a:gd name="connsiteY7" fmla="*/ 2793 h 1387911"/>
              <a:gd name="connsiteX8" fmla="*/ 4963 w 1513088"/>
              <a:gd name="connsiteY8" fmla="*/ 28193 h 1387911"/>
              <a:gd name="connsiteX9" fmla="*/ 4963 w 1513088"/>
              <a:gd name="connsiteY9" fmla="*/ 85343 h 1387911"/>
              <a:gd name="connsiteX10" fmla="*/ 46238 w 1513088"/>
              <a:gd name="connsiteY10" fmla="*/ 155193 h 1387911"/>
              <a:gd name="connsiteX11" fmla="*/ 135138 w 1513088"/>
              <a:gd name="connsiteY11" fmla="*/ 183768 h 1387911"/>
              <a:gd name="connsiteX12" fmla="*/ 281188 w 1513088"/>
              <a:gd name="connsiteY12" fmla="*/ 193293 h 1387911"/>
              <a:gd name="connsiteX13" fmla="*/ 427238 w 1513088"/>
              <a:gd name="connsiteY13" fmla="*/ 196468 h 1387911"/>
              <a:gd name="connsiteX14" fmla="*/ 551063 w 1513088"/>
              <a:gd name="connsiteY14" fmla="*/ 209168 h 1387911"/>
              <a:gd name="connsiteX15" fmla="*/ 687588 w 1513088"/>
              <a:gd name="connsiteY15" fmla="*/ 253618 h 1387911"/>
              <a:gd name="connsiteX16" fmla="*/ 779663 w 1513088"/>
              <a:gd name="connsiteY16" fmla="*/ 329818 h 1387911"/>
              <a:gd name="connsiteX17" fmla="*/ 836813 w 1513088"/>
              <a:gd name="connsiteY17" fmla="*/ 425068 h 1387911"/>
              <a:gd name="connsiteX18" fmla="*/ 852688 w 1513088"/>
              <a:gd name="connsiteY18" fmla="*/ 507618 h 1387911"/>
              <a:gd name="connsiteX19" fmla="*/ 865388 w 1513088"/>
              <a:gd name="connsiteY19" fmla="*/ 691768 h 1387911"/>
              <a:gd name="connsiteX20" fmla="*/ 865388 w 1513088"/>
              <a:gd name="connsiteY20" fmla="*/ 952118 h 1387911"/>
              <a:gd name="connsiteX21" fmla="*/ 862213 w 1513088"/>
              <a:gd name="connsiteY21" fmla="*/ 1136268 h 1387911"/>
              <a:gd name="connsiteX22" fmla="*/ 871738 w 1513088"/>
              <a:gd name="connsiteY22" fmla="*/ 1241043 h 1387911"/>
              <a:gd name="connsiteX23" fmla="*/ 913013 w 1513088"/>
              <a:gd name="connsiteY23" fmla="*/ 1326768 h 1387911"/>
              <a:gd name="connsiteX24" fmla="*/ 989213 w 1513088"/>
              <a:gd name="connsiteY24" fmla="*/ 1377568 h 1387911"/>
              <a:gd name="connsiteX25" fmla="*/ 1065413 w 1513088"/>
              <a:gd name="connsiteY25" fmla="*/ 1387093 h 1387911"/>
              <a:gd name="connsiteX26" fmla="*/ 1157488 w 1513088"/>
              <a:gd name="connsiteY26" fmla="*/ 1364868 h 1387911"/>
              <a:gd name="connsiteX27" fmla="*/ 1246388 w 1513088"/>
              <a:gd name="connsiteY27" fmla="*/ 1285493 h 1387911"/>
              <a:gd name="connsiteX28" fmla="*/ 1313063 w 1513088"/>
              <a:gd name="connsiteY28" fmla="*/ 1183893 h 1387911"/>
              <a:gd name="connsiteX29" fmla="*/ 1386088 w 1513088"/>
              <a:gd name="connsiteY29" fmla="*/ 1060068 h 1387911"/>
              <a:gd name="connsiteX30" fmla="*/ 1443238 w 1513088"/>
              <a:gd name="connsiteY30" fmla="*/ 942593 h 1387911"/>
              <a:gd name="connsiteX31" fmla="*/ 1484513 w 1513088"/>
              <a:gd name="connsiteY31" fmla="*/ 847343 h 1387911"/>
              <a:gd name="connsiteX32" fmla="*/ 1513088 w 1513088"/>
              <a:gd name="connsiteY32" fmla="*/ 783843 h 1387911"/>
              <a:gd name="connsiteX0" fmla="*/ 220863 w 1513088"/>
              <a:gd name="connsiteY0" fmla="*/ 399668 h 1387911"/>
              <a:gd name="connsiteX1" fmla="*/ 236738 w 1513088"/>
              <a:gd name="connsiteY1" fmla="*/ 291718 h 1387911"/>
              <a:gd name="connsiteX2" fmla="*/ 227213 w 1513088"/>
              <a:gd name="connsiteY2" fmla="*/ 161543 h 1387911"/>
              <a:gd name="connsiteX3" fmla="*/ 198638 w 1513088"/>
              <a:gd name="connsiteY3" fmla="*/ 75818 h 1387911"/>
              <a:gd name="connsiteX4" fmla="*/ 141488 w 1513088"/>
              <a:gd name="connsiteY4" fmla="*/ 21843 h 1387911"/>
              <a:gd name="connsiteX5" fmla="*/ 100213 w 1513088"/>
              <a:gd name="connsiteY5" fmla="*/ 2793 h 1387911"/>
              <a:gd name="connsiteX6" fmla="*/ 43063 w 1513088"/>
              <a:gd name="connsiteY6" fmla="*/ 2793 h 1387911"/>
              <a:gd name="connsiteX7" fmla="*/ 4963 w 1513088"/>
              <a:gd name="connsiteY7" fmla="*/ 28193 h 1387911"/>
              <a:gd name="connsiteX8" fmla="*/ 4963 w 1513088"/>
              <a:gd name="connsiteY8" fmla="*/ 85343 h 1387911"/>
              <a:gd name="connsiteX9" fmla="*/ 46238 w 1513088"/>
              <a:gd name="connsiteY9" fmla="*/ 155193 h 1387911"/>
              <a:gd name="connsiteX10" fmla="*/ 135138 w 1513088"/>
              <a:gd name="connsiteY10" fmla="*/ 183768 h 1387911"/>
              <a:gd name="connsiteX11" fmla="*/ 281188 w 1513088"/>
              <a:gd name="connsiteY11" fmla="*/ 193293 h 1387911"/>
              <a:gd name="connsiteX12" fmla="*/ 427238 w 1513088"/>
              <a:gd name="connsiteY12" fmla="*/ 196468 h 1387911"/>
              <a:gd name="connsiteX13" fmla="*/ 551063 w 1513088"/>
              <a:gd name="connsiteY13" fmla="*/ 209168 h 1387911"/>
              <a:gd name="connsiteX14" fmla="*/ 687588 w 1513088"/>
              <a:gd name="connsiteY14" fmla="*/ 253618 h 1387911"/>
              <a:gd name="connsiteX15" fmla="*/ 779663 w 1513088"/>
              <a:gd name="connsiteY15" fmla="*/ 329818 h 1387911"/>
              <a:gd name="connsiteX16" fmla="*/ 836813 w 1513088"/>
              <a:gd name="connsiteY16" fmla="*/ 425068 h 1387911"/>
              <a:gd name="connsiteX17" fmla="*/ 852688 w 1513088"/>
              <a:gd name="connsiteY17" fmla="*/ 507618 h 1387911"/>
              <a:gd name="connsiteX18" fmla="*/ 865388 w 1513088"/>
              <a:gd name="connsiteY18" fmla="*/ 691768 h 1387911"/>
              <a:gd name="connsiteX19" fmla="*/ 865388 w 1513088"/>
              <a:gd name="connsiteY19" fmla="*/ 952118 h 1387911"/>
              <a:gd name="connsiteX20" fmla="*/ 862213 w 1513088"/>
              <a:gd name="connsiteY20" fmla="*/ 1136268 h 1387911"/>
              <a:gd name="connsiteX21" fmla="*/ 871738 w 1513088"/>
              <a:gd name="connsiteY21" fmla="*/ 1241043 h 1387911"/>
              <a:gd name="connsiteX22" fmla="*/ 913013 w 1513088"/>
              <a:gd name="connsiteY22" fmla="*/ 1326768 h 1387911"/>
              <a:gd name="connsiteX23" fmla="*/ 989213 w 1513088"/>
              <a:gd name="connsiteY23" fmla="*/ 1377568 h 1387911"/>
              <a:gd name="connsiteX24" fmla="*/ 1065413 w 1513088"/>
              <a:gd name="connsiteY24" fmla="*/ 1387093 h 1387911"/>
              <a:gd name="connsiteX25" fmla="*/ 1157488 w 1513088"/>
              <a:gd name="connsiteY25" fmla="*/ 1364868 h 1387911"/>
              <a:gd name="connsiteX26" fmla="*/ 1246388 w 1513088"/>
              <a:gd name="connsiteY26" fmla="*/ 1285493 h 1387911"/>
              <a:gd name="connsiteX27" fmla="*/ 1313063 w 1513088"/>
              <a:gd name="connsiteY27" fmla="*/ 1183893 h 1387911"/>
              <a:gd name="connsiteX28" fmla="*/ 1386088 w 1513088"/>
              <a:gd name="connsiteY28" fmla="*/ 1060068 h 1387911"/>
              <a:gd name="connsiteX29" fmla="*/ 1443238 w 1513088"/>
              <a:gd name="connsiteY29" fmla="*/ 942593 h 1387911"/>
              <a:gd name="connsiteX30" fmla="*/ 1484513 w 1513088"/>
              <a:gd name="connsiteY30" fmla="*/ 847343 h 1387911"/>
              <a:gd name="connsiteX31" fmla="*/ 1513088 w 1513088"/>
              <a:gd name="connsiteY31" fmla="*/ 783843 h 1387911"/>
              <a:gd name="connsiteX0" fmla="*/ 236738 w 1513088"/>
              <a:gd name="connsiteY0" fmla="*/ 291718 h 1387911"/>
              <a:gd name="connsiteX1" fmla="*/ 227213 w 1513088"/>
              <a:gd name="connsiteY1" fmla="*/ 161543 h 1387911"/>
              <a:gd name="connsiteX2" fmla="*/ 198638 w 1513088"/>
              <a:gd name="connsiteY2" fmla="*/ 75818 h 1387911"/>
              <a:gd name="connsiteX3" fmla="*/ 141488 w 1513088"/>
              <a:gd name="connsiteY3" fmla="*/ 21843 h 1387911"/>
              <a:gd name="connsiteX4" fmla="*/ 100213 w 1513088"/>
              <a:gd name="connsiteY4" fmla="*/ 2793 h 1387911"/>
              <a:gd name="connsiteX5" fmla="*/ 43063 w 1513088"/>
              <a:gd name="connsiteY5" fmla="*/ 2793 h 1387911"/>
              <a:gd name="connsiteX6" fmla="*/ 4963 w 1513088"/>
              <a:gd name="connsiteY6" fmla="*/ 28193 h 1387911"/>
              <a:gd name="connsiteX7" fmla="*/ 4963 w 1513088"/>
              <a:gd name="connsiteY7" fmla="*/ 85343 h 1387911"/>
              <a:gd name="connsiteX8" fmla="*/ 46238 w 1513088"/>
              <a:gd name="connsiteY8" fmla="*/ 155193 h 1387911"/>
              <a:gd name="connsiteX9" fmla="*/ 135138 w 1513088"/>
              <a:gd name="connsiteY9" fmla="*/ 183768 h 1387911"/>
              <a:gd name="connsiteX10" fmla="*/ 281188 w 1513088"/>
              <a:gd name="connsiteY10" fmla="*/ 193293 h 1387911"/>
              <a:gd name="connsiteX11" fmla="*/ 427238 w 1513088"/>
              <a:gd name="connsiteY11" fmla="*/ 196468 h 1387911"/>
              <a:gd name="connsiteX12" fmla="*/ 551063 w 1513088"/>
              <a:gd name="connsiteY12" fmla="*/ 209168 h 1387911"/>
              <a:gd name="connsiteX13" fmla="*/ 687588 w 1513088"/>
              <a:gd name="connsiteY13" fmla="*/ 253618 h 1387911"/>
              <a:gd name="connsiteX14" fmla="*/ 779663 w 1513088"/>
              <a:gd name="connsiteY14" fmla="*/ 329818 h 1387911"/>
              <a:gd name="connsiteX15" fmla="*/ 836813 w 1513088"/>
              <a:gd name="connsiteY15" fmla="*/ 425068 h 1387911"/>
              <a:gd name="connsiteX16" fmla="*/ 852688 w 1513088"/>
              <a:gd name="connsiteY16" fmla="*/ 507618 h 1387911"/>
              <a:gd name="connsiteX17" fmla="*/ 865388 w 1513088"/>
              <a:gd name="connsiteY17" fmla="*/ 691768 h 1387911"/>
              <a:gd name="connsiteX18" fmla="*/ 865388 w 1513088"/>
              <a:gd name="connsiteY18" fmla="*/ 952118 h 1387911"/>
              <a:gd name="connsiteX19" fmla="*/ 862213 w 1513088"/>
              <a:gd name="connsiteY19" fmla="*/ 1136268 h 1387911"/>
              <a:gd name="connsiteX20" fmla="*/ 871738 w 1513088"/>
              <a:gd name="connsiteY20" fmla="*/ 1241043 h 1387911"/>
              <a:gd name="connsiteX21" fmla="*/ 913013 w 1513088"/>
              <a:gd name="connsiteY21" fmla="*/ 1326768 h 1387911"/>
              <a:gd name="connsiteX22" fmla="*/ 989213 w 1513088"/>
              <a:gd name="connsiteY22" fmla="*/ 1377568 h 1387911"/>
              <a:gd name="connsiteX23" fmla="*/ 1065413 w 1513088"/>
              <a:gd name="connsiteY23" fmla="*/ 1387093 h 1387911"/>
              <a:gd name="connsiteX24" fmla="*/ 1157488 w 1513088"/>
              <a:gd name="connsiteY24" fmla="*/ 1364868 h 1387911"/>
              <a:gd name="connsiteX25" fmla="*/ 1246388 w 1513088"/>
              <a:gd name="connsiteY25" fmla="*/ 1285493 h 1387911"/>
              <a:gd name="connsiteX26" fmla="*/ 1313063 w 1513088"/>
              <a:gd name="connsiteY26" fmla="*/ 1183893 h 1387911"/>
              <a:gd name="connsiteX27" fmla="*/ 1386088 w 1513088"/>
              <a:gd name="connsiteY27" fmla="*/ 1060068 h 1387911"/>
              <a:gd name="connsiteX28" fmla="*/ 1443238 w 1513088"/>
              <a:gd name="connsiteY28" fmla="*/ 942593 h 1387911"/>
              <a:gd name="connsiteX29" fmla="*/ 1484513 w 1513088"/>
              <a:gd name="connsiteY29" fmla="*/ 847343 h 1387911"/>
              <a:gd name="connsiteX30" fmla="*/ 1513088 w 1513088"/>
              <a:gd name="connsiteY30" fmla="*/ 783843 h 1387911"/>
              <a:gd name="connsiteX0" fmla="*/ 227213 w 1513088"/>
              <a:gd name="connsiteY0" fmla="*/ 161543 h 1387911"/>
              <a:gd name="connsiteX1" fmla="*/ 198638 w 1513088"/>
              <a:gd name="connsiteY1" fmla="*/ 75818 h 1387911"/>
              <a:gd name="connsiteX2" fmla="*/ 141488 w 1513088"/>
              <a:gd name="connsiteY2" fmla="*/ 21843 h 1387911"/>
              <a:gd name="connsiteX3" fmla="*/ 100213 w 1513088"/>
              <a:gd name="connsiteY3" fmla="*/ 2793 h 1387911"/>
              <a:gd name="connsiteX4" fmla="*/ 43063 w 1513088"/>
              <a:gd name="connsiteY4" fmla="*/ 2793 h 1387911"/>
              <a:gd name="connsiteX5" fmla="*/ 4963 w 1513088"/>
              <a:gd name="connsiteY5" fmla="*/ 28193 h 1387911"/>
              <a:gd name="connsiteX6" fmla="*/ 4963 w 1513088"/>
              <a:gd name="connsiteY6" fmla="*/ 85343 h 1387911"/>
              <a:gd name="connsiteX7" fmla="*/ 46238 w 1513088"/>
              <a:gd name="connsiteY7" fmla="*/ 155193 h 1387911"/>
              <a:gd name="connsiteX8" fmla="*/ 135138 w 1513088"/>
              <a:gd name="connsiteY8" fmla="*/ 183768 h 1387911"/>
              <a:gd name="connsiteX9" fmla="*/ 281188 w 1513088"/>
              <a:gd name="connsiteY9" fmla="*/ 193293 h 1387911"/>
              <a:gd name="connsiteX10" fmla="*/ 427238 w 1513088"/>
              <a:gd name="connsiteY10" fmla="*/ 196468 h 1387911"/>
              <a:gd name="connsiteX11" fmla="*/ 551063 w 1513088"/>
              <a:gd name="connsiteY11" fmla="*/ 209168 h 1387911"/>
              <a:gd name="connsiteX12" fmla="*/ 687588 w 1513088"/>
              <a:gd name="connsiteY12" fmla="*/ 253618 h 1387911"/>
              <a:gd name="connsiteX13" fmla="*/ 779663 w 1513088"/>
              <a:gd name="connsiteY13" fmla="*/ 329818 h 1387911"/>
              <a:gd name="connsiteX14" fmla="*/ 836813 w 1513088"/>
              <a:gd name="connsiteY14" fmla="*/ 425068 h 1387911"/>
              <a:gd name="connsiteX15" fmla="*/ 852688 w 1513088"/>
              <a:gd name="connsiteY15" fmla="*/ 507618 h 1387911"/>
              <a:gd name="connsiteX16" fmla="*/ 865388 w 1513088"/>
              <a:gd name="connsiteY16" fmla="*/ 691768 h 1387911"/>
              <a:gd name="connsiteX17" fmla="*/ 865388 w 1513088"/>
              <a:gd name="connsiteY17" fmla="*/ 952118 h 1387911"/>
              <a:gd name="connsiteX18" fmla="*/ 862213 w 1513088"/>
              <a:gd name="connsiteY18" fmla="*/ 1136268 h 1387911"/>
              <a:gd name="connsiteX19" fmla="*/ 871738 w 1513088"/>
              <a:gd name="connsiteY19" fmla="*/ 1241043 h 1387911"/>
              <a:gd name="connsiteX20" fmla="*/ 913013 w 1513088"/>
              <a:gd name="connsiteY20" fmla="*/ 1326768 h 1387911"/>
              <a:gd name="connsiteX21" fmla="*/ 989213 w 1513088"/>
              <a:gd name="connsiteY21" fmla="*/ 1377568 h 1387911"/>
              <a:gd name="connsiteX22" fmla="*/ 1065413 w 1513088"/>
              <a:gd name="connsiteY22" fmla="*/ 1387093 h 1387911"/>
              <a:gd name="connsiteX23" fmla="*/ 1157488 w 1513088"/>
              <a:gd name="connsiteY23" fmla="*/ 1364868 h 1387911"/>
              <a:gd name="connsiteX24" fmla="*/ 1246388 w 1513088"/>
              <a:gd name="connsiteY24" fmla="*/ 1285493 h 1387911"/>
              <a:gd name="connsiteX25" fmla="*/ 1313063 w 1513088"/>
              <a:gd name="connsiteY25" fmla="*/ 1183893 h 1387911"/>
              <a:gd name="connsiteX26" fmla="*/ 1386088 w 1513088"/>
              <a:gd name="connsiteY26" fmla="*/ 1060068 h 1387911"/>
              <a:gd name="connsiteX27" fmla="*/ 1443238 w 1513088"/>
              <a:gd name="connsiteY27" fmla="*/ 942593 h 1387911"/>
              <a:gd name="connsiteX28" fmla="*/ 1484513 w 1513088"/>
              <a:gd name="connsiteY28" fmla="*/ 847343 h 1387911"/>
              <a:gd name="connsiteX29" fmla="*/ 1513088 w 1513088"/>
              <a:gd name="connsiteY29" fmla="*/ 783843 h 1387911"/>
              <a:gd name="connsiteX0" fmla="*/ 198638 w 1513088"/>
              <a:gd name="connsiteY0" fmla="*/ 75818 h 1387911"/>
              <a:gd name="connsiteX1" fmla="*/ 141488 w 1513088"/>
              <a:gd name="connsiteY1" fmla="*/ 21843 h 1387911"/>
              <a:gd name="connsiteX2" fmla="*/ 100213 w 1513088"/>
              <a:gd name="connsiteY2" fmla="*/ 2793 h 1387911"/>
              <a:gd name="connsiteX3" fmla="*/ 43063 w 1513088"/>
              <a:gd name="connsiteY3" fmla="*/ 2793 h 1387911"/>
              <a:gd name="connsiteX4" fmla="*/ 4963 w 1513088"/>
              <a:gd name="connsiteY4" fmla="*/ 28193 h 1387911"/>
              <a:gd name="connsiteX5" fmla="*/ 4963 w 1513088"/>
              <a:gd name="connsiteY5" fmla="*/ 85343 h 1387911"/>
              <a:gd name="connsiteX6" fmla="*/ 46238 w 1513088"/>
              <a:gd name="connsiteY6" fmla="*/ 155193 h 1387911"/>
              <a:gd name="connsiteX7" fmla="*/ 135138 w 1513088"/>
              <a:gd name="connsiteY7" fmla="*/ 183768 h 1387911"/>
              <a:gd name="connsiteX8" fmla="*/ 281188 w 1513088"/>
              <a:gd name="connsiteY8" fmla="*/ 193293 h 1387911"/>
              <a:gd name="connsiteX9" fmla="*/ 427238 w 1513088"/>
              <a:gd name="connsiteY9" fmla="*/ 196468 h 1387911"/>
              <a:gd name="connsiteX10" fmla="*/ 551063 w 1513088"/>
              <a:gd name="connsiteY10" fmla="*/ 209168 h 1387911"/>
              <a:gd name="connsiteX11" fmla="*/ 687588 w 1513088"/>
              <a:gd name="connsiteY11" fmla="*/ 253618 h 1387911"/>
              <a:gd name="connsiteX12" fmla="*/ 779663 w 1513088"/>
              <a:gd name="connsiteY12" fmla="*/ 329818 h 1387911"/>
              <a:gd name="connsiteX13" fmla="*/ 836813 w 1513088"/>
              <a:gd name="connsiteY13" fmla="*/ 425068 h 1387911"/>
              <a:gd name="connsiteX14" fmla="*/ 852688 w 1513088"/>
              <a:gd name="connsiteY14" fmla="*/ 507618 h 1387911"/>
              <a:gd name="connsiteX15" fmla="*/ 865388 w 1513088"/>
              <a:gd name="connsiteY15" fmla="*/ 691768 h 1387911"/>
              <a:gd name="connsiteX16" fmla="*/ 865388 w 1513088"/>
              <a:gd name="connsiteY16" fmla="*/ 952118 h 1387911"/>
              <a:gd name="connsiteX17" fmla="*/ 862213 w 1513088"/>
              <a:gd name="connsiteY17" fmla="*/ 1136268 h 1387911"/>
              <a:gd name="connsiteX18" fmla="*/ 871738 w 1513088"/>
              <a:gd name="connsiteY18" fmla="*/ 1241043 h 1387911"/>
              <a:gd name="connsiteX19" fmla="*/ 913013 w 1513088"/>
              <a:gd name="connsiteY19" fmla="*/ 1326768 h 1387911"/>
              <a:gd name="connsiteX20" fmla="*/ 989213 w 1513088"/>
              <a:gd name="connsiteY20" fmla="*/ 1377568 h 1387911"/>
              <a:gd name="connsiteX21" fmla="*/ 1065413 w 1513088"/>
              <a:gd name="connsiteY21" fmla="*/ 1387093 h 1387911"/>
              <a:gd name="connsiteX22" fmla="*/ 1157488 w 1513088"/>
              <a:gd name="connsiteY22" fmla="*/ 1364868 h 1387911"/>
              <a:gd name="connsiteX23" fmla="*/ 1246388 w 1513088"/>
              <a:gd name="connsiteY23" fmla="*/ 1285493 h 1387911"/>
              <a:gd name="connsiteX24" fmla="*/ 1313063 w 1513088"/>
              <a:gd name="connsiteY24" fmla="*/ 1183893 h 1387911"/>
              <a:gd name="connsiteX25" fmla="*/ 1386088 w 1513088"/>
              <a:gd name="connsiteY25" fmla="*/ 1060068 h 1387911"/>
              <a:gd name="connsiteX26" fmla="*/ 1443238 w 1513088"/>
              <a:gd name="connsiteY26" fmla="*/ 942593 h 1387911"/>
              <a:gd name="connsiteX27" fmla="*/ 1484513 w 1513088"/>
              <a:gd name="connsiteY27" fmla="*/ 847343 h 1387911"/>
              <a:gd name="connsiteX28" fmla="*/ 1513088 w 1513088"/>
              <a:gd name="connsiteY28" fmla="*/ 783843 h 1387911"/>
              <a:gd name="connsiteX0" fmla="*/ 141488 w 1513088"/>
              <a:gd name="connsiteY0" fmla="*/ 21843 h 1387911"/>
              <a:gd name="connsiteX1" fmla="*/ 100213 w 1513088"/>
              <a:gd name="connsiteY1" fmla="*/ 2793 h 1387911"/>
              <a:gd name="connsiteX2" fmla="*/ 43063 w 1513088"/>
              <a:gd name="connsiteY2" fmla="*/ 2793 h 1387911"/>
              <a:gd name="connsiteX3" fmla="*/ 4963 w 1513088"/>
              <a:gd name="connsiteY3" fmla="*/ 28193 h 1387911"/>
              <a:gd name="connsiteX4" fmla="*/ 4963 w 1513088"/>
              <a:gd name="connsiteY4" fmla="*/ 85343 h 1387911"/>
              <a:gd name="connsiteX5" fmla="*/ 46238 w 1513088"/>
              <a:gd name="connsiteY5" fmla="*/ 155193 h 1387911"/>
              <a:gd name="connsiteX6" fmla="*/ 135138 w 1513088"/>
              <a:gd name="connsiteY6" fmla="*/ 183768 h 1387911"/>
              <a:gd name="connsiteX7" fmla="*/ 281188 w 1513088"/>
              <a:gd name="connsiteY7" fmla="*/ 193293 h 1387911"/>
              <a:gd name="connsiteX8" fmla="*/ 427238 w 1513088"/>
              <a:gd name="connsiteY8" fmla="*/ 196468 h 1387911"/>
              <a:gd name="connsiteX9" fmla="*/ 551063 w 1513088"/>
              <a:gd name="connsiteY9" fmla="*/ 209168 h 1387911"/>
              <a:gd name="connsiteX10" fmla="*/ 687588 w 1513088"/>
              <a:gd name="connsiteY10" fmla="*/ 253618 h 1387911"/>
              <a:gd name="connsiteX11" fmla="*/ 779663 w 1513088"/>
              <a:gd name="connsiteY11" fmla="*/ 329818 h 1387911"/>
              <a:gd name="connsiteX12" fmla="*/ 836813 w 1513088"/>
              <a:gd name="connsiteY12" fmla="*/ 425068 h 1387911"/>
              <a:gd name="connsiteX13" fmla="*/ 852688 w 1513088"/>
              <a:gd name="connsiteY13" fmla="*/ 507618 h 1387911"/>
              <a:gd name="connsiteX14" fmla="*/ 865388 w 1513088"/>
              <a:gd name="connsiteY14" fmla="*/ 691768 h 1387911"/>
              <a:gd name="connsiteX15" fmla="*/ 865388 w 1513088"/>
              <a:gd name="connsiteY15" fmla="*/ 952118 h 1387911"/>
              <a:gd name="connsiteX16" fmla="*/ 862213 w 1513088"/>
              <a:gd name="connsiteY16" fmla="*/ 1136268 h 1387911"/>
              <a:gd name="connsiteX17" fmla="*/ 871738 w 1513088"/>
              <a:gd name="connsiteY17" fmla="*/ 1241043 h 1387911"/>
              <a:gd name="connsiteX18" fmla="*/ 913013 w 1513088"/>
              <a:gd name="connsiteY18" fmla="*/ 1326768 h 1387911"/>
              <a:gd name="connsiteX19" fmla="*/ 989213 w 1513088"/>
              <a:gd name="connsiteY19" fmla="*/ 1377568 h 1387911"/>
              <a:gd name="connsiteX20" fmla="*/ 1065413 w 1513088"/>
              <a:gd name="connsiteY20" fmla="*/ 1387093 h 1387911"/>
              <a:gd name="connsiteX21" fmla="*/ 1157488 w 1513088"/>
              <a:gd name="connsiteY21" fmla="*/ 1364868 h 1387911"/>
              <a:gd name="connsiteX22" fmla="*/ 1246388 w 1513088"/>
              <a:gd name="connsiteY22" fmla="*/ 1285493 h 1387911"/>
              <a:gd name="connsiteX23" fmla="*/ 1313063 w 1513088"/>
              <a:gd name="connsiteY23" fmla="*/ 1183893 h 1387911"/>
              <a:gd name="connsiteX24" fmla="*/ 1386088 w 1513088"/>
              <a:gd name="connsiteY24" fmla="*/ 1060068 h 1387911"/>
              <a:gd name="connsiteX25" fmla="*/ 1443238 w 1513088"/>
              <a:gd name="connsiteY25" fmla="*/ 942593 h 1387911"/>
              <a:gd name="connsiteX26" fmla="*/ 1484513 w 1513088"/>
              <a:gd name="connsiteY26" fmla="*/ 847343 h 1387911"/>
              <a:gd name="connsiteX27" fmla="*/ 1513088 w 1513088"/>
              <a:gd name="connsiteY27" fmla="*/ 783843 h 1387911"/>
              <a:gd name="connsiteX0" fmla="*/ 100213 w 1513088"/>
              <a:gd name="connsiteY0" fmla="*/ 2793 h 1387911"/>
              <a:gd name="connsiteX1" fmla="*/ 43063 w 1513088"/>
              <a:gd name="connsiteY1" fmla="*/ 2793 h 1387911"/>
              <a:gd name="connsiteX2" fmla="*/ 4963 w 1513088"/>
              <a:gd name="connsiteY2" fmla="*/ 28193 h 1387911"/>
              <a:gd name="connsiteX3" fmla="*/ 4963 w 1513088"/>
              <a:gd name="connsiteY3" fmla="*/ 85343 h 1387911"/>
              <a:gd name="connsiteX4" fmla="*/ 46238 w 1513088"/>
              <a:gd name="connsiteY4" fmla="*/ 155193 h 1387911"/>
              <a:gd name="connsiteX5" fmla="*/ 135138 w 1513088"/>
              <a:gd name="connsiteY5" fmla="*/ 183768 h 1387911"/>
              <a:gd name="connsiteX6" fmla="*/ 281188 w 1513088"/>
              <a:gd name="connsiteY6" fmla="*/ 193293 h 1387911"/>
              <a:gd name="connsiteX7" fmla="*/ 427238 w 1513088"/>
              <a:gd name="connsiteY7" fmla="*/ 196468 h 1387911"/>
              <a:gd name="connsiteX8" fmla="*/ 551063 w 1513088"/>
              <a:gd name="connsiteY8" fmla="*/ 209168 h 1387911"/>
              <a:gd name="connsiteX9" fmla="*/ 687588 w 1513088"/>
              <a:gd name="connsiteY9" fmla="*/ 253618 h 1387911"/>
              <a:gd name="connsiteX10" fmla="*/ 779663 w 1513088"/>
              <a:gd name="connsiteY10" fmla="*/ 329818 h 1387911"/>
              <a:gd name="connsiteX11" fmla="*/ 836813 w 1513088"/>
              <a:gd name="connsiteY11" fmla="*/ 425068 h 1387911"/>
              <a:gd name="connsiteX12" fmla="*/ 852688 w 1513088"/>
              <a:gd name="connsiteY12" fmla="*/ 507618 h 1387911"/>
              <a:gd name="connsiteX13" fmla="*/ 865388 w 1513088"/>
              <a:gd name="connsiteY13" fmla="*/ 691768 h 1387911"/>
              <a:gd name="connsiteX14" fmla="*/ 865388 w 1513088"/>
              <a:gd name="connsiteY14" fmla="*/ 952118 h 1387911"/>
              <a:gd name="connsiteX15" fmla="*/ 862213 w 1513088"/>
              <a:gd name="connsiteY15" fmla="*/ 1136268 h 1387911"/>
              <a:gd name="connsiteX16" fmla="*/ 871738 w 1513088"/>
              <a:gd name="connsiteY16" fmla="*/ 1241043 h 1387911"/>
              <a:gd name="connsiteX17" fmla="*/ 913013 w 1513088"/>
              <a:gd name="connsiteY17" fmla="*/ 1326768 h 1387911"/>
              <a:gd name="connsiteX18" fmla="*/ 989213 w 1513088"/>
              <a:gd name="connsiteY18" fmla="*/ 1377568 h 1387911"/>
              <a:gd name="connsiteX19" fmla="*/ 1065413 w 1513088"/>
              <a:gd name="connsiteY19" fmla="*/ 1387093 h 1387911"/>
              <a:gd name="connsiteX20" fmla="*/ 1157488 w 1513088"/>
              <a:gd name="connsiteY20" fmla="*/ 1364868 h 1387911"/>
              <a:gd name="connsiteX21" fmla="*/ 1246388 w 1513088"/>
              <a:gd name="connsiteY21" fmla="*/ 1285493 h 1387911"/>
              <a:gd name="connsiteX22" fmla="*/ 1313063 w 1513088"/>
              <a:gd name="connsiteY22" fmla="*/ 1183893 h 1387911"/>
              <a:gd name="connsiteX23" fmla="*/ 1386088 w 1513088"/>
              <a:gd name="connsiteY23" fmla="*/ 1060068 h 1387911"/>
              <a:gd name="connsiteX24" fmla="*/ 1443238 w 1513088"/>
              <a:gd name="connsiteY24" fmla="*/ 942593 h 1387911"/>
              <a:gd name="connsiteX25" fmla="*/ 1484513 w 1513088"/>
              <a:gd name="connsiteY25" fmla="*/ 847343 h 1387911"/>
              <a:gd name="connsiteX26" fmla="*/ 1513088 w 1513088"/>
              <a:gd name="connsiteY26" fmla="*/ 783843 h 1387911"/>
              <a:gd name="connsiteX0" fmla="*/ 43063 w 1513088"/>
              <a:gd name="connsiteY0" fmla="*/ 0 h 1385118"/>
              <a:gd name="connsiteX1" fmla="*/ 4963 w 1513088"/>
              <a:gd name="connsiteY1" fmla="*/ 25400 h 1385118"/>
              <a:gd name="connsiteX2" fmla="*/ 4963 w 1513088"/>
              <a:gd name="connsiteY2" fmla="*/ 82550 h 1385118"/>
              <a:gd name="connsiteX3" fmla="*/ 46238 w 1513088"/>
              <a:gd name="connsiteY3" fmla="*/ 152400 h 1385118"/>
              <a:gd name="connsiteX4" fmla="*/ 135138 w 1513088"/>
              <a:gd name="connsiteY4" fmla="*/ 180975 h 1385118"/>
              <a:gd name="connsiteX5" fmla="*/ 281188 w 1513088"/>
              <a:gd name="connsiteY5" fmla="*/ 190500 h 1385118"/>
              <a:gd name="connsiteX6" fmla="*/ 427238 w 1513088"/>
              <a:gd name="connsiteY6" fmla="*/ 193675 h 1385118"/>
              <a:gd name="connsiteX7" fmla="*/ 551063 w 1513088"/>
              <a:gd name="connsiteY7" fmla="*/ 206375 h 1385118"/>
              <a:gd name="connsiteX8" fmla="*/ 687588 w 1513088"/>
              <a:gd name="connsiteY8" fmla="*/ 250825 h 1385118"/>
              <a:gd name="connsiteX9" fmla="*/ 779663 w 1513088"/>
              <a:gd name="connsiteY9" fmla="*/ 327025 h 1385118"/>
              <a:gd name="connsiteX10" fmla="*/ 836813 w 1513088"/>
              <a:gd name="connsiteY10" fmla="*/ 422275 h 1385118"/>
              <a:gd name="connsiteX11" fmla="*/ 852688 w 1513088"/>
              <a:gd name="connsiteY11" fmla="*/ 504825 h 1385118"/>
              <a:gd name="connsiteX12" fmla="*/ 865388 w 1513088"/>
              <a:gd name="connsiteY12" fmla="*/ 688975 h 1385118"/>
              <a:gd name="connsiteX13" fmla="*/ 865388 w 1513088"/>
              <a:gd name="connsiteY13" fmla="*/ 949325 h 1385118"/>
              <a:gd name="connsiteX14" fmla="*/ 862213 w 1513088"/>
              <a:gd name="connsiteY14" fmla="*/ 1133475 h 1385118"/>
              <a:gd name="connsiteX15" fmla="*/ 871738 w 1513088"/>
              <a:gd name="connsiteY15" fmla="*/ 1238250 h 1385118"/>
              <a:gd name="connsiteX16" fmla="*/ 913013 w 1513088"/>
              <a:gd name="connsiteY16" fmla="*/ 1323975 h 1385118"/>
              <a:gd name="connsiteX17" fmla="*/ 989213 w 1513088"/>
              <a:gd name="connsiteY17" fmla="*/ 1374775 h 1385118"/>
              <a:gd name="connsiteX18" fmla="*/ 1065413 w 1513088"/>
              <a:gd name="connsiteY18" fmla="*/ 1384300 h 1385118"/>
              <a:gd name="connsiteX19" fmla="*/ 1157488 w 1513088"/>
              <a:gd name="connsiteY19" fmla="*/ 1362075 h 1385118"/>
              <a:gd name="connsiteX20" fmla="*/ 1246388 w 1513088"/>
              <a:gd name="connsiteY20" fmla="*/ 1282700 h 1385118"/>
              <a:gd name="connsiteX21" fmla="*/ 1313063 w 1513088"/>
              <a:gd name="connsiteY21" fmla="*/ 1181100 h 1385118"/>
              <a:gd name="connsiteX22" fmla="*/ 1386088 w 1513088"/>
              <a:gd name="connsiteY22" fmla="*/ 1057275 h 1385118"/>
              <a:gd name="connsiteX23" fmla="*/ 1443238 w 1513088"/>
              <a:gd name="connsiteY23" fmla="*/ 939800 h 1385118"/>
              <a:gd name="connsiteX24" fmla="*/ 1484513 w 1513088"/>
              <a:gd name="connsiteY24" fmla="*/ 844550 h 1385118"/>
              <a:gd name="connsiteX25" fmla="*/ 1513088 w 1513088"/>
              <a:gd name="connsiteY25" fmla="*/ 781050 h 1385118"/>
              <a:gd name="connsiteX0" fmla="*/ 4963 w 1513088"/>
              <a:gd name="connsiteY0" fmla="*/ 0 h 1359718"/>
              <a:gd name="connsiteX1" fmla="*/ 4963 w 1513088"/>
              <a:gd name="connsiteY1" fmla="*/ 57150 h 1359718"/>
              <a:gd name="connsiteX2" fmla="*/ 46238 w 1513088"/>
              <a:gd name="connsiteY2" fmla="*/ 127000 h 1359718"/>
              <a:gd name="connsiteX3" fmla="*/ 135138 w 1513088"/>
              <a:gd name="connsiteY3" fmla="*/ 155575 h 1359718"/>
              <a:gd name="connsiteX4" fmla="*/ 281188 w 1513088"/>
              <a:gd name="connsiteY4" fmla="*/ 165100 h 1359718"/>
              <a:gd name="connsiteX5" fmla="*/ 427238 w 1513088"/>
              <a:gd name="connsiteY5" fmla="*/ 168275 h 1359718"/>
              <a:gd name="connsiteX6" fmla="*/ 551063 w 1513088"/>
              <a:gd name="connsiteY6" fmla="*/ 180975 h 1359718"/>
              <a:gd name="connsiteX7" fmla="*/ 687588 w 1513088"/>
              <a:gd name="connsiteY7" fmla="*/ 225425 h 1359718"/>
              <a:gd name="connsiteX8" fmla="*/ 779663 w 1513088"/>
              <a:gd name="connsiteY8" fmla="*/ 301625 h 1359718"/>
              <a:gd name="connsiteX9" fmla="*/ 836813 w 1513088"/>
              <a:gd name="connsiteY9" fmla="*/ 396875 h 1359718"/>
              <a:gd name="connsiteX10" fmla="*/ 852688 w 1513088"/>
              <a:gd name="connsiteY10" fmla="*/ 479425 h 1359718"/>
              <a:gd name="connsiteX11" fmla="*/ 865388 w 1513088"/>
              <a:gd name="connsiteY11" fmla="*/ 663575 h 1359718"/>
              <a:gd name="connsiteX12" fmla="*/ 865388 w 1513088"/>
              <a:gd name="connsiteY12" fmla="*/ 923925 h 1359718"/>
              <a:gd name="connsiteX13" fmla="*/ 862213 w 1513088"/>
              <a:gd name="connsiteY13" fmla="*/ 1108075 h 1359718"/>
              <a:gd name="connsiteX14" fmla="*/ 871738 w 1513088"/>
              <a:gd name="connsiteY14" fmla="*/ 1212850 h 1359718"/>
              <a:gd name="connsiteX15" fmla="*/ 913013 w 1513088"/>
              <a:gd name="connsiteY15" fmla="*/ 1298575 h 1359718"/>
              <a:gd name="connsiteX16" fmla="*/ 989213 w 1513088"/>
              <a:gd name="connsiteY16" fmla="*/ 1349375 h 1359718"/>
              <a:gd name="connsiteX17" fmla="*/ 1065413 w 1513088"/>
              <a:gd name="connsiteY17" fmla="*/ 1358900 h 1359718"/>
              <a:gd name="connsiteX18" fmla="*/ 1157488 w 1513088"/>
              <a:gd name="connsiteY18" fmla="*/ 1336675 h 1359718"/>
              <a:gd name="connsiteX19" fmla="*/ 1246388 w 1513088"/>
              <a:gd name="connsiteY19" fmla="*/ 1257300 h 1359718"/>
              <a:gd name="connsiteX20" fmla="*/ 1313063 w 1513088"/>
              <a:gd name="connsiteY20" fmla="*/ 1155700 h 1359718"/>
              <a:gd name="connsiteX21" fmla="*/ 1386088 w 1513088"/>
              <a:gd name="connsiteY21" fmla="*/ 1031875 h 1359718"/>
              <a:gd name="connsiteX22" fmla="*/ 1443238 w 1513088"/>
              <a:gd name="connsiteY22" fmla="*/ 914400 h 1359718"/>
              <a:gd name="connsiteX23" fmla="*/ 1484513 w 1513088"/>
              <a:gd name="connsiteY23" fmla="*/ 819150 h 1359718"/>
              <a:gd name="connsiteX24" fmla="*/ 1513088 w 1513088"/>
              <a:gd name="connsiteY24" fmla="*/ 755650 h 1359718"/>
              <a:gd name="connsiteX0" fmla="*/ 0 w 1508125"/>
              <a:gd name="connsiteY0" fmla="*/ 0 h 1302568"/>
              <a:gd name="connsiteX1" fmla="*/ 41275 w 1508125"/>
              <a:gd name="connsiteY1" fmla="*/ 69850 h 1302568"/>
              <a:gd name="connsiteX2" fmla="*/ 130175 w 1508125"/>
              <a:gd name="connsiteY2" fmla="*/ 98425 h 1302568"/>
              <a:gd name="connsiteX3" fmla="*/ 276225 w 1508125"/>
              <a:gd name="connsiteY3" fmla="*/ 107950 h 1302568"/>
              <a:gd name="connsiteX4" fmla="*/ 422275 w 1508125"/>
              <a:gd name="connsiteY4" fmla="*/ 111125 h 1302568"/>
              <a:gd name="connsiteX5" fmla="*/ 546100 w 1508125"/>
              <a:gd name="connsiteY5" fmla="*/ 123825 h 1302568"/>
              <a:gd name="connsiteX6" fmla="*/ 682625 w 1508125"/>
              <a:gd name="connsiteY6" fmla="*/ 168275 h 1302568"/>
              <a:gd name="connsiteX7" fmla="*/ 774700 w 1508125"/>
              <a:gd name="connsiteY7" fmla="*/ 244475 h 1302568"/>
              <a:gd name="connsiteX8" fmla="*/ 831850 w 1508125"/>
              <a:gd name="connsiteY8" fmla="*/ 339725 h 1302568"/>
              <a:gd name="connsiteX9" fmla="*/ 847725 w 1508125"/>
              <a:gd name="connsiteY9" fmla="*/ 422275 h 1302568"/>
              <a:gd name="connsiteX10" fmla="*/ 860425 w 1508125"/>
              <a:gd name="connsiteY10" fmla="*/ 606425 h 1302568"/>
              <a:gd name="connsiteX11" fmla="*/ 860425 w 1508125"/>
              <a:gd name="connsiteY11" fmla="*/ 866775 h 1302568"/>
              <a:gd name="connsiteX12" fmla="*/ 857250 w 1508125"/>
              <a:gd name="connsiteY12" fmla="*/ 1050925 h 1302568"/>
              <a:gd name="connsiteX13" fmla="*/ 866775 w 1508125"/>
              <a:gd name="connsiteY13" fmla="*/ 1155700 h 1302568"/>
              <a:gd name="connsiteX14" fmla="*/ 908050 w 1508125"/>
              <a:gd name="connsiteY14" fmla="*/ 1241425 h 1302568"/>
              <a:gd name="connsiteX15" fmla="*/ 984250 w 1508125"/>
              <a:gd name="connsiteY15" fmla="*/ 1292225 h 1302568"/>
              <a:gd name="connsiteX16" fmla="*/ 1060450 w 1508125"/>
              <a:gd name="connsiteY16" fmla="*/ 1301750 h 1302568"/>
              <a:gd name="connsiteX17" fmla="*/ 1152525 w 1508125"/>
              <a:gd name="connsiteY17" fmla="*/ 1279525 h 1302568"/>
              <a:gd name="connsiteX18" fmla="*/ 1241425 w 1508125"/>
              <a:gd name="connsiteY18" fmla="*/ 1200150 h 1302568"/>
              <a:gd name="connsiteX19" fmla="*/ 1308100 w 1508125"/>
              <a:gd name="connsiteY19" fmla="*/ 1098550 h 1302568"/>
              <a:gd name="connsiteX20" fmla="*/ 1381125 w 1508125"/>
              <a:gd name="connsiteY20" fmla="*/ 974725 h 1302568"/>
              <a:gd name="connsiteX21" fmla="*/ 1438275 w 1508125"/>
              <a:gd name="connsiteY21" fmla="*/ 857250 h 1302568"/>
              <a:gd name="connsiteX22" fmla="*/ 1479550 w 1508125"/>
              <a:gd name="connsiteY22" fmla="*/ 762000 h 1302568"/>
              <a:gd name="connsiteX23" fmla="*/ 1508125 w 1508125"/>
              <a:gd name="connsiteY23" fmla="*/ 698500 h 1302568"/>
              <a:gd name="connsiteX0" fmla="*/ 0 w 1466850"/>
              <a:gd name="connsiteY0" fmla="*/ 0 h 1232718"/>
              <a:gd name="connsiteX1" fmla="*/ 88900 w 1466850"/>
              <a:gd name="connsiteY1" fmla="*/ 28575 h 1232718"/>
              <a:gd name="connsiteX2" fmla="*/ 234950 w 1466850"/>
              <a:gd name="connsiteY2" fmla="*/ 38100 h 1232718"/>
              <a:gd name="connsiteX3" fmla="*/ 381000 w 1466850"/>
              <a:gd name="connsiteY3" fmla="*/ 41275 h 1232718"/>
              <a:gd name="connsiteX4" fmla="*/ 504825 w 1466850"/>
              <a:gd name="connsiteY4" fmla="*/ 53975 h 1232718"/>
              <a:gd name="connsiteX5" fmla="*/ 641350 w 1466850"/>
              <a:gd name="connsiteY5" fmla="*/ 98425 h 1232718"/>
              <a:gd name="connsiteX6" fmla="*/ 733425 w 1466850"/>
              <a:gd name="connsiteY6" fmla="*/ 174625 h 1232718"/>
              <a:gd name="connsiteX7" fmla="*/ 790575 w 1466850"/>
              <a:gd name="connsiteY7" fmla="*/ 269875 h 1232718"/>
              <a:gd name="connsiteX8" fmla="*/ 806450 w 1466850"/>
              <a:gd name="connsiteY8" fmla="*/ 352425 h 1232718"/>
              <a:gd name="connsiteX9" fmla="*/ 819150 w 1466850"/>
              <a:gd name="connsiteY9" fmla="*/ 536575 h 1232718"/>
              <a:gd name="connsiteX10" fmla="*/ 819150 w 1466850"/>
              <a:gd name="connsiteY10" fmla="*/ 796925 h 1232718"/>
              <a:gd name="connsiteX11" fmla="*/ 815975 w 1466850"/>
              <a:gd name="connsiteY11" fmla="*/ 981075 h 1232718"/>
              <a:gd name="connsiteX12" fmla="*/ 825500 w 1466850"/>
              <a:gd name="connsiteY12" fmla="*/ 1085850 h 1232718"/>
              <a:gd name="connsiteX13" fmla="*/ 866775 w 1466850"/>
              <a:gd name="connsiteY13" fmla="*/ 1171575 h 1232718"/>
              <a:gd name="connsiteX14" fmla="*/ 942975 w 1466850"/>
              <a:gd name="connsiteY14" fmla="*/ 1222375 h 1232718"/>
              <a:gd name="connsiteX15" fmla="*/ 1019175 w 1466850"/>
              <a:gd name="connsiteY15" fmla="*/ 1231900 h 1232718"/>
              <a:gd name="connsiteX16" fmla="*/ 1111250 w 1466850"/>
              <a:gd name="connsiteY16" fmla="*/ 1209675 h 1232718"/>
              <a:gd name="connsiteX17" fmla="*/ 1200150 w 1466850"/>
              <a:gd name="connsiteY17" fmla="*/ 1130300 h 1232718"/>
              <a:gd name="connsiteX18" fmla="*/ 1266825 w 1466850"/>
              <a:gd name="connsiteY18" fmla="*/ 1028700 h 1232718"/>
              <a:gd name="connsiteX19" fmla="*/ 1339850 w 1466850"/>
              <a:gd name="connsiteY19" fmla="*/ 904875 h 1232718"/>
              <a:gd name="connsiteX20" fmla="*/ 1397000 w 1466850"/>
              <a:gd name="connsiteY20" fmla="*/ 787400 h 1232718"/>
              <a:gd name="connsiteX21" fmla="*/ 1438275 w 1466850"/>
              <a:gd name="connsiteY21" fmla="*/ 692150 h 1232718"/>
              <a:gd name="connsiteX22" fmla="*/ 1466850 w 1466850"/>
              <a:gd name="connsiteY22" fmla="*/ 628650 h 1232718"/>
              <a:gd name="connsiteX0" fmla="*/ 0 w 1377950"/>
              <a:gd name="connsiteY0" fmla="*/ 0 h 1204143"/>
              <a:gd name="connsiteX1" fmla="*/ 146050 w 1377950"/>
              <a:gd name="connsiteY1" fmla="*/ 9525 h 1204143"/>
              <a:gd name="connsiteX2" fmla="*/ 292100 w 1377950"/>
              <a:gd name="connsiteY2" fmla="*/ 12700 h 1204143"/>
              <a:gd name="connsiteX3" fmla="*/ 415925 w 1377950"/>
              <a:gd name="connsiteY3" fmla="*/ 25400 h 1204143"/>
              <a:gd name="connsiteX4" fmla="*/ 552450 w 1377950"/>
              <a:gd name="connsiteY4" fmla="*/ 69850 h 1204143"/>
              <a:gd name="connsiteX5" fmla="*/ 644525 w 1377950"/>
              <a:gd name="connsiteY5" fmla="*/ 146050 h 1204143"/>
              <a:gd name="connsiteX6" fmla="*/ 701675 w 1377950"/>
              <a:gd name="connsiteY6" fmla="*/ 241300 h 1204143"/>
              <a:gd name="connsiteX7" fmla="*/ 717550 w 1377950"/>
              <a:gd name="connsiteY7" fmla="*/ 323850 h 1204143"/>
              <a:gd name="connsiteX8" fmla="*/ 730250 w 1377950"/>
              <a:gd name="connsiteY8" fmla="*/ 508000 h 1204143"/>
              <a:gd name="connsiteX9" fmla="*/ 730250 w 1377950"/>
              <a:gd name="connsiteY9" fmla="*/ 768350 h 1204143"/>
              <a:gd name="connsiteX10" fmla="*/ 727075 w 1377950"/>
              <a:gd name="connsiteY10" fmla="*/ 952500 h 1204143"/>
              <a:gd name="connsiteX11" fmla="*/ 736600 w 1377950"/>
              <a:gd name="connsiteY11" fmla="*/ 1057275 h 1204143"/>
              <a:gd name="connsiteX12" fmla="*/ 777875 w 1377950"/>
              <a:gd name="connsiteY12" fmla="*/ 1143000 h 1204143"/>
              <a:gd name="connsiteX13" fmla="*/ 854075 w 1377950"/>
              <a:gd name="connsiteY13" fmla="*/ 1193800 h 1204143"/>
              <a:gd name="connsiteX14" fmla="*/ 930275 w 1377950"/>
              <a:gd name="connsiteY14" fmla="*/ 1203325 h 1204143"/>
              <a:gd name="connsiteX15" fmla="*/ 1022350 w 1377950"/>
              <a:gd name="connsiteY15" fmla="*/ 1181100 h 1204143"/>
              <a:gd name="connsiteX16" fmla="*/ 1111250 w 1377950"/>
              <a:gd name="connsiteY16" fmla="*/ 1101725 h 1204143"/>
              <a:gd name="connsiteX17" fmla="*/ 1177925 w 1377950"/>
              <a:gd name="connsiteY17" fmla="*/ 1000125 h 1204143"/>
              <a:gd name="connsiteX18" fmla="*/ 1250950 w 1377950"/>
              <a:gd name="connsiteY18" fmla="*/ 876300 h 1204143"/>
              <a:gd name="connsiteX19" fmla="*/ 1308100 w 1377950"/>
              <a:gd name="connsiteY19" fmla="*/ 758825 h 1204143"/>
              <a:gd name="connsiteX20" fmla="*/ 1349375 w 1377950"/>
              <a:gd name="connsiteY20" fmla="*/ 663575 h 1204143"/>
              <a:gd name="connsiteX21" fmla="*/ 1377950 w 1377950"/>
              <a:gd name="connsiteY21" fmla="*/ 600075 h 1204143"/>
              <a:gd name="connsiteX0" fmla="*/ 0 w 1231900"/>
              <a:gd name="connsiteY0" fmla="*/ 0 h 1194618"/>
              <a:gd name="connsiteX1" fmla="*/ 146050 w 1231900"/>
              <a:gd name="connsiteY1" fmla="*/ 3175 h 1194618"/>
              <a:gd name="connsiteX2" fmla="*/ 269875 w 1231900"/>
              <a:gd name="connsiteY2" fmla="*/ 15875 h 1194618"/>
              <a:gd name="connsiteX3" fmla="*/ 406400 w 1231900"/>
              <a:gd name="connsiteY3" fmla="*/ 60325 h 1194618"/>
              <a:gd name="connsiteX4" fmla="*/ 498475 w 1231900"/>
              <a:gd name="connsiteY4" fmla="*/ 136525 h 1194618"/>
              <a:gd name="connsiteX5" fmla="*/ 555625 w 1231900"/>
              <a:gd name="connsiteY5" fmla="*/ 231775 h 1194618"/>
              <a:gd name="connsiteX6" fmla="*/ 571500 w 1231900"/>
              <a:gd name="connsiteY6" fmla="*/ 314325 h 1194618"/>
              <a:gd name="connsiteX7" fmla="*/ 584200 w 1231900"/>
              <a:gd name="connsiteY7" fmla="*/ 498475 h 1194618"/>
              <a:gd name="connsiteX8" fmla="*/ 584200 w 1231900"/>
              <a:gd name="connsiteY8" fmla="*/ 758825 h 1194618"/>
              <a:gd name="connsiteX9" fmla="*/ 581025 w 1231900"/>
              <a:gd name="connsiteY9" fmla="*/ 942975 h 1194618"/>
              <a:gd name="connsiteX10" fmla="*/ 590550 w 1231900"/>
              <a:gd name="connsiteY10" fmla="*/ 1047750 h 1194618"/>
              <a:gd name="connsiteX11" fmla="*/ 631825 w 1231900"/>
              <a:gd name="connsiteY11" fmla="*/ 1133475 h 1194618"/>
              <a:gd name="connsiteX12" fmla="*/ 708025 w 1231900"/>
              <a:gd name="connsiteY12" fmla="*/ 1184275 h 1194618"/>
              <a:gd name="connsiteX13" fmla="*/ 784225 w 1231900"/>
              <a:gd name="connsiteY13" fmla="*/ 1193800 h 1194618"/>
              <a:gd name="connsiteX14" fmla="*/ 876300 w 1231900"/>
              <a:gd name="connsiteY14" fmla="*/ 1171575 h 1194618"/>
              <a:gd name="connsiteX15" fmla="*/ 965200 w 1231900"/>
              <a:gd name="connsiteY15" fmla="*/ 1092200 h 1194618"/>
              <a:gd name="connsiteX16" fmla="*/ 1031875 w 1231900"/>
              <a:gd name="connsiteY16" fmla="*/ 990600 h 1194618"/>
              <a:gd name="connsiteX17" fmla="*/ 1104900 w 1231900"/>
              <a:gd name="connsiteY17" fmla="*/ 866775 h 1194618"/>
              <a:gd name="connsiteX18" fmla="*/ 1162050 w 1231900"/>
              <a:gd name="connsiteY18" fmla="*/ 749300 h 1194618"/>
              <a:gd name="connsiteX19" fmla="*/ 1203325 w 1231900"/>
              <a:gd name="connsiteY19" fmla="*/ 654050 h 1194618"/>
              <a:gd name="connsiteX20" fmla="*/ 1231900 w 1231900"/>
              <a:gd name="connsiteY20" fmla="*/ 590550 h 1194618"/>
              <a:gd name="connsiteX0" fmla="*/ 3946 w 1235846"/>
              <a:gd name="connsiteY0" fmla="*/ 3236 h 1197854"/>
              <a:gd name="connsiteX1" fmla="*/ 13469 w 1235846"/>
              <a:gd name="connsiteY1" fmla="*/ 59 h 1197854"/>
              <a:gd name="connsiteX2" fmla="*/ 149996 w 1235846"/>
              <a:gd name="connsiteY2" fmla="*/ 6411 h 1197854"/>
              <a:gd name="connsiteX3" fmla="*/ 273821 w 1235846"/>
              <a:gd name="connsiteY3" fmla="*/ 19111 h 1197854"/>
              <a:gd name="connsiteX4" fmla="*/ 410346 w 1235846"/>
              <a:gd name="connsiteY4" fmla="*/ 63561 h 1197854"/>
              <a:gd name="connsiteX5" fmla="*/ 502421 w 1235846"/>
              <a:gd name="connsiteY5" fmla="*/ 139761 h 1197854"/>
              <a:gd name="connsiteX6" fmla="*/ 559571 w 1235846"/>
              <a:gd name="connsiteY6" fmla="*/ 235011 h 1197854"/>
              <a:gd name="connsiteX7" fmla="*/ 575446 w 1235846"/>
              <a:gd name="connsiteY7" fmla="*/ 317561 h 1197854"/>
              <a:gd name="connsiteX8" fmla="*/ 588146 w 1235846"/>
              <a:gd name="connsiteY8" fmla="*/ 501711 h 1197854"/>
              <a:gd name="connsiteX9" fmla="*/ 588146 w 1235846"/>
              <a:gd name="connsiteY9" fmla="*/ 762061 h 1197854"/>
              <a:gd name="connsiteX10" fmla="*/ 584971 w 1235846"/>
              <a:gd name="connsiteY10" fmla="*/ 946211 h 1197854"/>
              <a:gd name="connsiteX11" fmla="*/ 594496 w 1235846"/>
              <a:gd name="connsiteY11" fmla="*/ 1050986 h 1197854"/>
              <a:gd name="connsiteX12" fmla="*/ 635771 w 1235846"/>
              <a:gd name="connsiteY12" fmla="*/ 1136711 h 1197854"/>
              <a:gd name="connsiteX13" fmla="*/ 711971 w 1235846"/>
              <a:gd name="connsiteY13" fmla="*/ 1187511 h 1197854"/>
              <a:gd name="connsiteX14" fmla="*/ 788171 w 1235846"/>
              <a:gd name="connsiteY14" fmla="*/ 1197036 h 1197854"/>
              <a:gd name="connsiteX15" fmla="*/ 880246 w 1235846"/>
              <a:gd name="connsiteY15" fmla="*/ 1174811 h 1197854"/>
              <a:gd name="connsiteX16" fmla="*/ 969146 w 1235846"/>
              <a:gd name="connsiteY16" fmla="*/ 1095436 h 1197854"/>
              <a:gd name="connsiteX17" fmla="*/ 1035821 w 1235846"/>
              <a:gd name="connsiteY17" fmla="*/ 993836 h 1197854"/>
              <a:gd name="connsiteX18" fmla="*/ 1108846 w 1235846"/>
              <a:gd name="connsiteY18" fmla="*/ 870011 h 1197854"/>
              <a:gd name="connsiteX19" fmla="*/ 1165996 w 1235846"/>
              <a:gd name="connsiteY19" fmla="*/ 752536 h 1197854"/>
              <a:gd name="connsiteX20" fmla="*/ 1207271 w 1235846"/>
              <a:gd name="connsiteY20" fmla="*/ 657286 h 1197854"/>
              <a:gd name="connsiteX21" fmla="*/ 1235846 w 1235846"/>
              <a:gd name="connsiteY21" fmla="*/ 593786 h 1197854"/>
              <a:gd name="connsiteX0" fmla="*/ 0 w 1231900"/>
              <a:gd name="connsiteY0" fmla="*/ 0 h 1194618"/>
              <a:gd name="connsiteX1" fmla="*/ 146050 w 1231900"/>
              <a:gd name="connsiteY1" fmla="*/ 3175 h 1194618"/>
              <a:gd name="connsiteX2" fmla="*/ 269875 w 1231900"/>
              <a:gd name="connsiteY2" fmla="*/ 15875 h 1194618"/>
              <a:gd name="connsiteX3" fmla="*/ 406400 w 1231900"/>
              <a:gd name="connsiteY3" fmla="*/ 60325 h 1194618"/>
              <a:gd name="connsiteX4" fmla="*/ 498475 w 1231900"/>
              <a:gd name="connsiteY4" fmla="*/ 136525 h 1194618"/>
              <a:gd name="connsiteX5" fmla="*/ 555625 w 1231900"/>
              <a:gd name="connsiteY5" fmla="*/ 231775 h 1194618"/>
              <a:gd name="connsiteX6" fmla="*/ 571500 w 1231900"/>
              <a:gd name="connsiteY6" fmla="*/ 314325 h 1194618"/>
              <a:gd name="connsiteX7" fmla="*/ 584200 w 1231900"/>
              <a:gd name="connsiteY7" fmla="*/ 498475 h 1194618"/>
              <a:gd name="connsiteX8" fmla="*/ 584200 w 1231900"/>
              <a:gd name="connsiteY8" fmla="*/ 758825 h 1194618"/>
              <a:gd name="connsiteX9" fmla="*/ 581025 w 1231900"/>
              <a:gd name="connsiteY9" fmla="*/ 942975 h 1194618"/>
              <a:gd name="connsiteX10" fmla="*/ 590550 w 1231900"/>
              <a:gd name="connsiteY10" fmla="*/ 1047750 h 1194618"/>
              <a:gd name="connsiteX11" fmla="*/ 631825 w 1231900"/>
              <a:gd name="connsiteY11" fmla="*/ 1133475 h 1194618"/>
              <a:gd name="connsiteX12" fmla="*/ 708025 w 1231900"/>
              <a:gd name="connsiteY12" fmla="*/ 1184275 h 1194618"/>
              <a:gd name="connsiteX13" fmla="*/ 784225 w 1231900"/>
              <a:gd name="connsiteY13" fmla="*/ 1193800 h 1194618"/>
              <a:gd name="connsiteX14" fmla="*/ 876300 w 1231900"/>
              <a:gd name="connsiteY14" fmla="*/ 1171575 h 1194618"/>
              <a:gd name="connsiteX15" fmla="*/ 965200 w 1231900"/>
              <a:gd name="connsiteY15" fmla="*/ 1092200 h 1194618"/>
              <a:gd name="connsiteX16" fmla="*/ 1031875 w 1231900"/>
              <a:gd name="connsiteY16" fmla="*/ 990600 h 1194618"/>
              <a:gd name="connsiteX17" fmla="*/ 1104900 w 1231900"/>
              <a:gd name="connsiteY17" fmla="*/ 866775 h 1194618"/>
              <a:gd name="connsiteX18" fmla="*/ 1162050 w 1231900"/>
              <a:gd name="connsiteY18" fmla="*/ 749300 h 1194618"/>
              <a:gd name="connsiteX19" fmla="*/ 1203325 w 1231900"/>
              <a:gd name="connsiteY19" fmla="*/ 654050 h 1194618"/>
              <a:gd name="connsiteX20" fmla="*/ 1231900 w 1231900"/>
              <a:gd name="connsiteY20" fmla="*/ 590550 h 1194618"/>
              <a:gd name="connsiteX0" fmla="*/ 0 w 1085850"/>
              <a:gd name="connsiteY0" fmla="*/ 0 h 1191443"/>
              <a:gd name="connsiteX1" fmla="*/ 123825 w 1085850"/>
              <a:gd name="connsiteY1" fmla="*/ 12700 h 1191443"/>
              <a:gd name="connsiteX2" fmla="*/ 260350 w 1085850"/>
              <a:gd name="connsiteY2" fmla="*/ 57150 h 1191443"/>
              <a:gd name="connsiteX3" fmla="*/ 352425 w 1085850"/>
              <a:gd name="connsiteY3" fmla="*/ 133350 h 1191443"/>
              <a:gd name="connsiteX4" fmla="*/ 409575 w 1085850"/>
              <a:gd name="connsiteY4" fmla="*/ 228600 h 1191443"/>
              <a:gd name="connsiteX5" fmla="*/ 425450 w 1085850"/>
              <a:gd name="connsiteY5" fmla="*/ 311150 h 1191443"/>
              <a:gd name="connsiteX6" fmla="*/ 438150 w 1085850"/>
              <a:gd name="connsiteY6" fmla="*/ 495300 h 1191443"/>
              <a:gd name="connsiteX7" fmla="*/ 438150 w 1085850"/>
              <a:gd name="connsiteY7" fmla="*/ 755650 h 1191443"/>
              <a:gd name="connsiteX8" fmla="*/ 434975 w 1085850"/>
              <a:gd name="connsiteY8" fmla="*/ 939800 h 1191443"/>
              <a:gd name="connsiteX9" fmla="*/ 444500 w 1085850"/>
              <a:gd name="connsiteY9" fmla="*/ 1044575 h 1191443"/>
              <a:gd name="connsiteX10" fmla="*/ 485775 w 1085850"/>
              <a:gd name="connsiteY10" fmla="*/ 1130300 h 1191443"/>
              <a:gd name="connsiteX11" fmla="*/ 561975 w 1085850"/>
              <a:gd name="connsiteY11" fmla="*/ 1181100 h 1191443"/>
              <a:gd name="connsiteX12" fmla="*/ 638175 w 1085850"/>
              <a:gd name="connsiteY12" fmla="*/ 1190625 h 1191443"/>
              <a:gd name="connsiteX13" fmla="*/ 730250 w 1085850"/>
              <a:gd name="connsiteY13" fmla="*/ 1168400 h 1191443"/>
              <a:gd name="connsiteX14" fmla="*/ 819150 w 1085850"/>
              <a:gd name="connsiteY14" fmla="*/ 1089025 h 1191443"/>
              <a:gd name="connsiteX15" fmla="*/ 885825 w 1085850"/>
              <a:gd name="connsiteY15" fmla="*/ 987425 h 1191443"/>
              <a:gd name="connsiteX16" fmla="*/ 958850 w 1085850"/>
              <a:gd name="connsiteY16" fmla="*/ 863600 h 1191443"/>
              <a:gd name="connsiteX17" fmla="*/ 1016000 w 1085850"/>
              <a:gd name="connsiteY17" fmla="*/ 746125 h 1191443"/>
              <a:gd name="connsiteX18" fmla="*/ 1057275 w 1085850"/>
              <a:gd name="connsiteY18" fmla="*/ 650875 h 1191443"/>
              <a:gd name="connsiteX19" fmla="*/ 1085850 w 1085850"/>
              <a:gd name="connsiteY19" fmla="*/ 587375 h 1191443"/>
              <a:gd name="connsiteX0" fmla="*/ 0 w 962025"/>
              <a:gd name="connsiteY0" fmla="*/ 0 h 1178743"/>
              <a:gd name="connsiteX1" fmla="*/ 136525 w 962025"/>
              <a:gd name="connsiteY1" fmla="*/ 44450 h 1178743"/>
              <a:gd name="connsiteX2" fmla="*/ 228600 w 962025"/>
              <a:gd name="connsiteY2" fmla="*/ 120650 h 1178743"/>
              <a:gd name="connsiteX3" fmla="*/ 285750 w 962025"/>
              <a:gd name="connsiteY3" fmla="*/ 215900 h 1178743"/>
              <a:gd name="connsiteX4" fmla="*/ 301625 w 962025"/>
              <a:gd name="connsiteY4" fmla="*/ 298450 h 1178743"/>
              <a:gd name="connsiteX5" fmla="*/ 314325 w 962025"/>
              <a:gd name="connsiteY5" fmla="*/ 482600 h 1178743"/>
              <a:gd name="connsiteX6" fmla="*/ 314325 w 962025"/>
              <a:gd name="connsiteY6" fmla="*/ 742950 h 1178743"/>
              <a:gd name="connsiteX7" fmla="*/ 311150 w 962025"/>
              <a:gd name="connsiteY7" fmla="*/ 927100 h 1178743"/>
              <a:gd name="connsiteX8" fmla="*/ 320675 w 962025"/>
              <a:gd name="connsiteY8" fmla="*/ 1031875 h 1178743"/>
              <a:gd name="connsiteX9" fmla="*/ 361950 w 962025"/>
              <a:gd name="connsiteY9" fmla="*/ 1117600 h 1178743"/>
              <a:gd name="connsiteX10" fmla="*/ 438150 w 962025"/>
              <a:gd name="connsiteY10" fmla="*/ 1168400 h 1178743"/>
              <a:gd name="connsiteX11" fmla="*/ 514350 w 962025"/>
              <a:gd name="connsiteY11" fmla="*/ 1177925 h 1178743"/>
              <a:gd name="connsiteX12" fmla="*/ 606425 w 962025"/>
              <a:gd name="connsiteY12" fmla="*/ 1155700 h 1178743"/>
              <a:gd name="connsiteX13" fmla="*/ 695325 w 962025"/>
              <a:gd name="connsiteY13" fmla="*/ 1076325 h 1178743"/>
              <a:gd name="connsiteX14" fmla="*/ 762000 w 962025"/>
              <a:gd name="connsiteY14" fmla="*/ 974725 h 1178743"/>
              <a:gd name="connsiteX15" fmla="*/ 835025 w 962025"/>
              <a:gd name="connsiteY15" fmla="*/ 850900 h 1178743"/>
              <a:gd name="connsiteX16" fmla="*/ 892175 w 962025"/>
              <a:gd name="connsiteY16" fmla="*/ 733425 h 1178743"/>
              <a:gd name="connsiteX17" fmla="*/ 933450 w 962025"/>
              <a:gd name="connsiteY17" fmla="*/ 638175 h 1178743"/>
              <a:gd name="connsiteX18" fmla="*/ 962025 w 962025"/>
              <a:gd name="connsiteY18" fmla="*/ 574675 h 11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2025" h="1178743">
                <a:moveTo>
                  <a:pt x="0" y="0"/>
                </a:moveTo>
                <a:cubicBezTo>
                  <a:pt x="43392" y="9525"/>
                  <a:pt x="98425" y="24342"/>
                  <a:pt x="136525" y="44450"/>
                </a:cubicBezTo>
                <a:cubicBezTo>
                  <a:pt x="174625" y="64558"/>
                  <a:pt x="203729" y="92075"/>
                  <a:pt x="228600" y="120650"/>
                </a:cubicBezTo>
                <a:cubicBezTo>
                  <a:pt x="253471" y="149225"/>
                  <a:pt x="273579" y="186267"/>
                  <a:pt x="285750" y="215900"/>
                </a:cubicBezTo>
                <a:cubicBezTo>
                  <a:pt x="297921" y="245533"/>
                  <a:pt x="296863" y="254000"/>
                  <a:pt x="301625" y="298450"/>
                </a:cubicBezTo>
                <a:cubicBezTo>
                  <a:pt x="306388" y="342900"/>
                  <a:pt x="312208" y="408517"/>
                  <a:pt x="314325" y="482600"/>
                </a:cubicBezTo>
                <a:cubicBezTo>
                  <a:pt x="316442" y="556683"/>
                  <a:pt x="314854" y="668867"/>
                  <a:pt x="314325" y="742950"/>
                </a:cubicBezTo>
                <a:cubicBezTo>
                  <a:pt x="313796" y="817033"/>
                  <a:pt x="310092" y="878946"/>
                  <a:pt x="311150" y="927100"/>
                </a:cubicBezTo>
                <a:cubicBezTo>
                  <a:pt x="312208" y="975254"/>
                  <a:pt x="312208" y="1000125"/>
                  <a:pt x="320675" y="1031875"/>
                </a:cubicBezTo>
                <a:cubicBezTo>
                  <a:pt x="329142" y="1063625"/>
                  <a:pt x="342371" y="1094846"/>
                  <a:pt x="361950" y="1117600"/>
                </a:cubicBezTo>
                <a:cubicBezTo>
                  <a:pt x="381529" y="1140354"/>
                  <a:pt x="412750" y="1158346"/>
                  <a:pt x="438150" y="1168400"/>
                </a:cubicBezTo>
                <a:cubicBezTo>
                  <a:pt x="463550" y="1178454"/>
                  <a:pt x="486304" y="1180042"/>
                  <a:pt x="514350" y="1177925"/>
                </a:cubicBezTo>
                <a:cubicBezTo>
                  <a:pt x="542396" y="1175808"/>
                  <a:pt x="576263" y="1172633"/>
                  <a:pt x="606425" y="1155700"/>
                </a:cubicBezTo>
                <a:cubicBezTo>
                  <a:pt x="636587" y="1138767"/>
                  <a:pt x="669396" y="1106487"/>
                  <a:pt x="695325" y="1076325"/>
                </a:cubicBezTo>
                <a:cubicBezTo>
                  <a:pt x="721254" y="1046163"/>
                  <a:pt x="738717" y="1012296"/>
                  <a:pt x="762000" y="974725"/>
                </a:cubicBezTo>
                <a:cubicBezTo>
                  <a:pt x="785283" y="937154"/>
                  <a:pt x="813329" y="891116"/>
                  <a:pt x="835025" y="850900"/>
                </a:cubicBezTo>
                <a:cubicBezTo>
                  <a:pt x="856721" y="810684"/>
                  <a:pt x="875771" y="768879"/>
                  <a:pt x="892175" y="733425"/>
                </a:cubicBezTo>
                <a:cubicBezTo>
                  <a:pt x="908579" y="697971"/>
                  <a:pt x="921808" y="664633"/>
                  <a:pt x="933450" y="638175"/>
                </a:cubicBezTo>
                <a:cubicBezTo>
                  <a:pt x="945092" y="611717"/>
                  <a:pt x="953558" y="593196"/>
                  <a:pt x="962025" y="574675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540671" y="3944114"/>
            <a:ext cx="736600" cy="1412493"/>
          </a:xfrm>
          <a:custGeom>
            <a:avLst/>
            <a:gdLst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1920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5100 w 1698625"/>
              <a:gd name="connsiteY3" fmla="*/ 1103141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95191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760 h 1414760"/>
              <a:gd name="connsiteX1" fmla="*/ 69850 w 1698625"/>
              <a:gd name="connsiteY1" fmla="*/ 1297285 h 1414760"/>
              <a:gd name="connsiteX2" fmla="*/ 120650 w 1698625"/>
              <a:gd name="connsiteY2" fmla="*/ 1205210 h 1414760"/>
              <a:gd name="connsiteX3" fmla="*/ 168275 w 1698625"/>
              <a:gd name="connsiteY3" fmla="*/ 1106785 h 1414760"/>
              <a:gd name="connsiteX4" fmla="*/ 219075 w 1698625"/>
              <a:gd name="connsiteY4" fmla="*/ 995660 h 1414760"/>
              <a:gd name="connsiteX5" fmla="*/ 273050 w 1698625"/>
              <a:gd name="connsiteY5" fmla="*/ 852785 h 1414760"/>
              <a:gd name="connsiteX6" fmla="*/ 317500 w 1698625"/>
              <a:gd name="connsiteY6" fmla="*/ 738485 h 1414760"/>
              <a:gd name="connsiteX7" fmla="*/ 352425 w 1698625"/>
              <a:gd name="connsiteY7" fmla="*/ 614660 h 1414760"/>
              <a:gd name="connsiteX8" fmla="*/ 384175 w 1698625"/>
              <a:gd name="connsiteY8" fmla="*/ 509885 h 1414760"/>
              <a:gd name="connsiteX9" fmla="*/ 406400 w 1698625"/>
              <a:gd name="connsiteY9" fmla="*/ 401935 h 1414760"/>
              <a:gd name="connsiteX10" fmla="*/ 422275 w 1698625"/>
              <a:gd name="connsiteY10" fmla="*/ 293985 h 1414760"/>
              <a:gd name="connsiteX11" fmla="*/ 412750 w 1698625"/>
              <a:gd name="connsiteY11" fmla="*/ 163810 h 1414760"/>
              <a:gd name="connsiteX12" fmla="*/ 384175 w 1698625"/>
              <a:gd name="connsiteY12" fmla="*/ 78085 h 1414760"/>
              <a:gd name="connsiteX13" fmla="*/ 327025 w 1698625"/>
              <a:gd name="connsiteY13" fmla="*/ 24110 h 1414760"/>
              <a:gd name="connsiteX14" fmla="*/ 285750 w 1698625"/>
              <a:gd name="connsiteY14" fmla="*/ 5060 h 1414760"/>
              <a:gd name="connsiteX15" fmla="*/ 225425 w 1698625"/>
              <a:gd name="connsiteY15" fmla="*/ 1885 h 1414760"/>
              <a:gd name="connsiteX16" fmla="*/ 190500 w 1698625"/>
              <a:gd name="connsiteY16" fmla="*/ 30460 h 1414760"/>
              <a:gd name="connsiteX17" fmla="*/ 190500 w 1698625"/>
              <a:gd name="connsiteY17" fmla="*/ 87610 h 1414760"/>
              <a:gd name="connsiteX18" fmla="*/ 231775 w 1698625"/>
              <a:gd name="connsiteY18" fmla="*/ 157460 h 1414760"/>
              <a:gd name="connsiteX19" fmla="*/ 320675 w 1698625"/>
              <a:gd name="connsiteY19" fmla="*/ 186035 h 1414760"/>
              <a:gd name="connsiteX20" fmla="*/ 466725 w 1698625"/>
              <a:gd name="connsiteY20" fmla="*/ 195560 h 1414760"/>
              <a:gd name="connsiteX21" fmla="*/ 612775 w 1698625"/>
              <a:gd name="connsiteY21" fmla="*/ 198735 h 1414760"/>
              <a:gd name="connsiteX22" fmla="*/ 736600 w 1698625"/>
              <a:gd name="connsiteY22" fmla="*/ 211435 h 1414760"/>
              <a:gd name="connsiteX23" fmla="*/ 873125 w 1698625"/>
              <a:gd name="connsiteY23" fmla="*/ 255885 h 1414760"/>
              <a:gd name="connsiteX24" fmla="*/ 965200 w 1698625"/>
              <a:gd name="connsiteY24" fmla="*/ 332085 h 1414760"/>
              <a:gd name="connsiteX25" fmla="*/ 1022350 w 1698625"/>
              <a:gd name="connsiteY25" fmla="*/ 427335 h 1414760"/>
              <a:gd name="connsiteX26" fmla="*/ 1038225 w 1698625"/>
              <a:gd name="connsiteY26" fmla="*/ 509885 h 1414760"/>
              <a:gd name="connsiteX27" fmla="*/ 1050925 w 1698625"/>
              <a:gd name="connsiteY27" fmla="*/ 694035 h 1414760"/>
              <a:gd name="connsiteX28" fmla="*/ 1050925 w 1698625"/>
              <a:gd name="connsiteY28" fmla="*/ 954385 h 1414760"/>
              <a:gd name="connsiteX29" fmla="*/ 1047750 w 1698625"/>
              <a:gd name="connsiteY29" fmla="*/ 1138535 h 1414760"/>
              <a:gd name="connsiteX30" fmla="*/ 1057275 w 1698625"/>
              <a:gd name="connsiteY30" fmla="*/ 1243310 h 1414760"/>
              <a:gd name="connsiteX31" fmla="*/ 1098550 w 1698625"/>
              <a:gd name="connsiteY31" fmla="*/ 1329035 h 1414760"/>
              <a:gd name="connsiteX32" fmla="*/ 1174750 w 1698625"/>
              <a:gd name="connsiteY32" fmla="*/ 1379835 h 1414760"/>
              <a:gd name="connsiteX33" fmla="*/ 1250950 w 1698625"/>
              <a:gd name="connsiteY33" fmla="*/ 1389360 h 1414760"/>
              <a:gd name="connsiteX34" fmla="*/ 1343025 w 1698625"/>
              <a:gd name="connsiteY34" fmla="*/ 1367135 h 1414760"/>
              <a:gd name="connsiteX35" fmla="*/ 1431925 w 1698625"/>
              <a:gd name="connsiteY35" fmla="*/ 1287760 h 1414760"/>
              <a:gd name="connsiteX36" fmla="*/ 1498600 w 1698625"/>
              <a:gd name="connsiteY36" fmla="*/ 1186160 h 1414760"/>
              <a:gd name="connsiteX37" fmla="*/ 1571625 w 1698625"/>
              <a:gd name="connsiteY37" fmla="*/ 1062335 h 1414760"/>
              <a:gd name="connsiteX38" fmla="*/ 1628775 w 1698625"/>
              <a:gd name="connsiteY38" fmla="*/ 944860 h 1414760"/>
              <a:gd name="connsiteX39" fmla="*/ 1670050 w 1698625"/>
              <a:gd name="connsiteY39" fmla="*/ 849610 h 1414760"/>
              <a:gd name="connsiteX40" fmla="*/ 1698625 w 1698625"/>
              <a:gd name="connsiteY40" fmla="*/ 786110 h 1414760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70050"/>
              <a:gd name="connsiteY0" fmla="*/ 1412493 h 1412493"/>
              <a:gd name="connsiteX1" fmla="*/ 69850 w 1670050"/>
              <a:gd name="connsiteY1" fmla="*/ 1295018 h 1412493"/>
              <a:gd name="connsiteX2" fmla="*/ 120650 w 1670050"/>
              <a:gd name="connsiteY2" fmla="*/ 1202943 h 1412493"/>
              <a:gd name="connsiteX3" fmla="*/ 168275 w 1670050"/>
              <a:gd name="connsiteY3" fmla="*/ 1104518 h 1412493"/>
              <a:gd name="connsiteX4" fmla="*/ 219075 w 1670050"/>
              <a:gd name="connsiteY4" fmla="*/ 993393 h 1412493"/>
              <a:gd name="connsiteX5" fmla="*/ 273050 w 1670050"/>
              <a:gd name="connsiteY5" fmla="*/ 850518 h 1412493"/>
              <a:gd name="connsiteX6" fmla="*/ 317500 w 1670050"/>
              <a:gd name="connsiteY6" fmla="*/ 736218 h 1412493"/>
              <a:gd name="connsiteX7" fmla="*/ 352425 w 1670050"/>
              <a:gd name="connsiteY7" fmla="*/ 612393 h 1412493"/>
              <a:gd name="connsiteX8" fmla="*/ 384175 w 1670050"/>
              <a:gd name="connsiteY8" fmla="*/ 507618 h 1412493"/>
              <a:gd name="connsiteX9" fmla="*/ 406400 w 1670050"/>
              <a:gd name="connsiteY9" fmla="*/ 399668 h 1412493"/>
              <a:gd name="connsiteX10" fmla="*/ 422275 w 1670050"/>
              <a:gd name="connsiteY10" fmla="*/ 291718 h 1412493"/>
              <a:gd name="connsiteX11" fmla="*/ 412750 w 1670050"/>
              <a:gd name="connsiteY11" fmla="*/ 161543 h 1412493"/>
              <a:gd name="connsiteX12" fmla="*/ 384175 w 1670050"/>
              <a:gd name="connsiteY12" fmla="*/ 75818 h 1412493"/>
              <a:gd name="connsiteX13" fmla="*/ 327025 w 1670050"/>
              <a:gd name="connsiteY13" fmla="*/ 21843 h 1412493"/>
              <a:gd name="connsiteX14" fmla="*/ 285750 w 1670050"/>
              <a:gd name="connsiteY14" fmla="*/ 2793 h 1412493"/>
              <a:gd name="connsiteX15" fmla="*/ 228600 w 1670050"/>
              <a:gd name="connsiteY15" fmla="*/ 2793 h 1412493"/>
              <a:gd name="connsiteX16" fmla="*/ 190500 w 1670050"/>
              <a:gd name="connsiteY16" fmla="*/ 28193 h 1412493"/>
              <a:gd name="connsiteX17" fmla="*/ 190500 w 1670050"/>
              <a:gd name="connsiteY17" fmla="*/ 85343 h 1412493"/>
              <a:gd name="connsiteX18" fmla="*/ 231775 w 1670050"/>
              <a:gd name="connsiteY18" fmla="*/ 155193 h 1412493"/>
              <a:gd name="connsiteX19" fmla="*/ 320675 w 1670050"/>
              <a:gd name="connsiteY19" fmla="*/ 183768 h 1412493"/>
              <a:gd name="connsiteX20" fmla="*/ 466725 w 1670050"/>
              <a:gd name="connsiteY20" fmla="*/ 193293 h 1412493"/>
              <a:gd name="connsiteX21" fmla="*/ 612775 w 1670050"/>
              <a:gd name="connsiteY21" fmla="*/ 196468 h 1412493"/>
              <a:gd name="connsiteX22" fmla="*/ 736600 w 1670050"/>
              <a:gd name="connsiteY22" fmla="*/ 209168 h 1412493"/>
              <a:gd name="connsiteX23" fmla="*/ 873125 w 1670050"/>
              <a:gd name="connsiteY23" fmla="*/ 253618 h 1412493"/>
              <a:gd name="connsiteX24" fmla="*/ 965200 w 1670050"/>
              <a:gd name="connsiteY24" fmla="*/ 329818 h 1412493"/>
              <a:gd name="connsiteX25" fmla="*/ 1022350 w 1670050"/>
              <a:gd name="connsiteY25" fmla="*/ 425068 h 1412493"/>
              <a:gd name="connsiteX26" fmla="*/ 1038225 w 1670050"/>
              <a:gd name="connsiteY26" fmla="*/ 507618 h 1412493"/>
              <a:gd name="connsiteX27" fmla="*/ 1050925 w 1670050"/>
              <a:gd name="connsiteY27" fmla="*/ 691768 h 1412493"/>
              <a:gd name="connsiteX28" fmla="*/ 1050925 w 1670050"/>
              <a:gd name="connsiteY28" fmla="*/ 952118 h 1412493"/>
              <a:gd name="connsiteX29" fmla="*/ 1047750 w 1670050"/>
              <a:gd name="connsiteY29" fmla="*/ 1136268 h 1412493"/>
              <a:gd name="connsiteX30" fmla="*/ 1057275 w 1670050"/>
              <a:gd name="connsiteY30" fmla="*/ 1241043 h 1412493"/>
              <a:gd name="connsiteX31" fmla="*/ 1098550 w 1670050"/>
              <a:gd name="connsiteY31" fmla="*/ 1326768 h 1412493"/>
              <a:gd name="connsiteX32" fmla="*/ 1174750 w 1670050"/>
              <a:gd name="connsiteY32" fmla="*/ 1377568 h 1412493"/>
              <a:gd name="connsiteX33" fmla="*/ 1250950 w 1670050"/>
              <a:gd name="connsiteY33" fmla="*/ 1387093 h 1412493"/>
              <a:gd name="connsiteX34" fmla="*/ 1343025 w 1670050"/>
              <a:gd name="connsiteY34" fmla="*/ 1364868 h 1412493"/>
              <a:gd name="connsiteX35" fmla="*/ 1431925 w 1670050"/>
              <a:gd name="connsiteY35" fmla="*/ 1285493 h 1412493"/>
              <a:gd name="connsiteX36" fmla="*/ 1498600 w 1670050"/>
              <a:gd name="connsiteY36" fmla="*/ 1183893 h 1412493"/>
              <a:gd name="connsiteX37" fmla="*/ 1571625 w 1670050"/>
              <a:gd name="connsiteY37" fmla="*/ 1060068 h 1412493"/>
              <a:gd name="connsiteX38" fmla="*/ 1628775 w 1670050"/>
              <a:gd name="connsiteY38" fmla="*/ 942593 h 1412493"/>
              <a:gd name="connsiteX39" fmla="*/ 1670050 w 1670050"/>
              <a:gd name="connsiteY39" fmla="*/ 847343 h 1412493"/>
              <a:gd name="connsiteX0" fmla="*/ 0 w 1670050"/>
              <a:gd name="connsiteY0" fmla="*/ 1412493 h 1412493"/>
              <a:gd name="connsiteX1" fmla="*/ 69850 w 1670050"/>
              <a:gd name="connsiteY1" fmla="*/ 1295018 h 1412493"/>
              <a:gd name="connsiteX2" fmla="*/ 120650 w 1670050"/>
              <a:gd name="connsiteY2" fmla="*/ 1202943 h 1412493"/>
              <a:gd name="connsiteX3" fmla="*/ 168275 w 1670050"/>
              <a:gd name="connsiteY3" fmla="*/ 1104518 h 1412493"/>
              <a:gd name="connsiteX4" fmla="*/ 219075 w 1670050"/>
              <a:gd name="connsiteY4" fmla="*/ 993393 h 1412493"/>
              <a:gd name="connsiteX5" fmla="*/ 273050 w 1670050"/>
              <a:gd name="connsiteY5" fmla="*/ 850518 h 1412493"/>
              <a:gd name="connsiteX6" fmla="*/ 317500 w 1670050"/>
              <a:gd name="connsiteY6" fmla="*/ 736218 h 1412493"/>
              <a:gd name="connsiteX7" fmla="*/ 352425 w 1670050"/>
              <a:gd name="connsiteY7" fmla="*/ 612393 h 1412493"/>
              <a:gd name="connsiteX8" fmla="*/ 384175 w 1670050"/>
              <a:gd name="connsiteY8" fmla="*/ 507618 h 1412493"/>
              <a:gd name="connsiteX9" fmla="*/ 406400 w 1670050"/>
              <a:gd name="connsiteY9" fmla="*/ 399668 h 1412493"/>
              <a:gd name="connsiteX10" fmla="*/ 422275 w 1670050"/>
              <a:gd name="connsiteY10" fmla="*/ 291718 h 1412493"/>
              <a:gd name="connsiteX11" fmla="*/ 412750 w 1670050"/>
              <a:gd name="connsiteY11" fmla="*/ 161543 h 1412493"/>
              <a:gd name="connsiteX12" fmla="*/ 384175 w 1670050"/>
              <a:gd name="connsiteY12" fmla="*/ 75818 h 1412493"/>
              <a:gd name="connsiteX13" fmla="*/ 327025 w 1670050"/>
              <a:gd name="connsiteY13" fmla="*/ 21843 h 1412493"/>
              <a:gd name="connsiteX14" fmla="*/ 285750 w 1670050"/>
              <a:gd name="connsiteY14" fmla="*/ 2793 h 1412493"/>
              <a:gd name="connsiteX15" fmla="*/ 228600 w 1670050"/>
              <a:gd name="connsiteY15" fmla="*/ 2793 h 1412493"/>
              <a:gd name="connsiteX16" fmla="*/ 190500 w 1670050"/>
              <a:gd name="connsiteY16" fmla="*/ 28193 h 1412493"/>
              <a:gd name="connsiteX17" fmla="*/ 190500 w 1670050"/>
              <a:gd name="connsiteY17" fmla="*/ 85343 h 1412493"/>
              <a:gd name="connsiteX18" fmla="*/ 231775 w 1670050"/>
              <a:gd name="connsiteY18" fmla="*/ 155193 h 1412493"/>
              <a:gd name="connsiteX19" fmla="*/ 320675 w 1670050"/>
              <a:gd name="connsiteY19" fmla="*/ 183768 h 1412493"/>
              <a:gd name="connsiteX20" fmla="*/ 466725 w 1670050"/>
              <a:gd name="connsiteY20" fmla="*/ 193293 h 1412493"/>
              <a:gd name="connsiteX21" fmla="*/ 612775 w 1670050"/>
              <a:gd name="connsiteY21" fmla="*/ 196468 h 1412493"/>
              <a:gd name="connsiteX22" fmla="*/ 736600 w 1670050"/>
              <a:gd name="connsiteY22" fmla="*/ 209168 h 1412493"/>
              <a:gd name="connsiteX23" fmla="*/ 873125 w 1670050"/>
              <a:gd name="connsiteY23" fmla="*/ 253618 h 1412493"/>
              <a:gd name="connsiteX24" fmla="*/ 965200 w 1670050"/>
              <a:gd name="connsiteY24" fmla="*/ 329818 h 1412493"/>
              <a:gd name="connsiteX25" fmla="*/ 1022350 w 1670050"/>
              <a:gd name="connsiteY25" fmla="*/ 425068 h 1412493"/>
              <a:gd name="connsiteX26" fmla="*/ 1038225 w 1670050"/>
              <a:gd name="connsiteY26" fmla="*/ 507618 h 1412493"/>
              <a:gd name="connsiteX27" fmla="*/ 1050925 w 1670050"/>
              <a:gd name="connsiteY27" fmla="*/ 691768 h 1412493"/>
              <a:gd name="connsiteX28" fmla="*/ 1050925 w 1670050"/>
              <a:gd name="connsiteY28" fmla="*/ 952118 h 1412493"/>
              <a:gd name="connsiteX29" fmla="*/ 1047750 w 1670050"/>
              <a:gd name="connsiteY29" fmla="*/ 1136268 h 1412493"/>
              <a:gd name="connsiteX30" fmla="*/ 1057275 w 1670050"/>
              <a:gd name="connsiteY30" fmla="*/ 1241043 h 1412493"/>
              <a:gd name="connsiteX31" fmla="*/ 1098550 w 1670050"/>
              <a:gd name="connsiteY31" fmla="*/ 1326768 h 1412493"/>
              <a:gd name="connsiteX32" fmla="*/ 1174750 w 1670050"/>
              <a:gd name="connsiteY32" fmla="*/ 1377568 h 1412493"/>
              <a:gd name="connsiteX33" fmla="*/ 1250950 w 1670050"/>
              <a:gd name="connsiteY33" fmla="*/ 1387093 h 1412493"/>
              <a:gd name="connsiteX34" fmla="*/ 1343025 w 1670050"/>
              <a:gd name="connsiteY34" fmla="*/ 1364868 h 1412493"/>
              <a:gd name="connsiteX35" fmla="*/ 1431925 w 1670050"/>
              <a:gd name="connsiteY35" fmla="*/ 1285493 h 1412493"/>
              <a:gd name="connsiteX36" fmla="*/ 1498600 w 1670050"/>
              <a:gd name="connsiteY36" fmla="*/ 1183893 h 1412493"/>
              <a:gd name="connsiteX37" fmla="*/ 1571625 w 1670050"/>
              <a:gd name="connsiteY37" fmla="*/ 1060068 h 1412493"/>
              <a:gd name="connsiteX38" fmla="*/ 1628775 w 1670050"/>
              <a:gd name="connsiteY38" fmla="*/ 942593 h 1412493"/>
              <a:gd name="connsiteX39" fmla="*/ 1660525 w 1670050"/>
              <a:gd name="connsiteY39" fmla="*/ 863600 h 1412493"/>
              <a:gd name="connsiteX40" fmla="*/ 1670050 w 1670050"/>
              <a:gd name="connsiteY40" fmla="*/ 847343 h 1412493"/>
              <a:gd name="connsiteX0" fmla="*/ 0 w 1660525"/>
              <a:gd name="connsiteY0" fmla="*/ 1412493 h 1412493"/>
              <a:gd name="connsiteX1" fmla="*/ 69850 w 1660525"/>
              <a:gd name="connsiteY1" fmla="*/ 1295018 h 1412493"/>
              <a:gd name="connsiteX2" fmla="*/ 120650 w 1660525"/>
              <a:gd name="connsiteY2" fmla="*/ 1202943 h 1412493"/>
              <a:gd name="connsiteX3" fmla="*/ 168275 w 1660525"/>
              <a:gd name="connsiteY3" fmla="*/ 1104518 h 1412493"/>
              <a:gd name="connsiteX4" fmla="*/ 219075 w 1660525"/>
              <a:gd name="connsiteY4" fmla="*/ 993393 h 1412493"/>
              <a:gd name="connsiteX5" fmla="*/ 273050 w 1660525"/>
              <a:gd name="connsiteY5" fmla="*/ 850518 h 1412493"/>
              <a:gd name="connsiteX6" fmla="*/ 317500 w 1660525"/>
              <a:gd name="connsiteY6" fmla="*/ 736218 h 1412493"/>
              <a:gd name="connsiteX7" fmla="*/ 352425 w 1660525"/>
              <a:gd name="connsiteY7" fmla="*/ 612393 h 1412493"/>
              <a:gd name="connsiteX8" fmla="*/ 384175 w 1660525"/>
              <a:gd name="connsiteY8" fmla="*/ 507618 h 1412493"/>
              <a:gd name="connsiteX9" fmla="*/ 406400 w 1660525"/>
              <a:gd name="connsiteY9" fmla="*/ 399668 h 1412493"/>
              <a:gd name="connsiteX10" fmla="*/ 422275 w 1660525"/>
              <a:gd name="connsiteY10" fmla="*/ 291718 h 1412493"/>
              <a:gd name="connsiteX11" fmla="*/ 412750 w 1660525"/>
              <a:gd name="connsiteY11" fmla="*/ 161543 h 1412493"/>
              <a:gd name="connsiteX12" fmla="*/ 384175 w 1660525"/>
              <a:gd name="connsiteY12" fmla="*/ 75818 h 1412493"/>
              <a:gd name="connsiteX13" fmla="*/ 327025 w 1660525"/>
              <a:gd name="connsiteY13" fmla="*/ 21843 h 1412493"/>
              <a:gd name="connsiteX14" fmla="*/ 285750 w 1660525"/>
              <a:gd name="connsiteY14" fmla="*/ 2793 h 1412493"/>
              <a:gd name="connsiteX15" fmla="*/ 228600 w 1660525"/>
              <a:gd name="connsiteY15" fmla="*/ 2793 h 1412493"/>
              <a:gd name="connsiteX16" fmla="*/ 190500 w 1660525"/>
              <a:gd name="connsiteY16" fmla="*/ 28193 h 1412493"/>
              <a:gd name="connsiteX17" fmla="*/ 190500 w 1660525"/>
              <a:gd name="connsiteY17" fmla="*/ 85343 h 1412493"/>
              <a:gd name="connsiteX18" fmla="*/ 231775 w 1660525"/>
              <a:gd name="connsiteY18" fmla="*/ 155193 h 1412493"/>
              <a:gd name="connsiteX19" fmla="*/ 320675 w 1660525"/>
              <a:gd name="connsiteY19" fmla="*/ 183768 h 1412493"/>
              <a:gd name="connsiteX20" fmla="*/ 466725 w 1660525"/>
              <a:gd name="connsiteY20" fmla="*/ 193293 h 1412493"/>
              <a:gd name="connsiteX21" fmla="*/ 612775 w 1660525"/>
              <a:gd name="connsiteY21" fmla="*/ 196468 h 1412493"/>
              <a:gd name="connsiteX22" fmla="*/ 736600 w 1660525"/>
              <a:gd name="connsiteY22" fmla="*/ 209168 h 1412493"/>
              <a:gd name="connsiteX23" fmla="*/ 873125 w 1660525"/>
              <a:gd name="connsiteY23" fmla="*/ 253618 h 1412493"/>
              <a:gd name="connsiteX24" fmla="*/ 965200 w 1660525"/>
              <a:gd name="connsiteY24" fmla="*/ 329818 h 1412493"/>
              <a:gd name="connsiteX25" fmla="*/ 1022350 w 1660525"/>
              <a:gd name="connsiteY25" fmla="*/ 425068 h 1412493"/>
              <a:gd name="connsiteX26" fmla="*/ 1038225 w 1660525"/>
              <a:gd name="connsiteY26" fmla="*/ 507618 h 1412493"/>
              <a:gd name="connsiteX27" fmla="*/ 1050925 w 1660525"/>
              <a:gd name="connsiteY27" fmla="*/ 691768 h 1412493"/>
              <a:gd name="connsiteX28" fmla="*/ 1050925 w 1660525"/>
              <a:gd name="connsiteY28" fmla="*/ 952118 h 1412493"/>
              <a:gd name="connsiteX29" fmla="*/ 1047750 w 1660525"/>
              <a:gd name="connsiteY29" fmla="*/ 1136268 h 1412493"/>
              <a:gd name="connsiteX30" fmla="*/ 1057275 w 1660525"/>
              <a:gd name="connsiteY30" fmla="*/ 1241043 h 1412493"/>
              <a:gd name="connsiteX31" fmla="*/ 1098550 w 1660525"/>
              <a:gd name="connsiteY31" fmla="*/ 1326768 h 1412493"/>
              <a:gd name="connsiteX32" fmla="*/ 1174750 w 1660525"/>
              <a:gd name="connsiteY32" fmla="*/ 1377568 h 1412493"/>
              <a:gd name="connsiteX33" fmla="*/ 1250950 w 1660525"/>
              <a:gd name="connsiteY33" fmla="*/ 1387093 h 1412493"/>
              <a:gd name="connsiteX34" fmla="*/ 1343025 w 1660525"/>
              <a:gd name="connsiteY34" fmla="*/ 1364868 h 1412493"/>
              <a:gd name="connsiteX35" fmla="*/ 1431925 w 1660525"/>
              <a:gd name="connsiteY35" fmla="*/ 1285493 h 1412493"/>
              <a:gd name="connsiteX36" fmla="*/ 1498600 w 1660525"/>
              <a:gd name="connsiteY36" fmla="*/ 1183893 h 1412493"/>
              <a:gd name="connsiteX37" fmla="*/ 1571625 w 1660525"/>
              <a:gd name="connsiteY37" fmla="*/ 1060068 h 1412493"/>
              <a:gd name="connsiteX38" fmla="*/ 1628775 w 1660525"/>
              <a:gd name="connsiteY38" fmla="*/ 942593 h 1412493"/>
              <a:gd name="connsiteX39" fmla="*/ 1660525 w 1660525"/>
              <a:gd name="connsiteY39" fmla="*/ 863600 h 1412493"/>
              <a:gd name="connsiteX0" fmla="*/ 0 w 1628775"/>
              <a:gd name="connsiteY0" fmla="*/ 1412493 h 1412493"/>
              <a:gd name="connsiteX1" fmla="*/ 69850 w 1628775"/>
              <a:gd name="connsiteY1" fmla="*/ 1295018 h 1412493"/>
              <a:gd name="connsiteX2" fmla="*/ 120650 w 1628775"/>
              <a:gd name="connsiteY2" fmla="*/ 1202943 h 1412493"/>
              <a:gd name="connsiteX3" fmla="*/ 168275 w 1628775"/>
              <a:gd name="connsiteY3" fmla="*/ 1104518 h 1412493"/>
              <a:gd name="connsiteX4" fmla="*/ 219075 w 1628775"/>
              <a:gd name="connsiteY4" fmla="*/ 993393 h 1412493"/>
              <a:gd name="connsiteX5" fmla="*/ 273050 w 1628775"/>
              <a:gd name="connsiteY5" fmla="*/ 850518 h 1412493"/>
              <a:gd name="connsiteX6" fmla="*/ 317500 w 1628775"/>
              <a:gd name="connsiteY6" fmla="*/ 736218 h 1412493"/>
              <a:gd name="connsiteX7" fmla="*/ 352425 w 1628775"/>
              <a:gd name="connsiteY7" fmla="*/ 612393 h 1412493"/>
              <a:gd name="connsiteX8" fmla="*/ 384175 w 1628775"/>
              <a:gd name="connsiteY8" fmla="*/ 507618 h 1412493"/>
              <a:gd name="connsiteX9" fmla="*/ 406400 w 1628775"/>
              <a:gd name="connsiteY9" fmla="*/ 399668 h 1412493"/>
              <a:gd name="connsiteX10" fmla="*/ 422275 w 1628775"/>
              <a:gd name="connsiteY10" fmla="*/ 291718 h 1412493"/>
              <a:gd name="connsiteX11" fmla="*/ 412750 w 1628775"/>
              <a:gd name="connsiteY11" fmla="*/ 161543 h 1412493"/>
              <a:gd name="connsiteX12" fmla="*/ 384175 w 1628775"/>
              <a:gd name="connsiteY12" fmla="*/ 75818 h 1412493"/>
              <a:gd name="connsiteX13" fmla="*/ 327025 w 1628775"/>
              <a:gd name="connsiteY13" fmla="*/ 21843 h 1412493"/>
              <a:gd name="connsiteX14" fmla="*/ 285750 w 1628775"/>
              <a:gd name="connsiteY14" fmla="*/ 2793 h 1412493"/>
              <a:gd name="connsiteX15" fmla="*/ 228600 w 1628775"/>
              <a:gd name="connsiteY15" fmla="*/ 2793 h 1412493"/>
              <a:gd name="connsiteX16" fmla="*/ 190500 w 1628775"/>
              <a:gd name="connsiteY16" fmla="*/ 28193 h 1412493"/>
              <a:gd name="connsiteX17" fmla="*/ 190500 w 1628775"/>
              <a:gd name="connsiteY17" fmla="*/ 85343 h 1412493"/>
              <a:gd name="connsiteX18" fmla="*/ 231775 w 1628775"/>
              <a:gd name="connsiteY18" fmla="*/ 155193 h 1412493"/>
              <a:gd name="connsiteX19" fmla="*/ 320675 w 1628775"/>
              <a:gd name="connsiteY19" fmla="*/ 183768 h 1412493"/>
              <a:gd name="connsiteX20" fmla="*/ 466725 w 1628775"/>
              <a:gd name="connsiteY20" fmla="*/ 193293 h 1412493"/>
              <a:gd name="connsiteX21" fmla="*/ 612775 w 1628775"/>
              <a:gd name="connsiteY21" fmla="*/ 196468 h 1412493"/>
              <a:gd name="connsiteX22" fmla="*/ 736600 w 1628775"/>
              <a:gd name="connsiteY22" fmla="*/ 209168 h 1412493"/>
              <a:gd name="connsiteX23" fmla="*/ 873125 w 1628775"/>
              <a:gd name="connsiteY23" fmla="*/ 253618 h 1412493"/>
              <a:gd name="connsiteX24" fmla="*/ 965200 w 1628775"/>
              <a:gd name="connsiteY24" fmla="*/ 329818 h 1412493"/>
              <a:gd name="connsiteX25" fmla="*/ 1022350 w 1628775"/>
              <a:gd name="connsiteY25" fmla="*/ 425068 h 1412493"/>
              <a:gd name="connsiteX26" fmla="*/ 1038225 w 1628775"/>
              <a:gd name="connsiteY26" fmla="*/ 507618 h 1412493"/>
              <a:gd name="connsiteX27" fmla="*/ 1050925 w 1628775"/>
              <a:gd name="connsiteY27" fmla="*/ 691768 h 1412493"/>
              <a:gd name="connsiteX28" fmla="*/ 1050925 w 1628775"/>
              <a:gd name="connsiteY28" fmla="*/ 952118 h 1412493"/>
              <a:gd name="connsiteX29" fmla="*/ 1047750 w 1628775"/>
              <a:gd name="connsiteY29" fmla="*/ 1136268 h 1412493"/>
              <a:gd name="connsiteX30" fmla="*/ 1057275 w 1628775"/>
              <a:gd name="connsiteY30" fmla="*/ 1241043 h 1412493"/>
              <a:gd name="connsiteX31" fmla="*/ 1098550 w 1628775"/>
              <a:gd name="connsiteY31" fmla="*/ 1326768 h 1412493"/>
              <a:gd name="connsiteX32" fmla="*/ 1174750 w 1628775"/>
              <a:gd name="connsiteY32" fmla="*/ 1377568 h 1412493"/>
              <a:gd name="connsiteX33" fmla="*/ 1250950 w 1628775"/>
              <a:gd name="connsiteY33" fmla="*/ 1387093 h 1412493"/>
              <a:gd name="connsiteX34" fmla="*/ 1343025 w 1628775"/>
              <a:gd name="connsiteY34" fmla="*/ 1364868 h 1412493"/>
              <a:gd name="connsiteX35" fmla="*/ 1431925 w 1628775"/>
              <a:gd name="connsiteY35" fmla="*/ 1285493 h 1412493"/>
              <a:gd name="connsiteX36" fmla="*/ 1498600 w 1628775"/>
              <a:gd name="connsiteY36" fmla="*/ 1183893 h 1412493"/>
              <a:gd name="connsiteX37" fmla="*/ 1571625 w 1628775"/>
              <a:gd name="connsiteY37" fmla="*/ 1060068 h 1412493"/>
              <a:gd name="connsiteX38" fmla="*/ 1628775 w 1628775"/>
              <a:gd name="connsiteY38" fmla="*/ 942593 h 1412493"/>
              <a:gd name="connsiteX0" fmla="*/ 0 w 1571625"/>
              <a:gd name="connsiteY0" fmla="*/ 1412493 h 1412493"/>
              <a:gd name="connsiteX1" fmla="*/ 69850 w 1571625"/>
              <a:gd name="connsiteY1" fmla="*/ 1295018 h 1412493"/>
              <a:gd name="connsiteX2" fmla="*/ 120650 w 1571625"/>
              <a:gd name="connsiteY2" fmla="*/ 1202943 h 1412493"/>
              <a:gd name="connsiteX3" fmla="*/ 168275 w 1571625"/>
              <a:gd name="connsiteY3" fmla="*/ 1104518 h 1412493"/>
              <a:gd name="connsiteX4" fmla="*/ 219075 w 1571625"/>
              <a:gd name="connsiteY4" fmla="*/ 993393 h 1412493"/>
              <a:gd name="connsiteX5" fmla="*/ 273050 w 1571625"/>
              <a:gd name="connsiteY5" fmla="*/ 850518 h 1412493"/>
              <a:gd name="connsiteX6" fmla="*/ 317500 w 1571625"/>
              <a:gd name="connsiteY6" fmla="*/ 736218 h 1412493"/>
              <a:gd name="connsiteX7" fmla="*/ 352425 w 1571625"/>
              <a:gd name="connsiteY7" fmla="*/ 612393 h 1412493"/>
              <a:gd name="connsiteX8" fmla="*/ 384175 w 1571625"/>
              <a:gd name="connsiteY8" fmla="*/ 507618 h 1412493"/>
              <a:gd name="connsiteX9" fmla="*/ 406400 w 1571625"/>
              <a:gd name="connsiteY9" fmla="*/ 399668 h 1412493"/>
              <a:gd name="connsiteX10" fmla="*/ 422275 w 1571625"/>
              <a:gd name="connsiteY10" fmla="*/ 291718 h 1412493"/>
              <a:gd name="connsiteX11" fmla="*/ 412750 w 1571625"/>
              <a:gd name="connsiteY11" fmla="*/ 161543 h 1412493"/>
              <a:gd name="connsiteX12" fmla="*/ 384175 w 1571625"/>
              <a:gd name="connsiteY12" fmla="*/ 75818 h 1412493"/>
              <a:gd name="connsiteX13" fmla="*/ 327025 w 1571625"/>
              <a:gd name="connsiteY13" fmla="*/ 21843 h 1412493"/>
              <a:gd name="connsiteX14" fmla="*/ 285750 w 1571625"/>
              <a:gd name="connsiteY14" fmla="*/ 2793 h 1412493"/>
              <a:gd name="connsiteX15" fmla="*/ 228600 w 1571625"/>
              <a:gd name="connsiteY15" fmla="*/ 2793 h 1412493"/>
              <a:gd name="connsiteX16" fmla="*/ 190500 w 1571625"/>
              <a:gd name="connsiteY16" fmla="*/ 28193 h 1412493"/>
              <a:gd name="connsiteX17" fmla="*/ 190500 w 1571625"/>
              <a:gd name="connsiteY17" fmla="*/ 85343 h 1412493"/>
              <a:gd name="connsiteX18" fmla="*/ 231775 w 1571625"/>
              <a:gd name="connsiteY18" fmla="*/ 155193 h 1412493"/>
              <a:gd name="connsiteX19" fmla="*/ 320675 w 1571625"/>
              <a:gd name="connsiteY19" fmla="*/ 183768 h 1412493"/>
              <a:gd name="connsiteX20" fmla="*/ 466725 w 1571625"/>
              <a:gd name="connsiteY20" fmla="*/ 193293 h 1412493"/>
              <a:gd name="connsiteX21" fmla="*/ 612775 w 1571625"/>
              <a:gd name="connsiteY21" fmla="*/ 196468 h 1412493"/>
              <a:gd name="connsiteX22" fmla="*/ 736600 w 1571625"/>
              <a:gd name="connsiteY22" fmla="*/ 209168 h 1412493"/>
              <a:gd name="connsiteX23" fmla="*/ 873125 w 1571625"/>
              <a:gd name="connsiteY23" fmla="*/ 253618 h 1412493"/>
              <a:gd name="connsiteX24" fmla="*/ 965200 w 1571625"/>
              <a:gd name="connsiteY24" fmla="*/ 329818 h 1412493"/>
              <a:gd name="connsiteX25" fmla="*/ 1022350 w 1571625"/>
              <a:gd name="connsiteY25" fmla="*/ 425068 h 1412493"/>
              <a:gd name="connsiteX26" fmla="*/ 1038225 w 1571625"/>
              <a:gd name="connsiteY26" fmla="*/ 507618 h 1412493"/>
              <a:gd name="connsiteX27" fmla="*/ 1050925 w 1571625"/>
              <a:gd name="connsiteY27" fmla="*/ 691768 h 1412493"/>
              <a:gd name="connsiteX28" fmla="*/ 1050925 w 1571625"/>
              <a:gd name="connsiteY28" fmla="*/ 952118 h 1412493"/>
              <a:gd name="connsiteX29" fmla="*/ 1047750 w 1571625"/>
              <a:gd name="connsiteY29" fmla="*/ 1136268 h 1412493"/>
              <a:gd name="connsiteX30" fmla="*/ 1057275 w 1571625"/>
              <a:gd name="connsiteY30" fmla="*/ 1241043 h 1412493"/>
              <a:gd name="connsiteX31" fmla="*/ 1098550 w 1571625"/>
              <a:gd name="connsiteY31" fmla="*/ 1326768 h 1412493"/>
              <a:gd name="connsiteX32" fmla="*/ 1174750 w 1571625"/>
              <a:gd name="connsiteY32" fmla="*/ 1377568 h 1412493"/>
              <a:gd name="connsiteX33" fmla="*/ 1250950 w 1571625"/>
              <a:gd name="connsiteY33" fmla="*/ 1387093 h 1412493"/>
              <a:gd name="connsiteX34" fmla="*/ 1343025 w 1571625"/>
              <a:gd name="connsiteY34" fmla="*/ 1364868 h 1412493"/>
              <a:gd name="connsiteX35" fmla="*/ 1431925 w 1571625"/>
              <a:gd name="connsiteY35" fmla="*/ 1285493 h 1412493"/>
              <a:gd name="connsiteX36" fmla="*/ 1498600 w 1571625"/>
              <a:gd name="connsiteY36" fmla="*/ 1183893 h 1412493"/>
              <a:gd name="connsiteX37" fmla="*/ 1571625 w 1571625"/>
              <a:gd name="connsiteY37" fmla="*/ 1060068 h 1412493"/>
              <a:gd name="connsiteX0" fmla="*/ 0 w 1498600"/>
              <a:gd name="connsiteY0" fmla="*/ 1412493 h 1412493"/>
              <a:gd name="connsiteX1" fmla="*/ 69850 w 1498600"/>
              <a:gd name="connsiteY1" fmla="*/ 1295018 h 1412493"/>
              <a:gd name="connsiteX2" fmla="*/ 120650 w 1498600"/>
              <a:gd name="connsiteY2" fmla="*/ 1202943 h 1412493"/>
              <a:gd name="connsiteX3" fmla="*/ 168275 w 1498600"/>
              <a:gd name="connsiteY3" fmla="*/ 1104518 h 1412493"/>
              <a:gd name="connsiteX4" fmla="*/ 219075 w 1498600"/>
              <a:gd name="connsiteY4" fmla="*/ 993393 h 1412493"/>
              <a:gd name="connsiteX5" fmla="*/ 273050 w 1498600"/>
              <a:gd name="connsiteY5" fmla="*/ 850518 h 1412493"/>
              <a:gd name="connsiteX6" fmla="*/ 317500 w 1498600"/>
              <a:gd name="connsiteY6" fmla="*/ 736218 h 1412493"/>
              <a:gd name="connsiteX7" fmla="*/ 352425 w 1498600"/>
              <a:gd name="connsiteY7" fmla="*/ 612393 h 1412493"/>
              <a:gd name="connsiteX8" fmla="*/ 384175 w 1498600"/>
              <a:gd name="connsiteY8" fmla="*/ 507618 h 1412493"/>
              <a:gd name="connsiteX9" fmla="*/ 406400 w 1498600"/>
              <a:gd name="connsiteY9" fmla="*/ 399668 h 1412493"/>
              <a:gd name="connsiteX10" fmla="*/ 422275 w 1498600"/>
              <a:gd name="connsiteY10" fmla="*/ 291718 h 1412493"/>
              <a:gd name="connsiteX11" fmla="*/ 412750 w 1498600"/>
              <a:gd name="connsiteY11" fmla="*/ 161543 h 1412493"/>
              <a:gd name="connsiteX12" fmla="*/ 384175 w 1498600"/>
              <a:gd name="connsiteY12" fmla="*/ 75818 h 1412493"/>
              <a:gd name="connsiteX13" fmla="*/ 327025 w 1498600"/>
              <a:gd name="connsiteY13" fmla="*/ 21843 h 1412493"/>
              <a:gd name="connsiteX14" fmla="*/ 285750 w 1498600"/>
              <a:gd name="connsiteY14" fmla="*/ 2793 h 1412493"/>
              <a:gd name="connsiteX15" fmla="*/ 228600 w 1498600"/>
              <a:gd name="connsiteY15" fmla="*/ 2793 h 1412493"/>
              <a:gd name="connsiteX16" fmla="*/ 190500 w 1498600"/>
              <a:gd name="connsiteY16" fmla="*/ 28193 h 1412493"/>
              <a:gd name="connsiteX17" fmla="*/ 190500 w 1498600"/>
              <a:gd name="connsiteY17" fmla="*/ 85343 h 1412493"/>
              <a:gd name="connsiteX18" fmla="*/ 231775 w 1498600"/>
              <a:gd name="connsiteY18" fmla="*/ 155193 h 1412493"/>
              <a:gd name="connsiteX19" fmla="*/ 320675 w 1498600"/>
              <a:gd name="connsiteY19" fmla="*/ 183768 h 1412493"/>
              <a:gd name="connsiteX20" fmla="*/ 466725 w 1498600"/>
              <a:gd name="connsiteY20" fmla="*/ 193293 h 1412493"/>
              <a:gd name="connsiteX21" fmla="*/ 612775 w 1498600"/>
              <a:gd name="connsiteY21" fmla="*/ 196468 h 1412493"/>
              <a:gd name="connsiteX22" fmla="*/ 736600 w 1498600"/>
              <a:gd name="connsiteY22" fmla="*/ 209168 h 1412493"/>
              <a:gd name="connsiteX23" fmla="*/ 873125 w 1498600"/>
              <a:gd name="connsiteY23" fmla="*/ 253618 h 1412493"/>
              <a:gd name="connsiteX24" fmla="*/ 965200 w 1498600"/>
              <a:gd name="connsiteY24" fmla="*/ 329818 h 1412493"/>
              <a:gd name="connsiteX25" fmla="*/ 1022350 w 1498600"/>
              <a:gd name="connsiteY25" fmla="*/ 425068 h 1412493"/>
              <a:gd name="connsiteX26" fmla="*/ 1038225 w 1498600"/>
              <a:gd name="connsiteY26" fmla="*/ 507618 h 1412493"/>
              <a:gd name="connsiteX27" fmla="*/ 1050925 w 1498600"/>
              <a:gd name="connsiteY27" fmla="*/ 691768 h 1412493"/>
              <a:gd name="connsiteX28" fmla="*/ 1050925 w 1498600"/>
              <a:gd name="connsiteY28" fmla="*/ 952118 h 1412493"/>
              <a:gd name="connsiteX29" fmla="*/ 1047750 w 1498600"/>
              <a:gd name="connsiteY29" fmla="*/ 1136268 h 1412493"/>
              <a:gd name="connsiteX30" fmla="*/ 1057275 w 1498600"/>
              <a:gd name="connsiteY30" fmla="*/ 1241043 h 1412493"/>
              <a:gd name="connsiteX31" fmla="*/ 1098550 w 1498600"/>
              <a:gd name="connsiteY31" fmla="*/ 1326768 h 1412493"/>
              <a:gd name="connsiteX32" fmla="*/ 1174750 w 1498600"/>
              <a:gd name="connsiteY32" fmla="*/ 1377568 h 1412493"/>
              <a:gd name="connsiteX33" fmla="*/ 1250950 w 1498600"/>
              <a:gd name="connsiteY33" fmla="*/ 1387093 h 1412493"/>
              <a:gd name="connsiteX34" fmla="*/ 1343025 w 1498600"/>
              <a:gd name="connsiteY34" fmla="*/ 1364868 h 1412493"/>
              <a:gd name="connsiteX35" fmla="*/ 1431925 w 1498600"/>
              <a:gd name="connsiteY35" fmla="*/ 1285493 h 1412493"/>
              <a:gd name="connsiteX36" fmla="*/ 1498600 w 1498600"/>
              <a:gd name="connsiteY36" fmla="*/ 1183893 h 1412493"/>
              <a:gd name="connsiteX0" fmla="*/ 0 w 1431925"/>
              <a:gd name="connsiteY0" fmla="*/ 1412493 h 1412493"/>
              <a:gd name="connsiteX1" fmla="*/ 69850 w 1431925"/>
              <a:gd name="connsiteY1" fmla="*/ 1295018 h 1412493"/>
              <a:gd name="connsiteX2" fmla="*/ 120650 w 1431925"/>
              <a:gd name="connsiteY2" fmla="*/ 1202943 h 1412493"/>
              <a:gd name="connsiteX3" fmla="*/ 168275 w 1431925"/>
              <a:gd name="connsiteY3" fmla="*/ 1104518 h 1412493"/>
              <a:gd name="connsiteX4" fmla="*/ 219075 w 1431925"/>
              <a:gd name="connsiteY4" fmla="*/ 993393 h 1412493"/>
              <a:gd name="connsiteX5" fmla="*/ 273050 w 1431925"/>
              <a:gd name="connsiteY5" fmla="*/ 850518 h 1412493"/>
              <a:gd name="connsiteX6" fmla="*/ 317500 w 1431925"/>
              <a:gd name="connsiteY6" fmla="*/ 736218 h 1412493"/>
              <a:gd name="connsiteX7" fmla="*/ 352425 w 1431925"/>
              <a:gd name="connsiteY7" fmla="*/ 612393 h 1412493"/>
              <a:gd name="connsiteX8" fmla="*/ 384175 w 1431925"/>
              <a:gd name="connsiteY8" fmla="*/ 507618 h 1412493"/>
              <a:gd name="connsiteX9" fmla="*/ 406400 w 1431925"/>
              <a:gd name="connsiteY9" fmla="*/ 399668 h 1412493"/>
              <a:gd name="connsiteX10" fmla="*/ 422275 w 1431925"/>
              <a:gd name="connsiteY10" fmla="*/ 291718 h 1412493"/>
              <a:gd name="connsiteX11" fmla="*/ 412750 w 1431925"/>
              <a:gd name="connsiteY11" fmla="*/ 161543 h 1412493"/>
              <a:gd name="connsiteX12" fmla="*/ 384175 w 1431925"/>
              <a:gd name="connsiteY12" fmla="*/ 75818 h 1412493"/>
              <a:gd name="connsiteX13" fmla="*/ 327025 w 1431925"/>
              <a:gd name="connsiteY13" fmla="*/ 21843 h 1412493"/>
              <a:gd name="connsiteX14" fmla="*/ 285750 w 1431925"/>
              <a:gd name="connsiteY14" fmla="*/ 2793 h 1412493"/>
              <a:gd name="connsiteX15" fmla="*/ 228600 w 1431925"/>
              <a:gd name="connsiteY15" fmla="*/ 2793 h 1412493"/>
              <a:gd name="connsiteX16" fmla="*/ 190500 w 1431925"/>
              <a:gd name="connsiteY16" fmla="*/ 28193 h 1412493"/>
              <a:gd name="connsiteX17" fmla="*/ 190500 w 1431925"/>
              <a:gd name="connsiteY17" fmla="*/ 85343 h 1412493"/>
              <a:gd name="connsiteX18" fmla="*/ 231775 w 1431925"/>
              <a:gd name="connsiteY18" fmla="*/ 155193 h 1412493"/>
              <a:gd name="connsiteX19" fmla="*/ 320675 w 1431925"/>
              <a:gd name="connsiteY19" fmla="*/ 183768 h 1412493"/>
              <a:gd name="connsiteX20" fmla="*/ 466725 w 1431925"/>
              <a:gd name="connsiteY20" fmla="*/ 193293 h 1412493"/>
              <a:gd name="connsiteX21" fmla="*/ 612775 w 1431925"/>
              <a:gd name="connsiteY21" fmla="*/ 196468 h 1412493"/>
              <a:gd name="connsiteX22" fmla="*/ 736600 w 1431925"/>
              <a:gd name="connsiteY22" fmla="*/ 209168 h 1412493"/>
              <a:gd name="connsiteX23" fmla="*/ 873125 w 1431925"/>
              <a:gd name="connsiteY23" fmla="*/ 253618 h 1412493"/>
              <a:gd name="connsiteX24" fmla="*/ 965200 w 1431925"/>
              <a:gd name="connsiteY24" fmla="*/ 329818 h 1412493"/>
              <a:gd name="connsiteX25" fmla="*/ 1022350 w 1431925"/>
              <a:gd name="connsiteY25" fmla="*/ 425068 h 1412493"/>
              <a:gd name="connsiteX26" fmla="*/ 1038225 w 1431925"/>
              <a:gd name="connsiteY26" fmla="*/ 507618 h 1412493"/>
              <a:gd name="connsiteX27" fmla="*/ 1050925 w 1431925"/>
              <a:gd name="connsiteY27" fmla="*/ 691768 h 1412493"/>
              <a:gd name="connsiteX28" fmla="*/ 1050925 w 1431925"/>
              <a:gd name="connsiteY28" fmla="*/ 952118 h 1412493"/>
              <a:gd name="connsiteX29" fmla="*/ 1047750 w 1431925"/>
              <a:gd name="connsiteY29" fmla="*/ 1136268 h 1412493"/>
              <a:gd name="connsiteX30" fmla="*/ 1057275 w 1431925"/>
              <a:gd name="connsiteY30" fmla="*/ 1241043 h 1412493"/>
              <a:gd name="connsiteX31" fmla="*/ 1098550 w 1431925"/>
              <a:gd name="connsiteY31" fmla="*/ 1326768 h 1412493"/>
              <a:gd name="connsiteX32" fmla="*/ 1174750 w 1431925"/>
              <a:gd name="connsiteY32" fmla="*/ 1377568 h 1412493"/>
              <a:gd name="connsiteX33" fmla="*/ 1250950 w 1431925"/>
              <a:gd name="connsiteY33" fmla="*/ 1387093 h 1412493"/>
              <a:gd name="connsiteX34" fmla="*/ 1343025 w 1431925"/>
              <a:gd name="connsiteY34" fmla="*/ 1364868 h 1412493"/>
              <a:gd name="connsiteX35" fmla="*/ 1431925 w 1431925"/>
              <a:gd name="connsiteY35" fmla="*/ 1285493 h 1412493"/>
              <a:gd name="connsiteX0" fmla="*/ 0 w 1343025"/>
              <a:gd name="connsiteY0" fmla="*/ 1412493 h 1412493"/>
              <a:gd name="connsiteX1" fmla="*/ 69850 w 1343025"/>
              <a:gd name="connsiteY1" fmla="*/ 1295018 h 1412493"/>
              <a:gd name="connsiteX2" fmla="*/ 120650 w 1343025"/>
              <a:gd name="connsiteY2" fmla="*/ 1202943 h 1412493"/>
              <a:gd name="connsiteX3" fmla="*/ 168275 w 1343025"/>
              <a:gd name="connsiteY3" fmla="*/ 1104518 h 1412493"/>
              <a:gd name="connsiteX4" fmla="*/ 219075 w 1343025"/>
              <a:gd name="connsiteY4" fmla="*/ 993393 h 1412493"/>
              <a:gd name="connsiteX5" fmla="*/ 273050 w 1343025"/>
              <a:gd name="connsiteY5" fmla="*/ 850518 h 1412493"/>
              <a:gd name="connsiteX6" fmla="*/ 317500 w 1343025"/>
              <a:gd name="connsiteY6" fmla="*/ 736218 h 1412493"/>
              <a:gd name="connsiteX7" fmla="*/ 352425 w 1343025"/>
              <a:gd name="connsiteY7" fmla="*/ 612393 h 1412493"/>
              <a:gd name="connsiteX8" fmla="*/ 384175 w 1343025"/>
              <a:gd name="connsiteY8" fmla="*/ 507618 h 1412493"/>
              <a:gd name="connsiteX9" fmla="*/ 406400 w 1343025"/>
              <a:gd name="connsiteY9" fmla="*/ 399668 h 1412493"/>
              <a:gd name="connsiteX10" fmla="*/ 422275 w 1343025"/>
              <a:gd name="connsiteY10" fmla="*/ 291718 h 1412493"/>
              <a:gd name="connsiteX11" fmla="*/ 412750 w 1343025"/>
              <a:gd name="connsiteY11" fmla="*/ 161543 h 1412493"/>
              <a:gd name="connsiteX12" fmla="*/ 384175 w 1343025"/>
              <a:gd name="connsiteY12" fmla="*/ 75818 h 1412493"/>
              <a:gd name="connsiteX13" fmla="*/ 327025 w 1343025"/>
              <a:gd name="connsiteY13" fmla="*/ 21843 h 1412493"/>
              <a:gd name="connsiteX14" fmla="*/ 285750 w 1343025"/>
              <a:gd name="connsiteY14" fmla="*/ 2793 h 1412493"/>
              <a:gd name="connsiteX15" fmla="*/ 228600 w 1343025"/>
              <a:gd name="connsiteY15" fmla="*/ 2793 h 1412493"/>
              <a:gd name="connsiteX16" fmla="*/ 190500 w 1343025"/>
              <a:gd name="connsiteY16" fmla="*/ 28193 h 1412493"/>
              <a:gd name="connsiteX17" fmla="*/ 190500 w 1343025"/>
              <a:gd name="connsiteY17" fmla="*/ 85343 h 1412493"/>
              <a:gd name="connsiteX18" fmla="*/ 231775 w 1343025"/>
              <a:gd name="connsiteY18" fmla="*/ 155193 h 1412493"/>
              <a:gd name="connsiteX19" fmla="*/ 320675 w 1343025"/>
              <a:gd name="connsiteY19" fmla="*/ 183768 h 1412493"/>
              <a:gd name="connsiteX20" fmla="*/ 466725 w 1343025"/>
              <a:gd name="connsiteY20" fmla="*/ 193293 h 1412493"/>
              <a:gd name="connsiteX21" fmla="*/ 612775 w 1343025"/>
              <a:gd name="connsiteY21" fmla="*/ 196468 h 1412493"/>
              <a:gd name="connsiteX22" fmla="*/ 736600 w 1343025"/>
              <a:gd name="connsiteY22" fmla="*/ 209168 h 1412493"/>
              <a:gd name="connsiteX23" fmla="*/ 873125 w 1343025"/>
              <a:gd name="connsiteY23" fmla="*/ 253618 h 1412493"/>
              <a:gd name="connsiteX24" fmla="*/ 965200 w 1343025"/>
              <a:gd name="connsiteY24" fmla="*/ 329818 h 1412493"/>
              <a:gd name="connsiteX25" fmla="*/ 1022350 w 1343025"/>
              <a:gd name="connsiteY25" fmla="*/ 425068 h 1412493"/>
              <a:gd name="connsiteX26" fmla="*/ 1038225 w 1343025"/>
              <a:gd name="connsiteY26" fmla="*/ 507618 h 1412493"/>
              <a:gd name="connsiteX27" fmla="*/ 1050925 w 1343025"/>
              <a:gd name="connsiteY27" fmla="*/ 691768 h 1412493"/>
              <a:gd name="connsiteX28" fmla="*/ 1050925 w 1343025"/>
              <a:gd name="connsiteY28" fmla="*/ 952118 h 1412493"/>
              <a:gd name="connsiteX29" fmla="*/ 1047750 w 1343025"/>
              <a:gd name="connsiteY29" fmla="*/ 1136268 h 1412493"/>
              <a:gd name="connsiteX30" fmla="*/ 1057275 w 1343025"/>
              <a:gd name="connsiteY30" fmla="*/ 1241043 h 1412493"/>
              <a:gd name="connsiteX31" fmla="*/ 1098550 w 1343025"/>
              <a:gd name="connsiteY31" fmla="*/ 1326768 h 1412493"/>
              <a:gd name="connsiteX32" fmla="*/ 1174750 w 1343025"/>
              <a:gd name="connsiteY32" fmla="*/ 1377568 h 1412493"/>
              <a:gd name="connsiteX33" fmla="*/ 1250950 w 1343025"/>
              <a:gd name="connsiteY33" fmla="*/ 1387093 h 1412493"/>
              <a:gd name="connsiteX34" fmla="*/ 1343025 w 1343025"/>
              <a:gd name="connsiteY34" fmla="*/ 1364868 h 1412493"/>
              <a:gd name="connsiteX0" fmla="*/ 0 w 1250950"/>
              <a:gd name="connsiteY0" fmla="*/ 1412493 h 1412493"/>
              <a:gd name="connsiteX1" fmla="*/ 69850 w 1250950"/>
              <a:gd name="connsiteY1" fmla="*/ 1295018 h 1412493"/>
              <a:gd name="connsiteX2" fmla="*/ 120650 w 1250950"/>
              <a:gd name="connsiteY2" fmla="*/ 1202943 h 1412493"/>
              <a:gd name="connsiteX3" fmla="*/ 168275 w 1250950"/>
              <a:gd name="connsiteY3" fmla="*/ 1104518 h 1412493"/>
              <a:gd name="connsiteX4" fmla="*/ 219075 w 1250950"/>
              <a:gd name="connsiteY4" fmla="*/ 993393 h 1412493"/>
              <a:gd name="connsiteX5" fmla="*/ 273050 w 1250950"/>
              <a:gd name="connsiteY5" fmla="*/ 850518 h 1412493"/>
              <a:gd name="connsiteX6" fmla="*/ 317500 w 1250950"/>
              <a:gd name="connsiteY6" fmla="*/ 736218 h 1412493"/>
              <a:gd name="connsiteX7" fmla="*/ 352425 w 1250950"/>
              <a:gd name="connsiteY7" fmla="*/ 612393 h 1412493"/>
              <a:gd name="connsiteX8" fmla="*/ 384175 w 1250950"/>
              <a:gd name="connsiteY8" fmla="*/ 507618 h 1412493"/>
              <a:gd name="connsiteX9" fmla="*/ 406400 w 1250950"/>
              <a:gd name="connsiteY9" fmla="*/ 399668 h 1412493"/>
              <a:gd name="connsiteX10" fmla="*/ 422275 w 1250950"/>
              <a:gd name="connsiteY10" fmla="*/ 291718 h 1412493"/>
              <a:gd name="connsiteX11" fmla="*/ 412750 w 1250950"/>
              <a:gd name="connsiteY11" fmla="*/ 161543 h 1412493"/>
              <a:gd name="connsiteX12" fmla="*/ 384175 w 1250950"/>
              <a:gd name="connsiteY12" fmla="*/ 75818 h 1412493"/>
              <a:gd name="connsiteX13" fmla="*/ 327025 w 1250950"/>
              <a:gd name="connsiteY13" fmla="*/ 21843 h 1412493"/>
              <a:gd name="connsiteX14" fmla="*/ 285750 w 1250950"/>
              <a:gd name="connsiteY14" fmla="*/ 2793 h 1412493"/>
              <a:gd name="connsiteX15" fmla="*/ 228600 w 1250950"/>
              <a:gd name="connsiteY15" fmla="*/ 2793 h 1412493"/>
              <a:gd name="connsiteX16" fmla="*/ 190500 w 1250950"/>
              <a:gd name="connsiteY16" fmla="*/ 28193 h 1412493"/>
              <a:gd name="connsiteX17" fmla="*/ 190500 w 1250950"/>
              <a:gd name="connsiteY17" fmla="*/ 85343 h 1412493"/>
              <a:gd name="connsiteX18" fmla="*/ 231775 w 1250950"/>
              <a:gd name="connsiteY18" fmla="*/ 155193 h 1412493"/>
              <a:gd name="connsiteX19" fmla="*/ 320675 w 1250950"/>
              <a:gd name="connsiteY19" fmla="*/ 183768 h 1412493"/>
              <a:gd name="connsiteX20" fmla="*/ 466725 w 1250950"/>
              <a:gd name="connsiteY20" fmla="*/ 193293 h 1412493"/>
              <a:gd name="connsiteX21" fmla="*/ 612775 w 1250950"/>
              <a:gd name="connsiteY21" fmla="*/ 196468 h 1412493"/>
              <a:gd name="connsiteX22" fmla="*/ 736600 w 1250950"/>
              <a:gd name="connsiteY22" fmla="*/ 209168 h 1412493"/>
              <a:gd name="connsiteX23" fmla="*/ 873125 w 1250950"/>
              <a:gd name="connsiteY23" fmla="*/ 253618 h 1412493"/>
              <a:gd name="connsiteX24" fmla="*/ 965200 w 1250950"/>
              <a:gd name="connsiteY24" fmla="*/ 329818 h 1412493"/>
              <a:gd name="connsiteX25" fmla="*/ 1022350 w 1250950"/>
              <a:gd name="connsiteY25" fmla="*/ 425068 h 1412493"/>
              <a:gd name="connsiteX26" fmla="*/ 1038225 w 1250950"/>
              <a:gd name="connsiteY26" fmla="*/ 507618 h 1412493"/>
              <a:gd name="connsiteX27" fmla="*/ 1050925 w 1250950"/>
              <a:gd name="connsiteY27" fmla="*/ 691768 h 1412493"/>
              <a:gd name="connsiteX28" fmla="*/ 1050925 w 1250950"/>
              <a:gd name="connsiteY28" fmla="*/ 952118 h 1412493"/>
              <a:gd name="connsiteX29" fmla="*/ 1047750 w 1250950"/>
              <a:gd name="connsiteY29" fmla="*/ 1136268 h 1412493"/>
              <a:gd name="connsiteX30" fmla="*/ 1057275 w 1250950"/>
              <a:gd name="connsiteY30" fmla="*/ 1241043 h 1412493"/>
              <a:gd name="connsiteX31" fmla="*/ 1098550 w 1250950"/>
              <a:gd name="connsiteY31" fmla="*/ 1326768 h 1412493"/>
              <a:gd name="connsiteX32" fmla="*/ 1174750 w 1250950"/>
              <a:gd name="connsiteY32" fmla="*/ 1377568 h 1412493"/>
              <a:gd name="connsiteX33" fmla="*/ 1250950 w 1250950"/>
              <a:gd name="connsiteY33" fmla="*/ 1387093 h 1412493"/>
              <a:gd name="connsiteX0" fmla="*/ 0 w 1174750"/>
              <a:gd name="connsiteY0" fmla="*/ 1412493 h 1412493"/>
              <a:gd name="connsiteX1" fmla="*/ 69850 w 1174750"/>
              <a:gd name="connsiteY1" fmla="*/ 1295018 h 1412493"/>
              <a:gd name="connsiteX2" fmla="*/ 120650 w 1174750"/>
              <a:gd name="connsiteY2" fmla="*/ 1202943 h 1412493"/>
              <a:gd name="connsiteX3" fmla="*/ 168275 w 1174750"/>
              <a:gd name="connsiteY3" fmla="*/ 1104518 h 1412493"/>
              <a:gd name="connsiteX4" fmla="*/ 219075 w 1174750"/>
              <a:gd name="connsiteY4" fmla="*/ 993393 h 1412493"/>
              <a:gd name="connsiteX5" fmla="*/ 273050 w 1174750"/>
              <a:gd name="connsiteY5" fmla="*/ 850518 h 1412493"/>
              <a:gd name="connsiteX6" fmla="*/ 317500 w 1174750"/>
              <a:gd name="connsiteY6" fmla="*/ 736218 h 1412493"/>
              <a:gd name="connsiteX7" fmla="*/ 352425 w 1174750"/>
              <a:gd name="connsiteY7" fmla="*/ 612393 h 1412493"/>
              <a:gd name="connsiteX8" fmla="*/ 384175 w 1174750"/>
              <a:gd name="connsiteY8" fmla="*/ 507618 h 1412493"/>
              <a:gd name="connsiteX9" fmla="*/ 406400 w 1174750"/>
              <a:gd name="connsiteY9" fmla="*/ 399668 h 1412493"/>
              <a:gd name="connsiteX10" fmla="*/ 422275 w 1174750"/>
              <a:gd name="connsiteY10" fmla="*/ 291718 h 1412493"/>
              <a:gd name="connsiteX11" fmla="*/ 412750 w 1174750"/>
              <a:gd name="connsiteY11" fmla="*/ 161543 h 1412493"/>
              <a:gd name="connsiteX12" fmla="*/ 384175 w 1174750"/>
              <a:gd name="connsiteY12" fmla="*/ 75818 h 1412493"/>
              <a:gd name="connsiteX13" fmla="*/ 327025 w 1174750"/>
              <a:gd name="connsiteY13" fmla="*/ 21843 h 1412493"/>
              <a:gd name="connsiteX14" fmla="*/ 285750 w 1174750"/>
              <a:gd name="connsiteY14" fmla="*/ 2793 h 1412493"/>
              <a:gd name="connsiteX15" fmla="*/ 228600 w 1174750"/>
              <a:gd name="connsiteY15" fmla="*/ 2793 h 1412493"/>
              <a:gd name="connsiteX16" fmla="*/ 190500 w 1174750"/>
              <a:gd name="connsiteY16" fmla="*/ 28193 h 1412493"/>
              <a:gd name="connsiteX17" fmla="*/ 190500 w 1174750"/>
              <a:gd name="connsiteY17" fmla="*/ 85343 h 1412493"/>
              <a:gd name="connsiteX18" fmla="*/ 231775 w 1174750"/>
              <a:gd name="connsiteY18" fmla="*/ 155193 h 1412493"/>
              <a:gd name="connsiteX19" fmla="*/ 320675 w 1174750"/>
              <a:gd name="connsiteY19" fmla="*/ 183768 h 1412493"/>
              <a:gd name="connsiteX20" fmla="*/ 466725 w 1174750"/>
              <a:gd name="connsiteY20" fmla="*/ 193293 h 1412493"/>
              <a:gd name="connsiteX21" fmla="*/ 612775 w 1174750"/>
              <a:gd name="connsiteY21" fmla="*/ 196468 h 1412493"/>
              <a:gd name="connsiteX22" fmla="*/ 736600 w 1174750"/>
              <a:gd name="connsiteY22" fmla="*/ 209168 h 1412493"/>
              <a:gd name="connsiteX23" fmla="*/ 873125 w 1174750"/>
              <a:gd name="connsiteY23" fmla="*/ 253618 h 1412493"/>
              <a:gd name="connsiteX24" fmla="*/ 965200 w 1174750"/>
              <a:gd name="connsiteY24" fmla="*/ 329818 h 1412493"/>
              <a:gd name="connsiteX25" fmla="*/ 1022350 w 1174750"/>
              <a:gd name="connsiteY25" fmla="*/ 425068 h 1412493"/>
              <a:gd name="connsiteX26" fmla="*/ 1038225 w 1174750"/>
              <a:gd name="connsiteY26" fmla="*/ 507618 h 1412493"/>
              <a:gd name="connsiteX27" fmla="*/ 1050925 w 1174750"/>
              <a:gd name="connsiteY27" fmla="*/ 691768 h 1412493"/>
              <a:gd name="connsiteX28" fmla="*/ 1050925 w 1174750"/>
              <a:gd name="connsiteY28" fmla="*/ 952118 h 1412493"/>
              <a:gd name="connsiteX29" fmla="*/ 1047750 w 1174750"/>
              <a:gd name="connsiteY29" fmla="*/ 1136268 h 1412493"/>
              <a:gd name="connsiteX30" fmla="*/ 1057275 w 1174750"/>
              <a:gd name="connsiteY30" fmla="*/ 1241043 h 1412493"/>
              <a:gd name="connsiteX31" fmla="*/ 1098550 w 1174750"/>
              <a:gd name="connsiteY31" fmla="*/ 1326768 h 1412493"/>
              <a:gd name="connsiteX32" fmla="*/ 1174750 w 1174750"/>
              <a:gd name="connsiteY32" fmla="*/ 1377568 h 1412493"/>
              <a:gd name="connsiteX0" fmla="*/ 0 w 1098550"/>
              <a:gd name="connsiteY0" fmla="*/ 1412493 h 1412493"/>
              <a:gd name="connsiteX1" fmla="*/ 69850 w 1098550"/>
              <a:gd name="connsiteY1" fmla="*/ 1295018 h 1412493"/>
              <a:gd name="connsiteX2" fmla="*/ 120650 w 1098550"/>
              <a:gd name="connsiteY2" fmla="*/ 1202943 h 1412493"/>
              <a:gd name="connsiteX3" fmla="*/ 168275 w 1098550"/>
              <a:gd name="connsiteY3" fmla="*/ 1104518 h 1412493"/>
              <a:gd name="connsiteX4" fmla="*/ 219075 w 1098550"/>
              <a:gd name="connsiteY4" fmla="*/ 993393 h 1412493"/>
              <a:gd name="connsiteX5" fmla="*/ 273050 w 1098550"/>
              <a:gd name="connsiteY5" fmla="*/ 850518 h 1412493"/>
              <a:gd name="connsiteX6" fmla="*/ 317500 w 1098550"/>
              <a:gd name="connsiteY6" fmla="*/ 736218 h 1412493"/>
              <a:gd name="connsiteX7" fmla="*/ 352425 w 1098550"/>
              <a:gd name="connsiteY7" fmla="*/ 612393 h 1412493"/>
              <a:gd name="connsiteX8" fmla="*/ 384175 w 1098550"/>
              <a:gd name="connsiteY8" fmla="*/ 507618 h 1412493"/>
              <a:gd name="connsiteX9" fmla="*/ 406400 w 1098550"/>
              <a:gd name="connsiteY9" fmla="*/ 399668 h 1412493"/>
              <a:gd name="connsiteX10" fmla="*/ 422275 w 1098550"/>
              <a:gd name="connsiteY10" fmla="*/ 291718 h 1412493"/>
              <a:gd name="connsiteX11" fmla="*/ 412750 w 1098550"/>
              <a:gd name="connsiteY11" fmla="*/ 161543 h 1412493"/>
              <a:gd name="connsiteX12" fmla="*/ 384175 w 1098550"/>
              <a:gd name="connsiteY12" fmla="*/ 75818 h 1412493"/>
              <a:gd name="connsiteX13" fmla="*/ 327025 w 1098550"/>
              <a:gd name="connsiteY13" fmla="*/ 21843 h 1412493"/>
              <a:gd name="connsiteX14" fmla="*/ 285750 w 1098550"/>
              <a:gd name="connsiteY14" fmla="*/ 2793 h 1412493"/>
              <a:gd name="connsiteX15" fmla="*/ 228600 w 1098550"/>
              <a:gd name="connsiteY15" fmla="*/ 2793 h 1412493"/>
              <a:gd name="connsiteX16" fmla="*/ 190500 w 1098550"/>
              <a:gd name="connsiteY16" fmla="*/ 28193 h 1412493"/>
              <a:gd name="connsiteX17" fmla="*/ 190500 w 1098550"/>
              <a:gd name="connsiteY17" fmla="*/ 85343 h 1412493"/>
              <a:gd name="connsiteX18" fmla="*/ 231775 w 1098550"/>
              <a:gd name="connsiteY18" fmla="*/ 155193 h 1412493"/>
              <a:gd name="connsiteX19" fmla="*/ 320675 w 1098550"/>
              <a:gd name="connsiteY19" fmla="*/ 183768 h 1412493"/>
              <a:gd name="connsiteX20" fmla="*/ 466725 w 1098550"/>
              <a:gd name="connsiteY20" fmla="*/ 193293 h 1412493"/>
              <a:gd name="connsiteX21" fmla="*/ 612775 w 1098550"/>
              <a:gd name="connsiteY21" fmla="*/ 196468 h 1412493"/>
              <a:gd name="connsiteX22" fmla="*/ 736600 w 1098550"/>
              <a:gd name="connsiteY22" fmla="*/ 209168 h 1412493"/>
              <a:gd name="connsiteX23" fmla="*/ 873125 w 1098550"/>
              <a:gd name="connsiteY23" fmla="*/ 253618 h 1412493"/>
              <a:gd name="connsiteX24" fmla="*/ 965200 w 1098550"/>
              <a:gd name="connsiteY24" fmla="*/ 329818 h 1412493"/>
              <a:gd name="connsiteX25" fmla="*/ 1022350 w 1098550"/>
              <a:gd name="connsiteY25" fmla="*/ 425068 h 1412493"/>
              <a:gd name="connsiteX26" fmla="*/ 1038225 w 1098550"/>
              <a:gd name="connsiteY26" fmla="*/ 507618 h 1412493"/>
              <a:gd name="connsiteX27" fmla="*/ 1050925 w 1098550"/>
              <a:gd name="connsiteY27" fmla="*/ 691768 h 1412493"/>
              <a:gd name="connsiteX28" fmla="*/ 1050925 w 1098550"/>
              <a:gd name="connsiteY28" fmla="*/ 952118 h 1412493"/>
              <a:gd name="connsiteX29" fmla="*/ 1047750 w 1098550"/>
              <a:gd name="connsiteY29" fmla="*/ 1136268 h 1412493"/>
              <a:gd name="connsiteX30" fmla="*/ 1057275 w 1098550"/>
              <a:gd name="connsiteY30" fmla="*/ 1241043 h 1412493"/>
              <a:gd name="connsiteX31" fmla="*/ 1098550 w 1098550"/>
              <a:gd name="connsiteY31" fmla="*/ 1326768 h 1412493"/>
              <a:gd name="connsiteX0" fmla="*/ 0 w 1098550"/>
              <a:gd name="connsiteY0" fmla="*/ 1412493 h 1412493"/>
              <a:gd name="connsiteX1" fmla="*/ 69850 w 1098550"/>
              <a:gd name="connsiteY1" fmla="*/ 1295018 h 1412493"/>
              <a:gd name="connsiteX2" fmla="*/ 120650 w 1098550"/>
              <a:gd name="connsiteY2" fmla="*/ 1202943 h 1412493"/>
              <a:gd name="connsiteX3" fmla="*/ 168275 w 1098550"/>
              <a:gd name="connsiteY3" fmla="*/ 1104518 h 1412493"/>
              <a:gd name="connsiteX4" fmla="*/ 219075 w 1098550"/>
              <a:gd name="connsiteY4" fmla="*/ 993393 h 1412493"/>
              <a:gd name="connsiteX5" fmla="*/ 273050 w 1098550"/>
              <a:gd name="connsiteY5" fmla="*/ 850518 h 1412493"/>
              <a:gd name="connsiteX6" fmla="*/ 317500 w 1098550"/>
              <a:gd name="connsiteY6" fmla="*/ 736218 h 1412493"/>
              <a:gd name="connsiteX7" fmla="*/ 352425 w 1098550"/>
              <a:gd name="connsiteY7" fmla="*/ 612393 h 1412493"/>
              <a:gd name="connsiteX8" fmla="*/ 384175 w 1098550"/>
              <a:gd name="connsiteY8" fmla="*/ 507618 h 1412493"/>
              <a:gd name="connsiteX9" fmla="*/ 406400 w 1098550"/>
              <a:gd name="connsiteY9" fmla="*/ 399668 h 1412493"/>
              <a:gd name="connsiteX10" fmla="*/ 422275 w 1098550"/>
              <a:gd name="connsiteY10" fmla="*/ 291718 h 1412493"/>
              <a:gd name="connsiteX11" fmla="*/ 412750 w 1098550"/>
              <a:gd name="connsiteY11" fmla="*/ 161543 h 1412493"/>
              <a:gd name="connsiteX12" fmla="*/ 384175 w 1098550"/>
              <a:gd name="connsiteY12" fmla="*/ 75818 h 1412493"/>
              <a:gd name="connsiteX13" fmla="*/ 327025 w 1098550"/>
              <a:gd name="connsiteY13" fmla="*/ 21843 h 1412493"/>
              <a:gd name="connsiteX14" fmla="*/ 285750 w 1098550"/>
              <a:gd name="connsiteY14" fmla="*/ 2793 h 1412493"/>
              <a:gd name="connsiteX15" fmla="*/ 228600 w 1098550"/>
              <a:gd name="connsiteY15" fmla="*/ 2793 h 1412493"/>
              <a:gd name="connsiteX16" fmla="*/ 190500 w 1098550"/>
              <a:gd name="connsiteY16" fmla="*/ 28193 h 1412493"/>
              <a:gd name="connsiteX17" fmla="*/ 190500 w 1098550"/>
              <a:gd name="connsiteY17" fmla="*/ 85343 h 1412493"/>
              <a:gd name="connsiteX18" fmla="*/ 231775 w 1098550"/>
              <a:gd name="connsiteY18" fmla="*/ 155193 h 1412493"/>
              <a:gd name="connsiteX19" fmla="*/ 320675 w 1098550"/>
              <a:gd name="connsiteY19" fmla="*/ 183768 h 1412493"/>
              <a:gd name="connsiteX20" fmla="*/ 466725 w 1098550"/>
              <a:gd name="connsiteY20" fmla="*/ 193293 h 1412493"/>
              <a:gd name="connsiteX21" fmla="*/ 612775 w 1098550"/>
              <a:gd name="connsiteY21" fmla="*/ 196468 h 1412493"/>
              <a:gd name="connsiteX22" fmla="*/ 736600 w 1098550"/>
              <a:gd name="connsiteY22" fmla="*/ 209168 h 1412493"/>
              <a:gd name="connsiteX23" fmla="*/ 873125 w 1098550"/>
              <a:gd name="connsiteY23" fmla="*/ 253618 h 1412493"/>
              <a:gd name="connsiteX24" fmla="*/ 965200 w 1098550"/>
              <a:gd name="connsiteY24" fmla="*/ 329818 h 1412493"/>
              <a:gd name="connsiteX25" fmla="*/ 1022350 w 1098550"/>
              <a:gd name="connsiteY25" fmla="*/ 425068 h 1412493"/>
              <a:gd name="connsiteX26" fmla="*/ 1038225 w 1098550"/>
              <a:gd name="connsiteY26" fmla="*/ 507618 h 1412493"/>
              <a:gd name="connsiteX27" fmla="*/ 1050925 w 1098550"/>
              <a:gd name="connsiteY27" fmla="*/ 691768 h 1412493"/>
              <a:gd name="connsiteX28" fmla="*/ 1050925 w 1098550"/>
              <a:gd name="connsiteY28" fmla="*/ 952118 h 1412493"/>
              <a:gd name="connsiteX29" fmla="*/ 1047750 w 1098550"/>
              <a:gd name="connsiteY29" fmla="*/ 1136268 h 1412493"/>
              <a:gd name="connsiteX30" fmla="*/ 1057275 w 1098550"/>
              <a:gd name="connsiteY30" fmla="*/ 1241043 h 1412493"/>
              <a:gd name="connsiteX31" fmla="*/ 1082677 w 1098550"/>
              <a:gd name="connsiteY31" fmla="*/ 1314450 h 1412493"/>
              <a:gd name="connsiteX32" fmla="*/ 1098550 w 1098550"/>
              <a:gd name="connsiteY32" fmla="*/ 1326768 h 1412493"/>
              <a:gd name="connsiteX0" fmla="*/ 0 w 1082677"/>
              <a:gd name="connsiteY0" fmla="*/ 1412493 h 1412493"/>
              <a:gd name="connsiteX1" fmla="*/ 69850 w 1082677"/>
              <a:gd name="connsiteY1" fmla="*/ 1295018 h 1412493"/>
              <a:gd name="connsiteX2" fmla="*/ 120650 w 1082677"/>
              <a:gd name="connsiteY2" fmla="*/ 1202943 h 1412493"/>
              <a:gd name="connsiteX3" fmla="*/ 168275 w 1082677"/>
              <a:gd name="connsiteY3" fmla="*/ 1104518 h 1412493"/>
              <a:gd name="connsiteX4" fmla="*/ 219075 w 1082677"/>
              <a:gd name="connsiteY4" fmla="*/ 993393 h 1412493"/>
              <a:gd name="connsiteX5" fmla="*/ 273050 w 1082677"/>
              <a:gd name="connsiteY5" fmla="*/ 850518 h 1412493"/>
              <a:gd name="connsiteX6" fmla="*/ 317500 w 1082677"/>
              <a:gd name="connsiteY6" fmla="*/ 736218 h 1412493"/>
              <a:gd name="connsiteX7" fmla="*/ 352425 w 1082677"/>
              <a:gd name="connsiteY7" fmla="*/ 612393 h 1412493"/>
              <a:gd name="connsiteX8" fmla="*/ 384175 w 1082677"/>
              <a:gd name="connsiteY8" fmla="*/ 507618 h 1412493"/>
              <a:gd name="connsiteX9" fmla="*/ 406400 w 1082677"/>
              <a:gd name="connsiteY9" fmla="*/ 399668 h 1412493"/>
              <a:gd name="connsiteX10" fmla="*/ 422275 w 1082677"/>
              <a:gd name="connsiteY10" fmla="*/ 291718 h 1412493"/>
              <a:gd name="connsiteX11" fmla="*/ 412750 w 1082677"/>
              <a:gd name="connsiteY11" fmla="*/ 161543 h 1412493"/>
              <a:gd name="connsiteX12" fmla="*/ 384175 w 1082677"/>
              <a:gd name="connsiteY12" fmla="*/ 75818 h 1412493"/>
              <a:gd name="connsiteX13" fmla="*/ 327025 w 1082677"/>
              <a:gd name="connsiteY13" fmla="*/ 21843 h 1412493"/>
              <a:gd name="connsiteX14" fmla="*/ 285750 w 1082677"/>
              <a:gd name="connsiteY14" fmla="*/ 2793 h 1412493"/>
              <a:gd name="connsiteX15" fmla="*/ 228600 w 1082677"/>
              <a:gd name="connsiteY15" fmla="*/ 2793 h 1412493"/>
              <a:gd name="connsiteX16" fmla="*/ 190500 w 1082677"/>
              <a:gd name="connsiteY16" fmla="*/ 28193 h 1412493"/>
              <a:gd name="connsiteX17" fmla="*/ 190500 w 1082677"/>
              <a:gd name="connsiteY17" fmla="*/ 85343 h 1412493"/>
              <a:gd name="connsiteX18" fmla="*/ 231775 w 1082677"/>
              <a:gd name="connsiteY18" fmla="*/ 155193 h 1412493"/>
              <a:gd name="connsiteX19" fmla="*/ 320675 w 1082677"/>
              <a:gd name="connsiteY19" fmla="*/ 183768 h 1412493"/>
              <a:gd name="connsiteX20" fmla="*/ 466725 w 1082677"/>
              <a:gd name="connsiteY20" fmla="*/ 193293 h 1412493"/>
              <a:gd name="connsiteX21" fmla="*/ 612775 w 1082677"/>
              <a:gd name="connsiteY21" fmla="*/ 196468 h 1412493"/>
              <a:gd name="connsiteX22" fmla="*/ 736600 w 1082677"/>
              <a:gd name="connsiteY22" fmla="*/ 209168 h 1412493"/>
              <a:gd name="connsiteX23" fmla="*/ 873125 w 1082677"/>
              <a:gd name="connsiteY23" fmla="*/ 253618 h 1412493"/>
              <a:gd name="connsiteX24" fmla="*/ 965200 w 1082677"/>
              <a:gd name="connsiteY24" fmla="*/ 329818 h 1412493"/>
              <a:gd name="connsiteX25" fmla="*/ 1022350 w 1082677"/>
              <a:gd name="connsiteY25" fmla="*/ 425068 h 1412493"/>
              <a:gd name="connsiteX26" fmla="*/ 1038225 w 1082677"/>
              <a:gd name="connsiteY26" fmla="*/ 507618 h 1412493"/>
              <a:gd name="connsiteX27" fmla="*/ 1050925 w 1082677"/>
              <a:gd name="connsiteY27" fmla="*/ 691768 h 1412493"/>
              <a:gd name="connsiteX28" fmla="*/ 1050925 w 1082677"/>
              <a:gd name="connsiteY28" fmla="*/ 952118 h 1412493"/>
              <a:gd name="connsiteX29" fmla="*/ 1047750 w 1082677"/>
              <a:gd name="connsiteY29" fmla="*/ 1136268 h 1412493"/>
              <a:gd name="connsiteX30" fmla="*/ 1057275 w 1082677"/>
              <a:gd name="connsiteY30" fmla="*/ 1241043 h 1412493"/>
              <a:gd name="connsiteX31" fmla="*/ 1082677 w 1082677"/>
              <a:gd name="connsiteY31" fmla="*/ 1314450 h 1412493"/>
              <a:gd name="connsiteX0" fmla="*/ 0 w 1057275"/>
              <a:gd name="connsiteY0" fmla="*/ 1412493 h 1412493"/>
              <a:gd name="connsiteX1" fmla="*/ 69850 w 1057275"/>
              <a:gd name="connsiteY1" fmla="*/ 1295018 h 1412493"/>
              <a:gd name="connsiteX2" fmla="*/ 120650 w 1057275"/>
              <a:gd name="connsiteY2" fmla="*/ 1202943 h 1412493"/>
              <a:gd name="connsiteX3" fmla="*/ 168275 w 1057275"/>
              <a:gd name="connsiteY3" fmla="*/ 1104518 h 1412493"/>
              <a:gd name="connsiteX4" fmla="*/ 219075 w 1057275"/>
              <a:gd name="connsiteY4" fmla="*/ 993393 h 1412493"/>
              <a:gd name="connsiteX5" fmla="*/ 273050 w 1057275"/>
              <a:gd name="connsiteY5" fmla="*/ 850518 h 1412493"/>
              <a:gd name="connsiteX6" fmla="*/ 317500 w 1057275"/>
              <a:gd name="connsiteY6" fmla="*/ 736218 h 1412493"/>
              <a:gd name="connsiteX7" fmla="*/ 352425 w 1057275"/>
              <a:gd name="connsiteY7" fmla="*/ 612393 h 1412493"/>
              <a:gd name="connsiteX8" fmla="*/ 384175 w 1057275"/>
              <a:gd name="connsiteY8" fmla="*/ 507618 h 1412493"/>
              <a:gd name="connsiteX9" fmla="*/ 406400 w 1057275"/>
              <a:gd name="connsiteY9" fmla="*/ 399668 h 1412493"/>
              <a:gd name="connsiteX10" fmla="*/ 422275 w 1057275"/>
              <a:gd name="connsiteY10" fmla="*/ 291718 h 1412493"/>
              <a:gd name="connsiteX11" fmla="*/ 412750 w 1057275"/>
              <a:gd name="connsiteY11" fmla="*/ 161543 h 1412493"/>
              <a:gd name="connsiteX12" fmla="*/ 384175 w 1057275"/>
              <a:gd name="connsiteY12" fmla="*/ 75818 h 1412493"/>
              <a:gd name="connsiteX13" fmla="*/ 327025 w 1057275"/>
              <a:gd name="connsiteY13" fmla="*/ 21843 h 1412493"/>
              <a:gd name="connsiteX14" fmla="*/ 285750 w 1057275"/>
              <a:gd name="connsiteY14" fmla="*/ 2793 h 1412493"/>
              <a:gd name="connsiteX15" fmla="*/ 228600 w 1057275"/>
              <a:gd name="connsiteY15" fmla="*/ 2793 h 1412493"/>
              <a:gd name="connsiteX16" fmla="*/ 190500 w 1057275"/>
              <a:gd name="connsiteY16" fmla="*/ 28193 h 1412493"/>
              <a:gd name="connsiteX17" fmla="*/ 190500 w 1057275"/>
              <a:gd name="connsiteY17" fmla="*/ 85343 h 1412493"/>
              <a:gd name="connsiteX18" fmla="*/ 231775 w 1057275"/>
              <a:gd name="connsiteY18" fmla="*/ 155193 h 1412493"/>
              <a:gd name="connsiteX19" fmla="*/ 320675 w 1057275"/>
              <a:gd name="connsiteY19" fmla="*/ 183768 h 1412493"/>
              <a:gd name="connsiteX20" fmla="*/ 466725 w 1057275"/>
              <a:gd name="connsiteY20" fmla="*/ 193293 h 1412493"/>
              <a:gd name="connsiteX21" fmla="*/ 612775 w 1057275"/>
              <a:gd name="connsiteY21" fmla="*/ 196468 h 1412493"/>
              <a:gd name="connsiteX22" fmla="*/ 736600 w 1057275"/>
              <a:gd name="connsiteY22" fmla="*/ 209168 h 1412493"/>
              <a:gd name="connsiteX23" fmla="*/ 873125 w 1057275"/>
              <a:gd name="connsiteY23" fmla="*/ 253618 h 1412493"/>
              <a:gd name="connsiteX24" fmla="*/ 965200 w 1057275"/>
              <a:gd name="connsiteY24" fmla="*/ 329818 h 1412493"/>
              <a:gd name="connsiteX25" fmla="*/ 1022350 w 1057275"/>
              <a:gd name="connsiteY25" fmla="*/ 425068 h 1412493"/>
              <a:gd name="connsiteX26" fmla="*/ 1038225 w 1057275"/>
              <a:gd name="connsiteY26" fmla="*/ 507618 h 1412493"/>
              <a:gd name="connsiteX27" fmla="*/ 1050925 w 1057275"/>
              <a:gd name="connsiteY27" fmla="*/ 691768 h 1412493"/>
              <a:gd name="connsiteX28" fmla="*/ 1050925 w 1057275"/>
              <a:gd name="connsiteY28" fmla="*/ 952118 h 1412493"/>
              <a:gd name="connsiteX29" fmla="*/ 1047750 w 1057275"/>
              <a:gd name="connsiteY29" fmla="*/ 1136268 h 1412493"/>
              <a:gd name="connsiteX30" fmla="*/ 1057275 w 1057275"/>
              <a:gd name="connsiteY30" fmla="*/ 1241043 h 1412493"/>
              <a:gd name="connsiteX0" fmla="*/ 0 w 1051994"/>
              <a:gd name="connsiteY0" fmla="*/ 1412493 h 1412493"/>
              <a:gd name="connsiteX1" fmla="*/ 69850 w 1051994"/>
              <a:gd name="connsiteY1" fmla="*/ 1295018 h 1412493"/>
              <a:gd name="connsiteX2" fmla="*/ 120650 w 1051994"/>
              <a:gd name="connsiteY2" fmla="*/ 1202943 h 1412493"/>
              <a:gd name="connsiteX3" fmla="*/ 168275 w 1051994"/>
              <a:gd name="connsiteY3" fmla="*/ 1104518 h 1412493"/>
              <a:gd name="connsiteX4" fmla="*/ 219075 w 1051994"/>
              <a:gd name="connsiteY4" fmla="*/ 993393 h 1412493"/>
              <a:gd name="connsiteX5" fmla="*/ 273050 w 1051994"/>
              <a:gd name="connsiteY5" fmla="*/ 850518 h 1412493"/>
              <a:gd name="connsiteX6" fmla="*/ 317500 w 1051994"/>
              <a:gd name="connsiteY6" fmla="*/ 736218 h 1412493"/>
              <a:gd name="connsiteX7" fmla="*/ 352425 w 1051994"/>
              <a:gd name="connsiteY7" fmla="*/ 612393 h 1412493"/>
              <a:gd name="connsiteX8" fmla="*/ 384175 w 1051994"/>
              <a:gd name="connsiteY8" fmla="*/ 507618 h 1412493"/>
              <a:gd name="connsiteX9" fmla="*/ 406400 w 1051994"/>
              <a:gd name="connsiteY9" fmla="*/ 399668 h 1412493"/>
              <a:gd name="connsiteX10" fmla="*/ 422275 w 1051994"/>
              <a:gd name="connsiteY10" fmla="*/ 291718 h 1412493"/>
              <a:gd name="connsiteX11" fmla="*/ 412750 w 1051994"/>
              <a:gd name="connsiteY11" fmla="*/ 161543 h 1412493"/>
              <a:gd name="connsiteX12" fmla="*/ 384175 w 1051994"/>
              <a:gd name="connsiteY12" fmla="*/ 75818 h 1412493"/>
              <a:gd name="connsiteX13" fmla="*/ 327025 w 1051994"/>
              <a:gd name="connsiteY13" fmla="*/ 21843 h 1412493"/>
              <a:gd name="connsiteX14" fmla="*/ 285750 w 1051994"/>
              <a:gd name="connsiteY14" fmla="*/ 2793 h 1412493"/>
              <a:gd name="connsiteX15" fmla="*/ 228600 w 1051994"/>
              <a:gd name="connsiteY15" fmla="*/ 2793 h 1412493"/>
              <a:gd name="connsiteX16" fmla="*/ 190500 w 1051994"/>
              <a:gd name="connsiteY16" fmla="*/ 28193 h 1412493"/>
              <a:gd name="connsiteX17" fmla="*/ 190500 w 1051994"/>
              <a:gd name="connsiteY17" fmla="*/ 85343 h 1412493"/>
              <a:gd name="connsiteX18" fmla="*/ 231775 w 1051994"/>
              <a:gd name="connsiteY18" fmla="*/ 155193 h 1412493"/>
              <a:gd name="connsiteX19" fmla="*/ 320675 w 1051994"/>
              <a:gd name="connsiteY19" fmla="*/ 183768 h 1412493"/>
              <a:gd name="connsiteX20" fmla="*/ 466725 w 1051994"/>
              <a:gd name="connsiteY20" fmla="*/ 193293 h 1412493"/>
              <a:gd name="connsiteX21" fmla="*/ 612775 w 1051994"/>
              <a:gd name="connsiteY21" fmla="*/ 196468 h 1412493"/>
              <a:gd name="connsiteX22" fmla="*/ 736600 w 1051994"/>
              <a:gd name="connsiteY22" fmla="*/ 209168 h 1412493"/>
              <a:gd name="connsiteX23" fmla="*/ 873125 w 1051994"/>
              <a:gd name="connsiteY23" fmla="*/ 253618 h 1412493"/>
              <a:gd name="connsiteX24" fmla="*/ 965200 w 1051994"/>
              <a:gd name="connsiteY24" fmla="*/ 329818 h 1412493"/>
              <a:gd name="connsiteX25" fmla="*/ 1022350 w 1051994"/>
              <a:gd name="connsiteY25" fmla="*/ 425068 h 1412493"/>
              <a:gd name="connsiteX26" fmla="*/ 1038225 w 1051994"/>
              <a:gd name="connsiteY26" fmla="*/ 507618 h 1412493"/>
              <a:gd name="connsiteX27" fmla="*/ 1050925 w 1051994"/>
              <a:gd name="connsiteY27" fmla="*/ 691768 h 1412493"/>
              <a:gd name="connsiteX28" fmla="*/ 1050925 w 1051994"/>
              <a:gd name="connsiteY28" fmla="*/ 952118 h 1412493"/>
              <a:gd name="connsiteX29" fmla="*/ 1047750 w 1051994"/>
              <a:gd name="connsiteY29" fmla="*/ 1136268 h 1412493"/>
              <a:gd name="connsiteX0" fmla="*/ 0 w 1051994"/>
              <a:gd name="connsiteY0" fmla="*/ 1412493 h 1412493"/>
              <a:gd name="connsiteX1" fmla="*/ 69850 w 1051994"/>
              <a:gd name="connsiteY1" fmla="*/ 1295018 h 1412493"/>
              <a:gd name="connsiteX2" fmla="*/ 120650 w 1051994"/>
              <a:gd name="connsiteY2" fmla="*/ 1202943 h 1412493"/>
              <a:gd name="connsiteX3" fmla="*/ 168275 w 1051994"/>
              <a:gd name="connsiteY3" fmla="*/ 1104518 h 1412493"/>
              <a:gd name="connsiteX4" fmla="*/ 219075 w 1051994"/>
              <a:gd name="connsiteY4" fmla="*/ 993393 h 1412493"/>
              <a:gd name="connsiteX5" fmla="*/ 273050 w 1051994"/>
              <a:gd name="connsiteY5" fmla="*/ 850518 h 1412493"/>
              <a:gd name="connsiteX6" fmla="*/ 317500 w 1051994"/>
              <a:gd name="connsiteY6" fmla="*/ 736218 h 1412493"/>
              <a:gd name="connsiteX7" fmla="*/ 352425 w 1051994"/>
              <a:gd name="connsiteY7" fmla="*/ 612393 h 1412493"/>
              <a:gd name="connsiteX8" fmla="*/ 384175 w 1051994"/>
              <a:gd name="connsiteY8" fmla="*/ 507618 h 1412493"/>
              <a:gd name="connsiteX9" fmla="*/ 406400 w 1051994"/>
              <a:gd name="connsiteY9" fmla="*/ 399668 h 1412493"/>
              <a:gd name="connsiteX10" fmla="*/ 422275 w 1051994"/>
              <a:gd name="connsiteY10" fmla="*/ 291718 h 1412493"/>
              <a:gd name="connsiteX11" fmla="*/ 412750 w 1051994"/>
              <a:gd name="connsiteY11" fmla="*/ 161543 h 1412493"/>
              <a:gd name="connsiteX12" fmla="*/ 384175 w 1051994"/>
              <a:gd name="connsiteY12" fmla="*/ 75818 h 1412493"/>
              <a:gd name="connsiteX13" fmla="*/ 327025 w 1051994"/>
              <a:gd name="connsiteY13" fmla="*/ 21843 h 1412493"/>
              <a:gd name="connsiteX14" fmla="*/ 285750 w 1051994"/>
              <a:gd name="connsiteY14" fmla="*/ 2793 h 1412493"/>
              <a:gd name="connsiteX15" fmla="*/ 228600 w 1051994"/>
              <a:gd name="connsiteY15" fmla="*/ 2793 h 1412493"/>
              <a:gd name="connsiteX16" fmla="*/ 190500 w 1051994"/>
              <a:gd name="connsiteY16" fmla="*/ 28193 h 1412493"/>
              <a:gd name="connsiteX17" fmla="*/ 190500 w 1051994"/>
              <a:gd name="connsiteY17" fmla="*/ 85343 h 1412493"/>
              <a:gd name="connsiteX18" fmla="*/ 231775 w 1051994"/>
              <a:gd name="connsiteY18" fmla="*/ 155193 h 1412493"/>
              <a:gd name="connsiteX19" fmla="*/ 320675 w 1051994"/>
              <a:gd name="connsiteY19" fmla="*/ 183768 h 1412493"/>
              <a:gd name="connsiteX20" fmla="*/ 466725 w 1051994"/>
              <a:gd name="connsiteY20" fmla="*/ 193293 h 1412493"/>
              <a:gd name="connsiteX21" fmla="*/ 612775 w 1051994"/>
              <a:gd name="connsiteY21" fmla="*/ 196468 h 1412493"/>
              <a:gd name="connsiteX22" fmla="*/ 736600 w 1051994"/>
              <a:gd name="connsiteY22" fmla="*/ 209168 h 1412493"/>
              <a:gd name="connsiteX23" fmla="*/ 873125 w 1051994"/>
              <a:gd name="connsiteY23" fmla="*/ 253618 h 1412493"/>
              <a:gd name="connsiteX24" fmla="*/ 965200 w 1051994"/>
              <a:gd name="connsiteY24" fmla="*/ 329818 h 1412493"/>
              <a:gd name="connsiteX25" fmla="*/ 1022350 w 1051994"/>
              <a:gd name="connsiteY25" fmla="*/ 425068 h 1412493"/>
              <a:gd name="connsiteX26" fmla="*/ 1038225 w 1051994"/>
              <a:gd name="connsiteY26" fmla="*/ 507618 h 1412493"/>
              <a:gd name="connsiteX27" fmla="*/ 1050925 w 1051994"/>
              <a:gd name="connsiteY27" fmla="*/ 691768 h 1412493"/>
              <a:gd name="connsiteX28" fmla="*/ 1050925 w 1051994"/>
              <a:gd name="connsiteY28" fmla="*/ 952118 h 1412493"/>
              <a:gd name="connsiteX0" fmla="*/ 0 w 1050925"/>
              <a:gd name="connsiteY0" fmla="*/ 1412493 h 1412493"/>
              <a:gd name="connsiteX1" fmla="*/ 69850 w 1050925"/>
              <a:gd name="connsiteY1" fmla="*/ 1295018 h 1412493"/>
              <a:gd name="connsiteX2" fmla="*/ 120650 w 1050925"/>
              <a:gd name="connsiteY2" fmla="*/ 1202943 h 1412493"/>
              <a:gd name="connsiteX3" fmla="*/ 168275 w 1050925"/>
              <a:gd name="connsiteY3" fmla="*/ 1104518 h 1412493"/>
              <a:gd name="connsiteX4" fmla="*/ 219075 w 1050925"/>
              <a:gd name="connsiteY4" fmla="*/ 993393 h 1412493"/>
              <a:gd name="connsiteX5" fmla="*/ 273050 w 1050925"/>
              <a:gd name="connsiteY5" fmla="*/ 850518 h 1412493"/>
              <a:gd name="connsiteX6" fmla="*/ 317500 w 1050925"/>
              <a:gd name="connsiteY6" fmla="*/ 736218 h 1412493"/>
              <a:gd name="connsiteX7" fmla="*/ 352425 w 1050925"/>
              <a:gd name="connsiteY7" fmla="*/ 612393 h 1412493"/>
              <a:gd name="connsiteX8" fmla="*/ 384175 w 1050925"/>
              <a:gd name="connsiteY8" fmla="*/ 507618 h 1412493"/>
              <a:gd name="connsiteX9" fmla="*/ 406400 w 1050925"/>
              <a:gd name="connsiteY9" fmla="*/ 399668 h 1412493"/>
              <a:gd name="connsiteX10" fmla="*/ 422275 w 1050925"/>
              <a:gd name="connsiteY10" fmla="*/ 291718 h 1412493"/>
              <a:gd name="connsiteX11" fmla="*/ 412750 w 1050925"/>
              <a:gd name="connsiteY11" fmla="*/ 161543 h 1412493"/>
              <a:gd name="connsiteX12" fmla="*/ 384175 w 1050925"/>
              <a:gd name="connsiteY12" fmla="*/ 75818 h 1412493"/>
              <a:gd name="connsiteX13" fmla="*/ 327025 w 1050925"/>
              <a:gd name="connsiteY13" fmla="*/ 21843 h 1412493"/>
              <a:gd name="connsiteX14" fmla="*/ 285750 w 1050925"/>
              <a:gd name="connsiteY14" fmla="*/ 2793 h 1412493"/>
              <a:gd name="connsiteX15" fmla="*/ 228600 w 1050925"/>
              <a:gd name="connsiteY15" fmla="*/ 2793 h 1412493"/>
              <a:gd name="connsiteX16" fmla="*/ 190500 w 1050925"/>
              <a:gd name="connsiteY16" fmla="*/ 28193 h 1412493"/>
              <a:gd name="connsiteX17" fmla="*/ 190500 w 1050925"/>
              <a:gd name="connsiteY17" fmla="*/ 85343 h 1412493"/>
              <a:gd name="connsiteX18" fmla="*/ 231775 w 1050925"/>
              <a:gd name="connsiteY18" fmla="*/ 155193 h 1412493"/>
              <a:gd name="connsiteX19" fmla="*/ 320675 w 1050925"/>
              <a:gd name="connsiteY19" fmla="*/ 183768 h 1412493"/>
              <a:gd name="connsiteX20" fmla="*/ 466725 w 1050925"/>
              <a:gd name="connsiteY20" fmla="*/ 193293 h 1412493"/>
              <a:gd name="connsiteX21" fmla="*/ 612775 w 1050925"/>
              <a:gd name="connsiteY21" fmla="*/ 196468 h 1412493"/>
              <a:gd name="connsiteX22" fmla="*/ 736600 w 1050925"/>
              <a:gd name="connsiteY22" fmla="*/ 209168 h 1412493"/>
              <a:gd name="connsiteX23" fmla="*/ 873125 w 1050925"/>
              <a:gd name="connsiteY23" fmla="*/ 253618 h 1412493"/>
              <a:gd name="connsiteX24" fmla="*/ 965200 w 1050925"/>
              <a:gd name="connsiteY24" fmla="*/ 329818 h 1412493"/>
              <a:gd name="connsiteX25" fmla="*/ 1022350 w 1050925"/>
              <a:gd name="connsiteY25" fmla="*/ 425068 h 1412493"/>
              <a:gd name="connsiteX26" fmla="*/ 1038225 w 1050925"/>
              <a:gd name="connsiteY26" fmla="*/ 507618 h 1412493"/>
              <a:gd name="connsiteX27" fmla="*/ 1050925 w 1050925"/>
              <a:gd name="connsiteY27" fmla="*/ 691768 h 1412493"/>
              <a:gd name="connsiteX0" fmla="*/ 0 w 1038225"/>
              <a:gd name="connsiteY0" fmla="*/ 1412493 h 1412493"/>
              <a:gd name="connsiteX1" fmla="*/ 69850 w 1038225"/>
              <a:gd name="connsiteY1" fmla="*/ 1295018 h 1412493"/>
              <a:gd name="connsiteX2" fmla="*/ 120650 w 1038225"/>
              <a:gd name="connsiteY2" fmla="*/ 1202943 h 1412493"/>
              <a:gd name="connsiteX3" fmla="*/ 168275 w 1038225"/>
              <a:gd name="connsiteY3" fmla="*/ 1104518 h 1412493"/>
              <a:gd name="connsiteX4" fmla="*/ 219075 w 1038225"/>
              <a:gd name="connsiteY4" fmla="*/ 993393 h 1412493"/>
              <a:gd name="connsiteX5" fmla="*/ 273050 w 1038225"/>
              <a:gd name="connsiteY5" fmla="*/ 850518 h 1412493"/>
              <a:gd name="connsiteX6" fmla="*/ 317500 w 1038225"/>
              <a:gd name="connsiteY6" fmla="*/ 736218 h 1412493"/>
              <a:gd name="connsiteX7" fmla="*/ 352425 w 1038225"/>
              <a:gd name="connsiteY7" fmla="*/ 612393 h 1412493"/>
              <a:gd name="connsiteX8" fmla="*/ 384175 w 1038225"/>
              <a:gd name="connsiteY8" fmla="*/ 507618 h 1412493"/>
              <a:gd name="connsiteX9" fmla="*/ 406400 w 1038225"/>
              <a:gd name="connsiteY9" fmla="*/ 399668 h 1412493"/>
              <a:gd name="connsiteX10" fmla="*/ 422275 w 1038225"/>
              <a:gd name="connsiteY10" fmla="*/ 291718 h 1412493"/>
              <a:gd name="connsiteX11" fmla="*/ 412750 w 1038225"/>
              <a:gd name="connsiteY11" fmla="*/ 161543 h 1412493"/>
              <a:gd name="connsiteX12" fmla="*/ 384175 w 1038225"/>
              <a:gd name="connsiteY12" fmla="*/ 75818 h 1412493"/>
              <a:gd name="connsiteX13" fmla="*/ 327025 w 1038225"/>
              <a:gd name="connsiteY13" fmla="*/ 21843 h 1412493"/>
              <a:gd name="connsiteX14" fmla="*/ 285750 w 1038225"/>
              <a:gd name="connsiteY14" fmla="*/ 2793 h 1412493"/>
              <a:gd name="connsiteX15" fmla="*/ 228600 w 1038225"/>
              <a:gd name="connsiteY15" fmla="*/ 2793 h 1412493"/>
              <a:gd name="connsiteX16" fmla="*/ 190500 w 1038225"/>
              <a:gd name="connsiteY16" fmla="*/ 28193 h 1412493"/>
              <a:gd name="connsiteX17" fmla="*/ 190500 w 1038225"/>
              <a:gd name="connsiteY17" fmla="*/ 85343 h 1412493"/>
              <a:gd name="connsiteX18" fmla="*/ 231775 w 1038225"/>
              <a:gd name="connsiteY18" fmla="*/ 155193 h 1412493"/>
              <a:gd name="connsiteX19" fmla="*/ 320675 w 1038225"/>
              <a:gd name="connsiteY19" fmla="*/ 183768 h 1412493"/>
              <a:gd name="connsiteX20" fmla="*/ 466725 w 1038225"/>
              <a:gd name="connsiteY20" fmla="*/ 193293 h 1412493"/>
              <a:gd name="connsiteX21" fmla="*/ 612775 w 1038225"/>
              <a:gd name="connsiteY21" fmla="*/ 196468 h 1412493"/>
              <a:gd name="connsiteX22" fmla="*/ 736600 w 1038225"/>
              <a:gd name="connsiteY22" fmla="*/ 209168 h 1412493"/>
              <a:gd name="connsiteX23" fmla="*/ 873125 w 1038225"/>
              <a:gd name="connsiteY23" fmla="*/ 253618 h 1412493"/>
              <a:gd name="connsiteX24" fmla="*/ 965200 w 1038225"/>
              <a:gd name="connsiteY24" fmla="*/ 329818 h 1412493"/>
              <a:gd name="connsiteX25" fmla="*/ 1022350 w 1038225"/>
              <a:gd name="connsiteY25" fmla="*/ 425068 h 1412493"/>
              <a:gd name="connsiteX26" fmla="*/ 1038225 w 1038225"/>
              <a:gd name="connsiteY26" fmla="*/ 507618 h 1412493"/>
              <a:gd name="connsiteX0" fmla="*/ 0 w 1022350"/>
              <a:gd name="connsiteY0" fmla="*/ 1412493 h 1412493"/>
              <a:gd name="connsiteX1" fmla="*/ 69850 w 1022350"/>
              <a:gd name="connsiteY1" fmla="*/ 1295018 h 1412493"/>
              <a:gd name="connsiteX2" fmla="*/ 120650 w 1022350"/>
              <a:gd name="connsiteY2" fmla="*/ 1202943 h 1412493"/>
              <a:gd name="connsiteX3" fmla="*/ 168275 w 1022350"/>
              <a:gd name="connsiteY3" fmla="*/ 1104518 h 1412493"/>
              <a:gd name="connsiteX4" fmla="*/ 219075 w 1022350"/>
              <a:gd name="connsiteY4" fmla="*/ 993393 h 1412493"/>
              <a:gd name="connsiteX5" fmla="*/ 273050 w 1022350"/>
              <a:gd name="connsiteY5" fmla="*/ 850518 h 1412493"/>
              <a:gd name="connsiteX6" fmla="*/ 317500 w 1022350"/>
              <a:gd name="connsiteY6" fmla="*/ 736218 h 1412493"/>
              <a:gd name="connsiteX7" fmla="*/ 352425 w 1022350"/>
              <a:gd name="connsiteY7" fmla="*/ 612393 h 1412493"/>
              <a:gd name="connsiteX8" fmla="*/ 384175 w 1022350"/>
              <a:gd name="connsiteY8" fmla="*/ 507618 h 1412493"/>
              <a:gd name="connsiteX9" fmla="*/ 406400 w 1022350"/>
              <a:gd name="connsiteY9" fmla="*/ 399668 h 1412493"/>
              <a:gd name="connsiteX10" fmla="*/ 422275 w 1022350"/>
              <a:gd name="connsiteY10" fmla="*/ 291718 h 1412493"/>
              <a:gd name="connsiteX11" fmla="*/ 412750 w 1022350"/>
              <a:gd name="connsiteY11" fmla="*/ 161543 h 1412493"/>
              <a:gd name="connsiteX12" fmla="*/ 384175 w 1022350"/>
              <a:gd name="connsiteY12" fmla="*/ 75818 h 1412493"/>
              <a:gd name="connsiteX13" fmla="*/ 327025 w 1022350"/>
              <a:gd name="connsiteY13" fmla="*/ 21843 h 1412493"/>
              <a:gd name="connsiteX14" fmla="*/ 285750 w 1022350"/>
              <a:gd name="connsiteY14" fmla="*/ 2793 h 1412493"/>
              <a:gd name="connsiteX15" fmla="*/ 228600 w 1022350"/>
              <a:gd name="connsiteY15" fmla="*/ 2793 h 1412493"/>
              <a:gd name="connsiteX16" fmla="*/ 190500 w 1022350"/>
              <a:gd name="connsiteY16" fmla="*/ 28193 h 1412493"/>
              <a:gd name="connsiteX17" fmla="*/ 190500 w 1022350"/>
              <a:gd name="connsiteY17" fmla="*/ 85343 h 1412493"/>
              <a:gd name="connsiteX18" fmla="*/ 231775 w 1022350"/>
              <a:gd name="connsiteY18" fmla="*/ 155193 h 1412493"/>
              <a:gd name="connsiteX19" fmla="*/ 320675 w 1022350"/>
              <a:gd name="connsiteY19" fmla="*/ 183768 h 1412493"/>
              <a:gd name="connsiteX20" fmla="*/ 466725 w 1022350"/>
              <a:gd name="connsiteY20" fmla="*/ 193293 h 1412493"/>
              <a:gd name="connsiteX21" fmla="*/ 612775 w 1022350"/>
              <a:gd name="connsiteY21" fmla="*/ 196468 h 1412493"/>
              <a:gd name="connsiteX22" fmla="*/ 736600 w 1022350"/>
              <a:gd name="connsiteY22" fmla="*/ 209168 h 1412493"/>
              <a:gd name="connsiteX23" fmla="*/ 873125 w 1022350"/>
              <a:gd name="connsiteY23" fmla="*/ 253618 h 1412493"/>
              <a:gd name="connsiteX24" fmla="*/ 965200 w 1022350"/>
              <a:gd name="connsiteY24" fmla="*/ 329818 h 1412493"/>
              <a:gd name="connsiteX25" fmla="*/ 1022350 w 1022350"/>
              <a:gd name="connsiteY25" fmla="*/ 425068 h 1412493"/>
              <a:gd name="connsiteX0" fmla="*/ 0 w 965200"/>
              <a:gd name="connsiteY0" fmla="*/ 1412493 h 1412493"/>
              <a:gd name="connsiteX1" fmla="*/ 69850 w 965200"/>
              <a:gd name="connsiteY1" fmla="*/ 1295018 h 1412493"/>
              <a:gd name="connsiteX2" fmla="*/ 120650 w 965200"/>
              <a:gd name="connsiteY2" fmla="*/ 1202943 h 1412493"/>
              <a:gd name="connsiteX3" fmla="*/ 168275 w 965200"/>
              <a:gd name="connsiteY3" fmla="*/ 1104518 h 1412493"/>
              <a:gd name="connsiteX4" fmla="*/ 219075 w 965200"/>
              <a:gd name="connsiteY4" fmla="*/ 993393 h 1412493"/>
              <a:gd name="connsiteX5" fmla="*/ 273050 w 965200"/>
              <a:gd name="connsiteY5" fmla="*/ 850518 h 1412493"/>
              <a:gd name="connsiteX6" fmla="*/ 317500 w 965200"/>
              <a:gd name="connsiteY6" fmla="*/ 736218 h 1412493"/>
              <a:gd name="connsiteX7" fmla="*/ 352425 w 965200"/>
              <a:gd name="connsiteY7" fmla="*/ 612393 h 1412493"/>
              <a:gd name="connsiteX8" fmla="*/ 384175 w 965200"/>
              <a:gd name="connsiteY8" fmla="*/ 507618 h 1412493"/>
              <a:gd name="connsiteX9" fmla="*/ 406400 w 965200"/>
              <a:gd name="connsiteY9" fmla="*/ 399668 h 1412493"/>
              <a:gd name="connsiteX10" fmla="*/ 422275 w 965200"/>
              <a:gd name="connsiteY10" fmla="*/ 291718 h 1412493"/>
              <a:gd name="connsiteX11" fmla="*/ 412750 w 965200"/>
              <a:gd name="connsiteY11" fmla="*/ 161543 h 1412493"/>
              <a:gd name="connsiteX12" fmla="*/ 384175 w 965200"/>
              <a:gd name="connsiteY12" fmla="*/ 75818 h 1412493"/>
              <a:gd name="connsiteX13" fmla="*/ 327025 w 965200"/>
              <a:gd name="connsiteY13" fmla="*/ 21843 h 1412493"/>
              <a:gd name="connsiteX14" fmla="*/ 285750 w 965200"/>
              <a:gd name="connsiteY14" fmla="*/ 2793 h 1412493"/>
              <a:gd name="connsiteX15" fmla="*/ 228600 w 965200"/>
              <a:gd name="connsiteY15" fmla="*/ 2793 h 1412493"/>
              <a:gd name="connsiteX16" fmla="*/ 190500 w 965200"/>
              <a:gd name="connsiteY16" fmla="*/ 28193 h 1412493"/>
              <a:gd name="connsiteX17" fmla="*/ 190500 w 965200"/>
              <a:gd name="connsiteY17" fmla="*/ 85343 h 1412493"/>
              <a:gd name="connsiteX18" fmla="*/ 231775 w 965200"/>
              <a:gd name="connsiteY18" fmla="*/ 155193 h 1412493"/>
              <a:gd name="connsiteX19" fmla="*/ 320675 w 965200"/>
              <a:gd name="connsiteY19" fmla="*/ 183768 h 1412493"/>
              <a:gd name="connsiteX20" fmla="*/ 466725 w 965200"/>
              <a:gd name="connsiteY20" fmla="*/ 193293 h 1412493"/>
              <a:gd name="connsiteX21" fmla="*/ 612775 w 965200"/>
              <a:gd name="connsiteY21" fmla="*/ 196468 h 1412493"/>
              <a:gd name="connsiteX22" fmla="*/ 736600 w 965200"/>
              <a:gd name="connsiteY22" fmla="*/ 209168 h 1412493"/>
              <a:gd name="connsiteX23" fmla="*/ 873125 w 965200"/>
              <a:gd name="connsiteY23" fmla="*/ 253618 h 1412493"/>
              <a:gd name="connsiteX24" fmla="*/ 965200 w 965200"/>
              <a:gd name="connsiteY24" fmla="*/ 329818 h 1412493"/>
              <a:gd name="connsiteX0" fmla="*/ 0 w 873125"/>
              <a:gd name="connsiteY0" fmla="*/ 1412493 h 1412493"/>
              <a:gd name="connsiteX1" fmla="*/ 69850 w 873125"/>
              <a:gd name="connsiteY1" fmla="*/ 1295018 h 1412493"/>
              <a:gd name="connsiteX2" fmla="*/ 120650 w 873125"/>
              <a:gd name="connsiteY2" fmla="*/ 1202943 h 1412493"/>
              <a:gd name="connsiteX3" fmla="*/ 168275 w 873125"/>
              <a:gd name="connsiteY3" fmla="*/ 1104518 h 1412493"/>
              <a:gd name="connsiteX4" fmla="*/ 219075 w 873125"/>
              <a:gd name="connsiteY4" fmla="*/ 993393 h 1412493"/>
              <a:gd name="connsiteX5" fmla="*/ 273050 w 873125"/>
              <a:gd name="connsiteY5" fmla="*/ 850518 h 1412493"/>
              <a:gd name="connsiteX6" fmla="*/ 317500 w 873125"/>
              <a:gd name="connsiteY6" fmla="*/ 736218 h 1412493"/>
              <a:gd name="connsiteX7" fmla="*/ 352425 w 873125"/>
              <a:gd name="connsiteY7" fmla="*/ 612393 h 1412493"/>
              <a:gd name="connsiteX8" fmla="*/ 384175 w 873125"/>
              <a:gd name="connsiteY8" fmla="*/ 507618 h 1412493"/>
              <a:gd name="connsiteX9" fmla="*/ 406400 w 873125"/>
              <a:gd name="connsiteY9" fmla="*/ 399668 h 1412493"/>
              <a:gd name="connsiteX10" fmla="*/ 422275 w 873125"/>
              <a:gd name="connsiteY10" fmla="*/ 291718 h 1412493"/>
              <a:gd name="connsiteX11" fmla="*/ 412750 w 873125"/>
              <a:gd name="connsiteY11" fmla="*/ 161543 h 1412493"/>
              <a:gd name="connsiteX12" fmla="*/ 384175 w 873125"/>
              <a:gd name="connsiteY12" fmla="*/ 75818 h 1412493"/>
              <a:gd name="connsiteX13" fmla="*/ 327025 w 873125"/>
              <a:gd name="connsiteY13" fmla="*/ 21843 h 1412493"/>
              <a:gd name="connsiteX14" fmla="*/ 285750 w 873125"/>
              <a:gd name="connsiteY14" fmla="*/ 2793 h 1412493"/>
              <a:gd name="connsiteX15" fmla="*/ 228600 w 873125"/>
              <a:gd name="connsiteY15" fmla="*/ 2793 h 1412493"/>
              <a:gd name="connsiteX16" fmla="*/ 190500 w 873125"/>
              <a:gd name="connsiteY16" fmla="*/ 28193 h 1412493"/>
              <a:gd name="connsiteX17" fmla="*/ 190500 w 873125"/>
              <a:gd name="connsiteY17" fmla="*/ 85343 h 1412493"/>
              <a:gd name="connsiteX18" fmla="*/ 231775 w 873125"/>
              <a:gd name="connsiteY18" fmla="*/ 155193 h 1412493"/>
              <a:gd name="connsiteX19" fmla="*/ 320675 w 873125"/>
              <a:gd name="connsiteY19" fmla="*/ 183768 h 1412493"/>
              <a:gd name="connsiteX20" fmla="*/ 466725 w 873125"/>
              <a:gd name="connsiteY20" fmla="*/ 193293 h 1412493"/>
              <a:gd name="connsiteX21" fmla="*/ 612775 w 873125"/>
              <a:gd name="connsiteY21" fmla="*/ 196468 h 1412493"/>
              <a:gd name="connsiteX22" fmla="*/ 736600 w 873125"/>
              <a:gd name="connsiteY22" fmla="*/ 209168 h 1412493"/>
              <a:gd name="connsiteX23" fmla="*/ 873125 w 873125"/>
              <a:gd name="connsiteY23" fmla="*/ 253618 h 1412493"/>
              <a:gd name="connsiteX0" fmla="*/ 0 w 736600"/>
              <a:gd name="connsiteY0" fmla="*/ 1412493 h 1412493"/>
              <a:gd name="connsiteX1" fmla="*/ 69850 w 736600"/>
              <a:gd name="connsiteY1" fmla="*/ 1295018 h 1412493"/>
              <a:gd name="connsiteX2" fmla="*/ 120650 w 736600"/>
              <a:gd name="connsiteY2" fmla="*/ 1202943 h 1412493"/>
              <a:gd name="connsiteX3" fmla="*/ 168275 w 736600"/>
              <a:gd name="connsiteY3" fmla="*/ 1104518 h 1412493"/>
              <a:gd name="connsiteX4" fmla="*/ 219075 w 736600"/>
              <a:gd name="connsiteY4" fmla="*/ 993393 h 1412493"/>
              <a:gd name="connsiteX5" fmla="*/ 273050 w 736600"/>
              <a:gd name="connsiteY5" fmla="*/ 850518 h 1412493"/>
              <a:gd name="connsiteX6" fmla="*/ 317500 w 736600"/>
              <a:gd name="connsiteY6" fmla="*/ 736218 h 1412493"/>
              <a:gd name="connsiteX7" fmla="*/ 352425 w 736600"/>
              <a:gd name="connsiteY7" fmla="*/ 612393 h 1412493"/>
              <a:gd name="connsiteX8" fmla="*/ 384175 w 736600"/>
              <a:gd name="connsiteY8" fmla="*/ 507618 h 1412493"/>
              <a:gd name="connsiteX9" fmla="*/ 406400 w 736600"/>
              <a:gd name="connsiteY9" fmla="*/ 399668 h 1412493"/>
              <a:gd name="connsiteX10" fmla="*/ 422275 w 736600"/>
              <a:gd name="connsiteY10" fmla="*/ 291718 h 1412493"/>
              <a:gd name="connsiteX11" fmla="*/ 412750 w 736600"/>
              <a:gd name="connsiteY11" fmla="*/ 161543 h 1412493"/>
              <a:gd name="connsiteX12" fmla="*/ 384175 w 736600"/>
              <a:gd name="connsiteY12" fmla="*/ 75818 h 1412493"/>
              <a:gd name="connsiteX13" fmla="*/ 327025 w 736600"/>
              <a:gd name="connsiteY13" fmla="*/ 21843 h 1412493"/>
              <a:gd name="connsiteX14" fmla="*/ 285750 w 736600"/>
              <a:gd name="connsiteY14" fmla="*/ 2793 h 1412493"/>
              <a:gd name="connsiteX15" fmla="*/ 228600 w 736600"/>
              <a:gd name="connsiteY15" fmla="*/ 2793 h 1412493"/>
              <a:gd name="connsiteX16" fmla="*/ 190500 w 736600"/>
              <a:gd name="connsiteY16" fmla="*/ 28193 h 1412493"/>
              <a:gd name="connsiteX17" fmla="*/ 190500 w 736600"/>
              <a:gd name="connsiteY17" fmla="*/ 85343 h 1412493"/>
              <a:gd name="connsiteX18" fmla="*/ 231775 w 736600"/>
              <a:gd name="connsiteY18" fmla="*/ 155193 h 1412493"/>
              <a:gd name="connsiteX19" fmla="*/ 320675 w 736600"/>
              <a:gd name="connsiteY19" fmla="*/ 183768 h 1412493"/>
              <a:gd name="connsiteX20" fmla="*/ 466725 w 736600"/>
              <a:gd name="connsiteY20" fmla="*/ 193293 h 1412493"/>
              <a:gd name="connsiteX21" fmla="*/ 612775 w 736600"/>
              <a:gd name="connsiteY21" fmla="*/ 196468 h 1412493"/>
              <a:gd name="connsiteX22" fmla="*/ 736600 w 736600"/>
              <a:gd name="connsiteY22" fmla="*/ 209168 h 141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6600" h="1412493">
                <a:moveTo>
                  <a:pt x="0" y="1412493"/>
                </a:moveTo>
                <a:cubicBezTo>
                  <a:pt x="24871" y="1372276"/>
                  <a:pt x="49742" y="1329943"/>
                  <a:pt x="69850" y="1295018"/>
                </a:cubicBezTo>
                <a:cubicBezTo>
                  <a:pt x="89958" y="1260093"/>
                  <a:pt x="104246" y="1234693"/>
                  <a:pt x="120650" y="1202943"/>
                </a:cubicBezTo>
                <a:cubicBezTo>
                  <a:pt x="137054" y="1171193"/>
                  <a:pt x="151871" y="1139443"/>
                  <a:pt x="168275" y="1104518"/>
                </a:cubicBezTo>
                <a:cubicBezTo>
                  <a:pt x="184679" y="1069593"/>
                  <a:pt x="201613" y="1035726"/>
                  <a:pt x="219075" y="993393"/>
                </a:cubicBezTo>
                <a:cubicBezTo>
                  <a:pt x="236537" y="951060"/>
                  <a:pt x="256646" y="893381"/>
                  <a:pt x="273050" y="850518"/>
                </a:cubicBezTo>
                <a:cubicBezTo>
                  <a:pt x="289454" y="807656"/>
                  <a:pt x="304271" y="775905"/>
                  <a:pt x="317500" y="736218"/>
                </a:cubicBezTo>
                <a:cubicBezTo>
                  <a:pt x="330729" y="696531"/>
                  <a:pt x="341313" y="650493"/>
                  <a:pt x="352425" y="612393"/>
                </a:cubicBezTo>
                <a:cubicBezTo>
                  <a:pt x="363537" y="574293"/>
                  <a:pt x="375179" y="543072"/>
                  <a:pt x="384175" y="507618"/>
                </a:cubicBezTo>
                <a:cubicBezTo>
                  <a:pt x="393171" y="472164"/>
                  <a:pt x="400050" y="435651"/>
                  <a:pt x="406400" y="399668"/>
                </a:cubicBezTo>
                <a:cubicBezTo>
                  <a:pt x="412750" y="363685"/>
                  <a:pt x="421217" y="331405"/>
                  <a:pt x="422275" y="291718"/>
                </a:cubicBezTo>
                <a:cubicBezTo>
                  <a:pt x="423333" y="252031"/>
                  <a:pt x="419100" y="197526"/>
                  <a:pt x="412750" y="161543"/>
                </a:cubicBezTo>
                <a:cubicBezTo>
                  <a:pt x="406400" y="125560"/>
                  <a:pt x="398462" y="99101"/>
                  <a:pt x="384175" y="75818"/>
                </a:cubicBezTo>
                <a:cubicBezTo>
                  <a:pt x="369888" y="52535"/>
                  <a:pt x="343429" y="34014"/>
                  <a:pt x="327025" y="21843"/>
                </a:cubicBezTo>
                <a:cubicBezTo>
                  <a:pt x="310621" y="9672"/>
                  <a:pt x="302154" y="5968"/>
                  <a:pt x="285750" y="2793"/>
                </a:cubicBezTo>
                <a:cubicBezTo>
                  <a:pt x="269346" y="-382"/>
                  <a:pt x="244475" y="-1440"/>
                  <a:pt x="228600" y="2793"/>
                </a:cubicBezTo>
                <a:cubicBezTo>
                  <a:pt x="212725" y="7026"/>
                  <a:pt x="196850" y="14435"/>
                  <a:pt x="190500" y="28193"/>
                </a:cubicBezTo>
                <a:cubicBezTo>
                  <a:pt x="184150" y="41951"/>
                  <a:pt x="183621" y="64177"/>
                  <a:pt x="190500" y="85343"/>
                </a:cubicBezTo>
                <a:cubicBezTo>
                  <a:pt x="197379" y="106509"/>
                  <a:pt x="210079" y="138789"/>
                  <a:pt x="231775" y="155193"/>
                </a:cubicBezTo>
                <a:cubicBezTo>
                  <a:pt x="253471" y="171597"/>
                  <a:pt x="281517" y="177418"/>
                  <a:pt x="320675" y="183768"/>
                </a:cubicBezTo>
                <a:cubicBezTo>
                  <a:pt x="359833" y="190118"/>
                  <a:pt x="418042" y="191176"/>
                  <a:pt x="466725" y="193293"/>
                </a:cubicBezTo>
                <a:cubicBezTo>
                  <a:pt x="515408" y="195410"/>
                  <a:pt x="567796" y="193822"/>
                  <a:pt x="612775" y="196468"/>
                </a:cubicBezTo>
                <a:cubicBezTo>
                  <a:pt x="657754" y="199114"/>
                  <a:pt x="693208" y="199643"/>
                  <a:pt x="736600" y="209168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837488" y="2955259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s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64538" y="3892485"/>
            <a:ext cx="736600" cy="1441515"/>
          </a:xfrm>
          <a:custGeom>
            <a:avLst/>
            <a:gdLst>
              <a:gd name="connsiteX0" fmla="*/ 0 w 730250"/>
              <a:gd name="connsiteY0" fmla="*/ 1425640 h 1425640"/>
              <a:gd name="connsiteX1" fmla="*/ 107950 w 730250"/>
              <a:gd name="connsiteY1" fmla="*/ 1273240 h 1425640"/>
              <a:gd name="connsiteX2" fmla="*/ 187325 w 730250"/>
              <a:gd name="connsiteY2" fmla="*/ 1149415 h 1425640"/>
              <a:gd name="connsiteX3" fmla="*/ 269875 w 730250"/>
              <a:gd name="connsiteY3" fmla="*/ 1012890 h 1425640"/>
              <a:gd name="connsiteX4" fmla="*/ 352425 w 730250"/>
              <a:gd name="connsiteY4" fmla="*/ 863665 h 1425640"/>
              <a:gd name="connsiteX5" fmla="*/ 441325 w 730250"/>
              <a:gd name="connsiteY5" fmla="*/ 692215 h 1425640"/>
              <a:gd name="connsiteX6" fmla="*/ 514350 w 730250"/>
              <a:gd name="connsiteY6" fmla="*/ 536640 h 1425640"/>
              <a:gd name="connsiteX7" fmla="*/ 581025 w 730250"/>
              <a:gd name="connsiteY7" fmla="*/ 387415 h 1425640"/>
              <a:gd name="connsiteX8" fmla="*/ 641350 w 730250"/>
              <a:gd name="connsiteY8" fmla="*/ 244540 h 1425640"/>
              <a:gd name="connsiteX9" fmla="*/ 666750 w 730250"/>
              <a:gd name="connsiteY9" fmla="*/ 152465 h 1425640"/>
              <a:gd name="connsiteX10" fmla="*/ 676275 w 730250"/>
              <a:gd name="connsiteY10" fmla="*/ 73090 h 1425640"/>
              <a:gd name="connsiteX11" fmla="*/ 647700 w 730250"/>
              <a:gd name="connsiteY11" fmla="*/ 12765 h 1425640"/>
              <a:gd name="connsiteX12" fmla="*/ 596900 w 730250"/>
              <a:gd name="connsiteY12" fmla="*/ 65 h 1425640"/>
              <a:gd name="connsiteX13" fmla="*/ 558800 w 730250"/>
              <a:gd name="connsiteY13" fmla="*/ 9590 h 1425640"/>
              <a:gd name="connsiteX14" fmla="*/ 530225 w 730250"/>
              <a:gd name="connsiteY14" fmla="*/ 44515 h 1425640"/>
              <a:gd name="connsiteX15" fmla="*/ 527050 w 730250"/>
              <a:gd name="connsiteY15" fmla="*/ 92140 h 1425640"/>
              <a:gd name="connsiteX16" fmla="*/ 552450 w 730250"/>
              <a:gd name="connsiteY16" fmla="*/ 161990 h 1425640"/>
              <a:gd name="connsiteX17" fmla="*/ 628650 w 730250"/>
              <a:gd name="connsiteY17" fmla="*/ 244540 h 1425640"/>
              <a:gd name="connsiteX18" fmla="*/ 730250 w 730250"/>
              <a:gd name="connsiteY18" fmla="*/ 342965 h 1425640"/>
              <a:gd name="connsiteX0" fmla="*/ 0 w 736600"/>
              <a:gd name="connsiteY0" fmla="*/ 1441515 h 1441515"/>
              <a:gd name="connsiteX1" fmla="*/ 114300 w 736600"/>
              <a:gd name="connsiteY1" fmla="*/ 1273240 h 1441515"/>
              <a:gd name="connsiteX2" fmla="*/ 193675 w 736600"/>
              <a:gd name="connsiteY2" fmla="*/ 1149415 h 1441515"/>
              <a:gd name="connsiteX3" fmla="*/ 276225 w 736600"/>
              <a:gd name="connsiteY3" fmla="*/ 1012890 h 1441515"/>
              <a:gd name="connsiteX4" fmla="*/ 358775 w 736600"/>
              <a:gd name="connsiteY4" fmla="*/ 863665 h 1441515"/>
              <a:gd name="connsiteX5" fmla="*/ 447675 w 736600"/>
              <a:gd name="connsiteY5" fmla="*/ 692215 h 1441515"/>
              <a:gd name="connsiteX6" fmla="*/ 520700 w 736600"/>
              <a:gd name="connsiteY6" fmla="*/ 536640 h 1441515"/>
              <a:gd name="connsiteX7" fmla="*/ 587375 w 736600"/>
              <a:gd name="connsiteY7" fmla="*/ 387415 h 1441515"/>
              <a:gd name="connsiteX8" fmla="*/ 647700 w 736600"/>
              <a:gd name="connsiteY8" fmla="*/ 244540 h 1441515"/>
              <a:gd name="connsiteX9" fmla="*/ 673100 w 736600"/>
              <a:gd name="connsiteY9" fmla="*/ 152465 h 1441515"/>
              <a:gd name="connsiteX10" fmla="*/ 682625 w 736600"/>
              <a:gd name="connsiteY10" fmla="*/ 73090 h 1441515"/>
              <a:gd name="connsiteX11" fmla="*/ 654050 w 736600"/>
              <a:gd name="connsiteY11" fmla="*/ 12765 h 1441515"/>
              <a:gd name="connsiteX12" fmla="*/ 603250 w 736600"/>
              <a:gd name="connsiteY12" fmla="*/ 65 h 1441515"/>
              <a:gd name="connsiteX13" fmla="*/ 565150 w 736600"/>
              <a:gd name="connsiteY13" fmla="*/ 9590 h 1441515"/>
              <a:gd name="connsiteX14" fmla="*/ 536575 w 736600"/>
              <a:gd name="connsiteY14" fmla="*/ 44515 h 1441515"/>
              <a:gd name="connsiteX15" fmla="*/ 533400 w 736600"/>
              <a:gd name="connsiteY15" fmla="*/ 92140 h 1441515"/>
              <a:gd name="connsiteX16" fmla="*/ 558800 w 736600"/>
              <a:gd name="connsiteY16" fmla="*/ 161990 h 1441515"/>
              <a:gd name="connsiteX17" fmla="*/ 635000 w 736600"/>
              <a:gd name="connsiteY17" fmla="*/ 244540 h 1441515"/>
              <a:gd name="connsiteX18" fmla="*/ 736600 w 736600"/>
              <a:gd name="connsiteY18" fmla="*/ 342965 h 144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6600" h="1441515">
                <a:moveTo>
                  <a:pt x="0" y="1441515"/>
                </a:moveTo>
                <a:cubicBezTo>
                  <a:pt x="38364" y="1388333"/>
                  <a:pt x="82021" y="1321923"/>
                  <a:pt x="114300" y="1273240"/>
                </a:cubicBezTo>
                <a:cubicBezTo>
                  <a:pt x="146579" y="1224557"/>
                  <a:pt x="166688" y="1192807"/>
                  <a:pt x="193675" y="1149415"/>
                </a:cubicBezTo>
                <a:cubicBezTo>
                  <a:pt x="220663" y="1106023"/>
                  <a:pt x="248708" y="1060515"/>
                  <a:pt x="276225" y="1012890"/>
                </a:cubicBezTo>
                <a:cubicBezTo>
                  <a:pt x="303742" y="965265"/>
                  <a:pt x="330200" y="917111"/>
                  <a:pt x="358775" y="863665"/>
                </a:cubicBezTo>
                <a:cubicBezTo>
                  <a:pt x="387350" y="810219"/>
                  <a:pt x="420688" y="746719"/>
                  <a:pt x="447675" y="692215"/>
                </a:cubicBezTo>
                <a:cubicBezTo>
                  <a:pt x="474663" y="637711"/>
                  <a:pt x="497417" y="587440"/>
                  <a:pt x="520700" y="536640"/>
                </a:cubicBezTo>
                <a:cubicBezTo>
                  <a:pt x="543983" y="485840"/>
                  <a:pt x="566208" y="436098"/>
                  <a:pt x="587375" y="387415"/>
                </a:cubicBezTo>
                <a:cubicBezTo>
                  <a:pt x="608542" y="338732"/>
                  <a:pt x="633413" y="283698"/>
                  <a:pt x="647700" y="244540"/>
                </a:cubicBezTo>
                <a:cubicBezTo>
                  <a:pt x="661987" y="205382"/>
                  <a:pt x="667279" y="181040"/>
                  <a:pt x="673100" y="152465"/>
                </a:cubicBezTo>
                <a:cubicBezTo>
                  <a:pt x="678921" y="123890"/>
                  <a:pt x="685800" y="96373"/>
                  <a:pt x="682625" y="73090"/>
                </a:cubicBezTo>
                <a:cubicBezTo>
                  <a:pt x="679450" y="49807"/>
                  <a:pt x="667279" y="24936"/>
                  <a:pt x="654050" y="12765"/>
                </a:cubicBezTo>
                <a:cubicBezTo>
                  <a:pt x="640821" y="594"/>
                  <a:pt x="618067" y="594"/>
                  <a:pt x="603250" y="65"/>
                </a:cubicBezTo>
                <a:cubicBezTo>
                  <a:pt x="588433" y="-464"/>
                  <a:pt x="576263" y="2182"/>
                  <a:pt x="565150" y="9590"/>
                </a:cubicBezTo>
                <a:cubicBezTo>
                  <a:pt x="554038" y="16998"/>
                  <a:pt x="541867" y="30757"/>
                  <a:pt x="536575" y="44515"/>
                </a:cubicBezTo>
                <a:cubicBezTo>
                  <a:pt x="531283" y="58273"/>
                  <a:pt x="529696" y="72561"/>
                  <a:pt x="533400" y="92140"/>
                </a:cubicBezTo>
                <a:cubicBezTo>
                  <a:pt x="537104" y="111719"/>
                  <a:pt x="541867" y="136590"/>
                  <a:pt x="558800" y="161990"/>
                </a:cubicBezTo>
                <a:cubicBezTo>
                  <a:pt x="575733" y="187390"/>
                  <a:pt x="605367" y="214377"/>
                  <a:pt x="635000" y="244540"/>
                </a:cubicBezTo>
                <a:cubicBezTo>
                  <a:pt x="664633" y="274702"/>
                  <a:pt x="700616" y="308833"/>
                  <a:pt x="736600" y="342965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713788" y="4235451"/>
            <a:ext cx="829527" cy="1082830"/>
          </a:xfrm>
          <a:custGeom>
            <a:avLst/>
            <a:gdLst>
              <a:gd name="connsiteX0" fmla="*/ 384175 w 829527"/>
              <a:gd name="connsiteY0" fmla="*/ 0 h 1092355"/>
              <a:gd name="connsiteX1" fmla="*/ 447675 w 829527"/>
              <a:gd name="connsiteY1" fmla="*/ 63500 h 1092355"/>
              <a:gd name="connsiteX2" fmla="*/ 520700 w 829527"/>
              <a:gd name="connsiteY2" fmla="*/ 120650 h 1092355"/>
              <a:gd name="connsiteX3" fmla="*/ 612775 w 829527"/>
              <a:gd name="connsiteY3" fmla="*/ 209550 h 1092355"/>
              <a:gd name="connsiteX4" fmla="*/ 688975 w 829527"/>
              <a:gd name="connsiteY4" fmla="*/ 292100 h 1092355"/>
              <a:gd name="connsiteX5" fmla="*/ 755650 w 829527"/>
              <a:gd name="connsiteY5" fmla="*/ 377825 h 1092355"/>
              <a:gd name="connsiteX6" fmla="*/ 790575 w 829527"/>
              <a:gd name="connsiteY6" fmla="*/ 447675 h 1092355"/>
              <a:gd name="connsiteX7" fmla="*/ 812800 w 829527"/>
              <a:gd name="connsiteY7" fmla="*/ 508000 h 1092355"/>
              <a:gd name="connsiteX8" fmla="*/ 828675 w 829527"/>
              <a:gd name="connsiteY8" fmla="*/ 587375 h 1092355"/>
              <a:gd name="connsiteX9" fmla="*/ 825500 w 829527"/>
              <a:gd name="connsiteY9" fmla="*/ 663575 h 1092355"/>
              <a:gd name="connsiteX10" fmla="*/ 809625 w 829527"/>
              <a:gd name="connsiteY10" fmla="*/ 749300 h 1092355"/>
              <a:gd name="connsiteX11" fmla="*/ 765175 w 829527"/>
              <a:gd name="connsiteY11" fmla="*/ 860425 h 1092355"/>
              <a:gd name="connsiteX12" fmla="*/ 704850 w 829527"/>
              <a:gd name="connsiteY12" fmla="*/ 942975 h 1092355"/>
              <a:gd name="connsiteX13" fmla="*/ 635000 w 829527"/>
              <a:gd name="connsiteY13" fmla="*/ 1006475 h 1092355"/>
              <a:gd name="connsiteX14" fmla="*/ 552450 w 829527"/>
              <a:gd name="connsiteY14" fmla="*/ 1054100 h 1092355"/>
              <a:gd name="connsiteX15" fmla="*/ 460375 w 829527"/>
              <a:gd name="connsiteY15" fmla="*/ 1085850 h 1092355"/>
              <a:gd name="connsiteX16" fmla="*/ 368300 w 829527"/>
              <a:gd name="connsiteY16" fmla="*/ 1092200 h 1092355"/>
              <a:gd name="connsiteX17" fmla="*/ 276225 w 829527"/>
              <a:gd name="connsiteY17" fmla="*/ 1082675 h 1092355"/>
              <a:gd name="connsiteX18" fmla="*/ 193675 w 829527"/>
              <a:gd name="connsiteY18" fmla="*/ 1057275 h 1092355"/>
              <a:gd name="connsiteX19" fmla="*/ 114300 w 829527"/>
              <a:gd name="connsiteY19" fmla="*/ 1022350 h 1092355"/>
              <a:gd name="connsiteX20" fmla="*/ 57150 w 829527"/>
              <a:gd name="connsiteY20" fmla="*/ 974725 h 1092355"/>
              <a:gd name="connsiteX21" fmla="*/ 25400 w 829527"/>
              <a:gd name="connsiteY21" fmla="*/ 936625 h 1092355"/>
              <a:gd name="connsiteX22" fmla="*/ 0 w 829527"/>
              <a:gd name="connsiteY22" fmla="*/ 904875 h 1092355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20700 w 829527"/>
              <a:gd name="connsiteY2" fmla="*/ 1111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12825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12825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03300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03300 h 1082830"/>
              <a:gd name="connsiteX20" fmla="*/ 60325 w 829527"/>
              <a:gd name="connsiteY20" fmla="*/ 95885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9527" h="1082830">
                <a:moveTo>
                  <a:pt x="387350" y="0"/>
                </a:moveTo>
                <a:cubicBezTo>
                  <a:pt x="407723" y="21696"/>
                  <a:pt x="423863" y="33338"/>
                  <a:pt x="447675" y="53975"/>
                </a:cubicBezTo>
                <a:cubicBezTo>
                  <a:pt x="471487" y="74612"/>
                  <a:pt x="502708" y="99483"/>
                  <a:pt x="530225" y="123825"/>
                </a:cubicBezTo>
                <a:cubicBezTo>
                  <a:pt x="557742" y="148167"/>
                  <a:pt x="586317" y="173567"/>
                  <a:pt x="612775" y="200025"/>
                </a:cubicBezTo>
                <a:cubicBezTo>
                  <a:pt x="639233" y="226483"/>
                  <a:pt x="665163" y="254529"/>
                  <a:pt x="688975" y="282575"/>
                </a:cubicBezTo>
                <a:cubicBezTo>
                  <a:pt x="712788" y="310621"/>
                  <a:pt x="738717" y="342371"/>
                  <a:pt x="755650" y="368300"/>
                </a:cubicBezTo>
                <a:cubicBezTo>
                  <a:pt x="772583" y="394229"/>
                  <a:pt x="781050" y="416454"/>
                  <a:pt x="790575" y="438150"/>
                </a:cubicBezTo>
                <a:cubicBezTo>
                  <a:pt x="800100" y="459846"/>
                  <a:pt x="806450" y="475192"/>
                  <a:pt x="812800" y="498475"/>
                </a:cubicBezTo>
                <a:cubicBezTo>
                  <a:pt x="819150" y="521758"/>
                  <a:pt x="826558" y="551921"/>
                  <a:pt x="828675" y="577850"/>
                </a:cubicBezTo>
                <a:cubicBezTo>
                  <a:pt x="830792" y="603779"/>
                  <a:pt x="828675" y="627062"/>
                  <a:pt x="825500" y="654050"/>
                </a:cubicBezTo>
                <a:cubicBezTo>
                  <a:pt x="822325" y="681038"/>
                  <a:pt x="819679" y="706967"/>
                  <a:pt x="809625" y="739775"/>
                </a:cubicBezTo>
                <a:cubicBezTo>
                  <a:pt x="799571" y="772583"/>
                  <a:pt x="782637" y="818621"/>
                  <a:pt x="765175" y="850900"/>
                </a:cubicBezTo>
                <a:cubicBezTo>
                  <a:pt x="747713" y="883179"/>
                  <a:pt x="726546" y="909109"/>
                  <a:pt x="704850" y="933450"/>
                </a:cubicBezTo>
                <a:cubicBezTo>
                  <a:pt x="683154" y="957791"/>
                  <a:pt x="660400" y="978429"/>
                  <a:pt x="635000" y="996950"/>
                </a:cubicBezTo>
                <a:cubicBezTo>
                  <a:pt x="609600" y="1015471"/>
                  <a:pt x="581554" y="1031346"/>
                  <a:pt x="552450" y="1044575"/>
                </a:cubicBezTo>
                <a:cubicBezTo>
                  <a:pt x="523346" y="1057804"/>
                  <a:pt x="491067" y="1069975"/>
                  <a:pt x="460375" y="1076325"/>
                </a:cubicBezTo>
                <a:cubicBezTo>
                  <a:pt x="429683" y="1082675"/>
                  <a:pt x="398992" y="1083204"/>
                  <a:pt x="368300" y="1082675"/>
                </a:cubicBezTo>
                <a:cubicBezTo>
                  <a:pt x="337608" y="1082146"/>
                  <a:pt x="305329" y="1078971"/>
                  <a:pt x="276225" y="1073150"/>
                </a:cubicBezTo>
                <a:cubicBezTo>
                  <a:pt x="247121" y="1067329"/>
                  <a:pt x="220662" y="1059392"/>
                  <a:pt x="193675" y="1047750"/>
                </a:cubicBezTo>
                <a:cubicBezTo>
                  <a:pt x="166688" y="1036108"/>
                  <a:pt x="136525" y="1018117"/>
                  <a:pt x="114300" y="1003300"/>
                </a:cubicBezTo>
                <a:cubicBezTo>
                  <a:pt x="92075" y="988483"/>
                  <a:pt x="75142" y="971550"/>
                  <a:pt x="60325" y="958850"/>
                </a:cubicBezTo>
                <a:cubicBezTo>
                  <a:pt x="45508" y="946150"/>
                  <a:pt x="35454" y="937683"/>
                  <a:pt x="25400" y="927100"/>
                </a:cubicBezTo>
                <a:cubicBezTo>
                  <a:pt x="15346" y="916517"/>
                  <a:pt x="7937" y="905404"/>
                  <a:pt x="0" y="895350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ǟổ ǟá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32783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ǧ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ǧ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ί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230251" y="-74019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33594" r="32650" b="27604"/>
          <a:stretch/>
        </p:blipFill>
        <p:spPr bwMode="auto">
          <a:xfrm>
            <a:off x="2770188" y="992781"/>
            <a:ext cx="605253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28385" r="31442" b="55209"/>
          <a:stretch/>
        </p:blipFill>
        <p:spPr bwMode="auto">
          <a:xfrm>
            <a:off x="2770187" y="4345581"/>
            <a:ext cx="6052531" cy="142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141305" y="5768377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6" y="-160868"/>
            <a:ext cx="7991192" cy="6553200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61838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39409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76654"/>
            <a:ext cx="1492782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1" y="3733800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39409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76654"/>
            <a:ext cx="1492782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1" y="3733800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60" y="5359400"/>
            <a:ext cx="810789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528351" y="3427307"/>
            <a:ext cx="640430" cy="72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760703" y="2258905"/>
            <a:ext cx="640430" cy="724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410624" y="2848676"/>
            <a:ext cx="640430" cy="724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72405" y="234224"/>
            <a:ext cx="489565" cy="554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966190" y="2665110"/>
            <a:ext cx="771468" cy="87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373061" y="2264199"/>
            <a:ext cx="956372" cy="1082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646927" y="104127"/>
            <a:ext cx="489565" cy="5540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48" y="2207774"/>
            <a:ext cx="3388845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25" name="Rounded Rectangle 24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588" b="56944"/>
          <a:stretch/>
        </p:blipFill>
        <p:spPr>
          <a:xfrm>
            <a:off x="1443831" y="-19050"/>
            <a:ext cx="8847138" cy="540822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714745" y="5415485"/>
            <a:ext cx="13508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05919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328225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10875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79225" y="54082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115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310019" y="541351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4119" y="1447800"/>
            <a:ext cx="424990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ri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9120" y="3938899"/>
            <a:ext cx="409257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9119" y="1447800"/>
            <a:ext cx="409257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rô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4120" y="3984256"/>
            <a:ext cx="424990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 su</a:t>
            </a:r>
          </a:p>
        </p:txBody>
      </p:sp>
    </p:spTree>
    <p:extLst>
      <p:ext uri="{BB962C8B-B14F-4D97-AF65-F5344CB8AC3E}">
        <p14:creationId xmlns:p14="http://schemas.microsoft.com/office/powerpoint/2010/main" val="5333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889" y="20574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</a:p>
        </p:txBody>
      </p:sp>
    </p:spTree>
    <p:extLst>
      <p:ext uri="{BB962C8B-B14F-4D97-AF65-F5344CB8AC3E}">
        <p14:creationId xmlns:p14="http://schemas.microsoft.com/office/powerpoint/2010/main" val="16048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7" y="4114800"/>
            <a:ext cx="11417012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" y="-432194"/>
            <a:ext cx="10137696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714745" y="5415485"/>
            <a:ext cx="13508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05919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28225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10875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79225" y="54082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6115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10019" y="541351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8220" r="-4596" b="5953"/>
          <a:stretch/>
        </p:blipFill>
        <p:spPr>
          <a:xfrm>
            <a:off x="1966119" y="1828800"/>
            <a:ext cx="8847138" cy="47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32919" y="1828800"/>
            <a:ext cx="5388747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ga</a:t>
            </a:r>
          </a:p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bỡ ngỡ</a:t>
            </a:r>
          </a:p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80319" y="1447800"/>
            <a:ext cx="10881519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ghé nhà bà.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5919" y="1828800"/>
            <a:ext cx="12706382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bà ở ngõ nhỏ.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8"/>
          <a:stretch/>
        </p:blipFill>
        <p:spPr>
          <a:xfrm>
            <a:off x="518319" y="-69577"/>
            <a:ext cx="11107260" cy="57464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21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825" y="53388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Bầy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 non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íu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íu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 bên mẹ.</a:t>
            </a:r>
            <a:endParaRPr lang="en-US" sz="6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 r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S   s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rế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sả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ổ rá tre- bền tới 20 năm - Đan thủ công, gác bếp củi hong khói | Shopee 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/>
          <a:stretch/>
        </p:blipFill>
        <p:spPr bwMode="auto">
          <a:xfrm>
            <a:off x="318700" y="38099"/>
            <a:ext cx="2381249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42819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9319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8" descr="Rổ tròn - Nhựa công nghiệp, Nhựa gia dụng, Nhua tổng hợp Hiệp Thà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664"/>
          <a:stretch/>
        </p:blipFill>
        <p:spPr bwMode="auto">
          <a:xfrm>
            <a:off x="158343" y="2360109"/>
            <a:ext cx="3080540" cy="2248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ổ rá tre- bền tới 20 năm giảm chỉ còn 110,000 đ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7389" b="17630"/>
          <a:stretch/>
        </p:blipFill>
        <p:spPr bwMode="auto">
          <a:xfrm>
            <a:off x="3273014" y="19049"/>
            <a:ext cx="2560255" cy="21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ổ,rá tre phục vụ cho trồng cây cảnh,cây xanh,rau quanh nhà - Vườn, Ngoại  thất tại Hà Nội - 248825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19" y="0"/>
            <a:ext cx="5890419" cy="44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Rổ rá t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/>
          <a:stretch/>
        </p:blipFill>
        <p:spPr bwMode="auto">
          <a:xfrm>
            <a:off x="3313592" y="2360109"/>
            <a:ext cx="2496565" cy="20577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221</Words>
  <Application>Microsoft Office PowerPoint</Application>
  <PresentationFormat>Custom</PresentationFormat>
  <Paragraphs>98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73</cp:revision>
  <dcterms:created xsi:type="dcterms:W3CDTF">2021-05-08T14:00:55Z</dcterms:created>
  <dcterms:modified xsi:type="dcterms:W3CDTF">2021-10-17T13:50:27Z</dcterms:modified>
</cp:coreProperties>
</file>