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269" r:id="rId3"/>
    <p:sldId id="305" r:id="rId4"/>
    <p:sldId id="306" r:id="rId5"/>
    <p:sldId id="289" r:id="rId6"/>
    <p:sldId id="273" r:id="rId7"/>
    <p:sldId id="302" r:id="rId8"/>
    <p:sldId id="304" r:id="rId9"/>
    <p:sldId id="303" r:id="rId10"/>
    <p:sldId id="310" r:id="rId11"/>
    <p:sldId id="307" r:id="rId12"/>
    <p:sldId id="308" r:id="rId13"/>
    <p:sldId id="309" r:id="rId14"/>
    <p:sldId id="311" r:id="rId15"/>
    <p:sldId id="301" r:id="rId16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F8F7"/>
    <a:srgbClr val="CAF1F2"/>
    <a:srgbClr val="FF972F"/>
    <a:srgbClr val="97E232"/>
    <a:srgbClr val="FFFF97"/>
    <a:srgbClr val="FF3399"/>
    <a:srgbClr val="FF6600"/>
    <a:srgbClr val="ECF763"/>
    <a:srgbClr val="EFF87C"/>
    <a:srgbClr val="EAB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146" autoAdjust="0"/>
  </p:normalViewPr>
  <p:slideViewPr>
    <p:cSldViewPr>
      <p:cViewPr>
        <p:scale>
          <a:sx n="66" d="100"/>
          <a:sy n="66" d="100"/>
        </p:scale>
        <p:origin x="-360" y="-84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Giáo</a:t>
            </a:r>
            <a:r>
              <a:rPr lang="en-US" baseline="0" smtClean="0"/>
              <a:t> dục HS k tự ý xuống hồ bơi…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95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44309690375158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8"/>
          <a:stretch/>
        </p:blipFill>
        <p:spPr>
          <a:xfrm>
            <a:off x="2347119" y="222126"/>
            <a:ext cx="8041514" cy="66358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32919" y="1447800"/>
            <a:ext cx="3886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Củng </a:t>
            </a:r>
            <a:r>
              <a:rPr lang="en-US" sz="6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cố</a:t>
            </a:r>
            <a:endParaRPr lang="en-US" sz="600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24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9696" y="5410200"/>
            <a:ext cx="82296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6000" smtClean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C. </a:t>
            </a:r>
            <a:r>
              <a:rPr lang="en-US" sz="6000" smtClean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  <a:endParaRPr lang="vi-VN" sz="6000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09696" y="3886200"/>
            <a:ext cx="82296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000" smtClean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B. </a:t>
            </a:r>
            <a:r>
              <a:rPr lang="en-US" sz="6000" smtClean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  <a:endParaRPr lang="en-US" sz="6000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88" y="5632121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09" y="414289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2009696" y="2358716"/>
            <a:ext cx="82296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00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</a:t>
            </a:r>
            <a:r>
              <a:rPr lang="en-US" sz="6000" smtClean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6000" smtClean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  <a:endParaRPr lang="en-US" sz="6000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119" y="2587703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1598216" y="457200"/>
            <a:ext cx="9052560" cy="11385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6600" b="1" smtClean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 – 2 = ?</a:t>
            </a:r>
            <a:endParaRPr lang="en-US" sz="6600" b="1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92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6343" y="5220357"/>
            <a:ext cx="8244027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5400" dirty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</a:t>
            </a:r>
            <a:r>
              <a:rPr lang="vi-VN" sz="540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5400" smtClean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0</a:t>
            </a:r>
            <a:endParaRPr lang="vi-VN" sz="5400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13936" y="2133600"/>
            <a:ext cx="8244027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 smtClean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A. </a:t>
            </a:r>
            <a:r>
              <a:rPr lang="en-US" sz="5400" smtClean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5400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840" y="5442278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570" y="236031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1937038" y="3707863"/>
            <a:ext cx="8244027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 b="1" smtClean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</a:t>
            </a:r>
            <a:r>
              <a:rPr lang="en-US" sz="5400" smtClean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540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5400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119" y="3936850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1524836" y="304800"/>
            <a:ext cx="9068430" cy="11385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6600" b="1" smtClean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 – 7 = ?</a:t>
            </a:r>
            <a:endParaRPr lang="en-US" sz="6600" b="1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99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3048" y="2513350"/>
            <a:ext cx="8244027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6000" smtClean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</a:t>
            </a:r>
            <a:r>
              <a:rPr lang="vi-VN" sz="6000" smtClean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6000" smtClean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vi-VN" sz="6000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26718" y="5410200"/>
            <a:ext cx="8244027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000" smtClean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A. </a:t>
            </a:r>
            <a:r>
              <a:rPr lang="en-US" sz="6000" smtClean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0</a:t>
            </a:r>
            <a:endParaRPr lang="en-US" sz="6000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545" y="2735271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352" y="563691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1937038" y="3973906"/>
            <a:ext cx="8244027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000" b="1" smtClean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</a:t>
            </a:r>
            <a:r>
              <a:rPr lang="en-US" sz="6000" smtClean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6000" smtClean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6000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119" y="4202893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1524836" y="351670"/>
            <a:ext cx="9068430" cy="11385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6600" b="1" smtClean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3 - ? = 1</a:t>
            </a:r>
            <a:endParaRPr lang="en-US" sz="6600" b="1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12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8"/>
          <a:stretch/>
        </p:blipFill>
        <p:spPr>
          <a:xfrm>
            <a:off x="2347119" y="222126"/>
            <a:ext cx="8041514" cy="66358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32919" y="1447800"/>
            <a:ext cx="3886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66499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645855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890377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693855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</a:t>
            </a:r>
            <a:r>
              <a:rPr lang="en-US" sz="2000" smtClean="0">
                <a:hlinkClick r:id="rId3"/>
              </a:rPr>
              <a:t>/</a:t>
            </a:r>
            <a:endParaRPr lang="en-US" sz="2000" smtClean="0"/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</a:t>
            </a:r>
            <a:r>
              <a:rPr lang="en-US" sz="2000" smtClean="0">
                <a:hlinkClick r:id="rId4"/>
              </a:rPr>
              <a:t>www.facebook.com/groups/443096903751589</a:t>
            </a:r>
            <a:endParaRPr lang="en-US" sz="2000" smtClean="0"/>
          </a:p>
          <a:p>
            <a:r>
              <a:rPr lang="en-US" sz="2000" b="1" i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  <a:endParaRPr lang="en-US" sz="20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0989" y="1241435"/>
            <a:ext cx="510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: 1990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 và THCS FPT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  <a:endParaRPr lang="en-US" sz="2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53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ương Lắm Thầy Cô Ơi! - Bé Phan Hiếu Kiê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61838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708819" y="1045026"/>
            <a:ext cx="10744200" cy="2995591"/>
            <a:chOff x="708819" y="914400"/>
            <a:chExt cx="10744200" cy="2995591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510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8410" y="208558"/>
            <a:ext cx="2362200" cy="1503218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24200" y="97968"/>
            <a:ext cx="7985919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CỘNG, PHÉP TRỪ</a:t>
            </a:r>
            <a:endParaRPr lang="en-US" sz="3600" b="1" spc="5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TRONG PHẠM VI 100</a:t>
            </a:r>
            <a:endParaRPr lang="en-US" sz="40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931130" y="1391593"/>
            <a:ext cx="1726223" cy="511053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 smtClean="0">
                <a:latin typeface="Arial" pitchFamily="34" charset="0"/>
                <a:cs typeface="Arial" pitchFamily="34" charset="0"/>
              </a:rPr>
            </a:br>
            <a:r>
              <a:rPr lang="en-US" sz="3600" b="1" smtClean="0">
                <a:latin typeface="Arial" pitchFamily="34" charset="0"/>
                <a:cs typeface="Arial" pitchFamily="34" charset="0"/>
              </a:rPr>
              <a:t>3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8980" y="2247893"/>
            <a:ext cx="10943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TRỪ TRONG PHẠM VI 10</a:t>
            </a:r>
          </a:p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(Tiết </a:t>
            </a:r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28219" y="1447800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Arial" pitchFamily="34" charset="0"/>
                <a:cs typeface="Arial" pitchFamily="34" charset="0"/>
              </a:rPr>
              <a:t>Bài 11</a:t>
            </a:r>
            <a:endParaRPr lang="en-US" sz="44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43243" y="4355161"/>
            <a:ext cx="4274820" cy="223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8610"/>
            <a:ext cx="12177145" cy="6849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9" y="228600"/>
            <a:ext cx="7207238" cy="3612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967119" y="3224092"/>
            <a:ext cx="1504817" cy="36339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94919" y="54102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76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08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 nhẩm.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20512" y="1295400"/>
            <a:ext cx="122088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– 1 = 1 	3 – 2 = 1		4 – 3 = 1		4 – 4 = 0</a:t>
            </a:r>
          </a:p>
          <a:p>
            <a:pPr algn="ctr">
              <a:lnSpc>
                <a:spcPct val="150000"/>
              </a:lnSpc>
            </a:pPr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– 1 = 3		3 – 1 = 2		4 – 1 = 3		2 – 0 = 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5534" y="1371600"/>
            <a:ext cx="10513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7442" y="3048000"/>
            <a:ext cx="10513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282362"/>
              </p:ext>
            </p:extLst>
          </p:nvPr>
        </p:nvGraphicFramePr>
        <p:xfrm>
          <a:off x="231663" y="3817203"/>
          <a:ext cx="11734803" cy="2888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867"/>
                <a:gridCol w="1303867"/>
                <a:gridCol w="1303867"/>
                <a:gridCol w="1303867"/>
                <a:gridCol w="1303867"/>
                <a:gridCol w="1303867"/>
                <a:gridCol w="1303867"/>
                <a:gridCol w="1303867"/>
                <a:gridCol w="1303867"/>
              </a:tblGrid>
              <a:tr h="962799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</a:tr>
              <a:tr h="9627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</a:tr>
              <a:tr h="962799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859518" y="5826525"/>
            <a:ext cx="62849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51063" y="5797496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46463" y="5826525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89035" y="5812011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69921" y="5805606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47177" y="5812011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546207" y="5812011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874265" y="5797496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" t="8465" r="67362" b="69678"/>
          <a:stretch/>
        </p:blipFill>
        <p:spPr>
          <a:xfrm>
            <a:off x="2702731" y="1464566"/>
            <a:ext cx="696664" cy="6149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9" t="7105" r="37748" b="71038"/>
          <a:stretch/>
        </p:blipFill>
        <p:spPr>
          <a:xfrm>
            <a:off x="2654994" y="2279372"/>
            <a:ext cx="696664" cy="6149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2" t="8722" r="7735" b="69421"/>
          <a:stretch/>
        </p:blipFill>
        <p:spPr>
          <a:xfrm>
            <a:off x="5516820" y="1464566"/>
            <a:ext cx="696664" cy="6149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2" t="32524" r="1269" b="40155"/>
          <a:stretch/>
        </p:blipFill>
        <p:spPr>
          <a:xfrm>
            <a:off x="5388841" y="2279372"/>
            <a:ext cx="952622" cy="76862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3505" r="67909" b="44638"/>
          <a:stretch/>
        </p:blipFill>
        <p:spPr>
          <a:xfrm>
            <a:off x="8203635" y="1371600"/>
            <a:ext cx="696664" cy="6149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61237" r="67352" b="13110"/>
          <a:stretch/>
        </p:blipFill>
        <p:spPr>
          <a:xfrm>
            <a:off x="8189121" y="2172563"/>
            <a:ext cx="696664" cy="7217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0" t="60702" r="35316" b="13645"/>
          <a:stretch/>
        </p:blipFill>
        <p:spPr>
          <a:xfrm>
            <a:off x="10874265" y="1339347"/>
            <a:ext cx="845454" cy="72172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6" t="60450" r="1730" b="13897"/>
          <a:stretch/>
        </p:blipFill>
        <p:spPr>
          <a:xfrm>
            <a:off x="10914453" y="2172562"/>
            <a:ext cx="845454" cy="7217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6" t="72804" r="47732" b="10303"/>
          <a:stretch/>
        </p:blipFill>
        <p:spPr>
          <a:xfrm>
            <a:off x="2951550" y="5812011"/>
            <a:ext cx="1124856" cy="8479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2" t="50289" r="47866" b="32818"/>
          <a:stretch/>
        </p:blipFill>
        <p:spPr>
          <a:xfrm>
            <a:off x="5550730" y="5812011"/>
            <a:ext cx="1124856" cy="84797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6" t="26850" r="47426" b="52023"/>
          <a:stretch/>
        </p:blipFill>
        <p:spPr>
          <a:xfrm>
            <a:off x="8228556" y="5787570"/>
            <a:ext cx="944451" cy="87644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57" t="48537" r="1741" b="34570"/>
          <a:stretch/>
        </p:blipFill>
        <p:spPr>
          <a:xfrm>
            <a:off x="6841380" y="5802084"/>
            <a:ext cx="1124856" cy="8479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98" t="6322" r="4488" b="76785"/>
          <a:stretch/>
        </p:blipFill>
        <p:spPr>
          <a:xfrm>
            <a:off x="10883862" y="5816040"/>
            <a:ext cx="930201" cy="84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50000" r="14750" b="6032"/>
          <a:stretch/>
        </p:blipFill>
        <p:spPr>
          <a:xfrm>
            <a:off x="3446331" y="1251349"/>
            <a:ext cx="5544418" cy="502992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91442" y="328054"/>
            <a:ext cx="11770395" cy="830997"/>
            <a:chOff x="597667" y="502580"/>
            <a:chExt cx="11770395" cy="830997"/>
          </a:xfrm>
        </p:grpSpPr>
        <p:sp>
          <p:nvSpPr>
            <p:cNvPr id="44" name="Oval 43"/>
            <p:cNvSpPr/>
            <p:nvPr/>
          </p:nvSpPr>
          <p:spPr>
            <a:xfrm>
              <a:off x="597667" y="519033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62695" y="502580"/>
              <a:ext cx="109053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Những bông hoa nào ghi phép tính có kết quả lớn hơn 3?</a:t>
              </a:r>
            </a:p>
          </p:txBody>
        </p:sp>
      </p:grpSp>
      <p:sp>
        <p:nvSpPr>
          <p:cNvPr id="5" name="Right Arrow 4"/>
          <p:cNvSpPr/>
          <p:nvPr/>
        </p:nvSpPr>
        <p:spPr>
          <a:xfrm rot="3124355">
            <a:off x="3448959" y="1792527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/>
          <p:cNvSpPr/>
          <p:nvPr/>
        </p:nvSpPr>
        <p:spPr>
          <a:xfrm rot="1284363">
            <a:off x="3240011" y="3619076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 rot="17857492">
            <a:off x="7103354" y="4073884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/>
          <p:cNvSpPr/>
          <p:nvPr/>
        </p:nvSpPr>
        <p:spPr>
          <a:xfrm rot="8566592">
            <a:off x="7794555" y="1462657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7" grpId="0" animBg="1"/>
      <p:bldP spid="49" grpId="0" animBg="1"/>
      <p:bldP spid="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13519" y="152400"/>
            <a:ext cx="11374185" cy="846415"/>
            <a:chOff x="559883" y="346364"/>
            <a:chExt cx="11374185" cy="846415"/>
          </a:xfrm>
        </p:grpSpPr>
        <p:sp>
          <p:nvSpPr>
            <p:cNvPr id="18" name="Oval 17"/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Có mấy con cá đang cắn câu?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04" y="1084942"/>
            <a:ext cx="5557818" cy="52723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18719" y="6015948"/>
            <a:ext cx="65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7919" y="6015948"/>
            <a:ext cx="65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71037" y="5823857"/>
            <a:ext cx="65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6844" y="5918867"/>
            <a:ext cx="65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72826" y="5918866"/>
            <a:ext cx="65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80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919" y="838200"/>
            <a:ext cx="10513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Số?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09258" y="2652486"/>
            <a:ext cx="914400" cy="9144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53580" y="26670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12226" y="2667000"/>
            <a:ext cx="914400" cy="9144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376062" y="26670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2119" y="2648857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76062" y="2674257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838515" y="2641601"/>
            <a:ext cx="914400" cy="9144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745231" y="2627086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841483" y="2656115"/>
            <a:ext cx="914400" cy="9144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752915" y="2656115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71376" y="2637972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752915" y="2656115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86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250374"/>
            <a:ext cx="11658600" cy="740226"/>
            <a:chOff x="597668" y="449759"/>
            <a:chExt cx="11658600" cy="740226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482099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t="61800" r="6688" b="10264"/>
          <a:stretch/>
        </p:blipFill>
        <p:spPr>
          <a:xfrm>
            <a:off x="1969181" y="922324"/>
            <a:ext cx="8922322" cy="42672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853185" y="5406570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421399" y="5406089"/>
            <a:ext cx="499638" cy="54960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935951" y="5420603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618825" y="5420603"/>
            <a:ext cx="548640" cy="5486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167465" y="5420603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935951" y="5420603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2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53185" y="5406089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2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26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2489</TotalTime>
  <Words>279</Words>
  <Application>Microsoft Office PowerPoint</Application>
  <PresentationFormat>Custom</PresentationFormat>
  <Paragraphs>112</Paragraphs>
  <Slides>15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256</cp:revision>
  <dcterms:created xsi:type="dcterms:W3CDTF">2021-05-23T10:25:42Z</dcterms:created>
  <dcterms:modified xsi:type="dcterms:W3CDTF">2021-09-04T17:45:53Z</dcterms:modified>
</cp:coreProperties>
</file>