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67" r:id="rId17"/>
    <p:sldId id="276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2562" autoAdjust="0"/>
  </p:normalViewPr>
  <p:slideViewPr>
    <p:cSldViewPr>
      <p:cViewPr>
        <p:scale>
          <a:sx n="50" d="100"/>
          <a:sy n="50" d="100"/>
        </p:scale>
        <p:origin x="-1476" y="-31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F0DB-371A-48ED-9107-118BCFC741BA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83D7A-9E42-4548-990C-7D2596BB5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Nên</a:t>
            </a:r>
            <a:r>
              <a:rPr lang="en-US" baseline="0" smtClean="0"/>
              <a:t> để HS nêu đc ông mặt trời nó chọn để rèn HS kĩ năng diễn đạt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ý: giáo dục HS an toàn khi đi trên PTGT đường thuỷ; BV động vật quý hiếm (sếu đầu đỏ)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Cùng</a:t>
            </a:r>
            <a:r>
              <a:rPr lang="en-US" baseline="0" smtClean="0"/>
              <a:t> với Bo du hành vũ trụ để tìm kiếm các sinh vật lạ ngoài trái đất nhé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mtClean="0"/>
              <a:t>Click vào</a:t>
            </a:r>
            <a:r>
              <a:rPr lang="en-US" baseline="0" smtClean="0"/>
              <a:t> phi thuyền để đi đến câu hỏi. </a:t>
            </a:r>
          </a:p>
          <a:p>
            <a:pPr marL="228600" indent="-228600">
              <a:buAutoNum type="arabicPeriod"/>
            </a:pPr>
            <a:r>
              <a:rPr lang="en-US" baseline="0" smtClean="0"/>
              <a:t>Tại slide câu hỏi, click vào phi thuyền để quay về slide này. Khi quay về, chúng ta sẽ tìm được một sinh vật lạ ngoài hành tinh</a:t>
            </a:r>
          </a:p>
          <a:p>
            <a:pPr marL="228600" indent="-228600">
              <a:buAutoNum type="arabicPeriod"/>
            </a:pPr>
            <a:r>
              <a:rPr lang="en-US" baseline="0" smtClean="0"/>
              <a:t>Click vào phi hành gia nhí để đi đến bài học</a:t>
            </a:r>
          </a:p>
          <a:p>
            <a:pPr marL="228600" indent="-228600">
              <a:buAutoNum type="arabicPeriod"/>
            </a:pPr>
            <a:r>
              <a:rPr lang="en-US" baseline="0" smtClean="0"/>
              <a:t>Lưu ý: Nên soạn bài trực tiếp trên ppt này. Vì nếu copy qua ppt khác thì các hiệu ứng sẽ dễ bị thay đổi.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ô vuông để ra kết quả</a:t>
            </a:r>
          </a:p>
          <a:p>
            <a:r>
              <a:rPr lang="en-US" baseline="0" smtClean="0"/>
              <a:t>Click vào phi thuyền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ô vuông để ra kết quả</a:t>
            </a:r>
          </a:p>
          <a:p>
            <a:r>
              <a:rPr lang="en-US" baseline="0" smtClean="0"/>
              <a:t>Click vào phi thuyền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ô vuông để ra kết quả</a:t>
            </a:r>
          </a:p>
          <a:p>
            <a:r>
              <a:rPr lang="en-US" baseline="0" smtClean="0"/>
              <a:t>Click vào phi thuyền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2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ô vuông để ra kết quả</a:t>
            </a:r>
          </a:p>
          <a:p>
            <a:r>
              <a:rPr lang="en-US" baseline="0" smtClean="0"/>
              <a:t>Click vào phi thuyền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</a:t>
            </a:r>
            <a:r>
              <a:rPr lang="en-US" baseline="0" smtClean="0"/>
              <a:t> vào ô vuông để ra kết quả</a:t>
            </a:r>
          </a:p>
          <a:p>
            <a:r>
              <a:rPr lang="en-US" baseline="0" smtClean="0"/>
              <a:t>Click vào phi thuyền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83D7A-9E42-4548-990C-7D2596BB53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côn trùng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2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2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18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slide" Target="slide9.xml"/><Relationship Id="rId2" Type="http://schemas.openxmlformats.org/officeDocument/2006/relationships/notesSlide" Target="../notesSlides/notesSlide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6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1.jp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5.jp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6.jp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8.jp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194387" y="4120901"/>
            <a:ext cx="5172532" cy="26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8610"/>
            <a:ext cx="12177145" cy="6849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19" y="228600"/>
            <a:ext cx="7207238" cy="3612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67119" y="3224092"/>
            <a:ext cx="1504817" cy="3633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94919" y="54102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72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1" y="1524000"/>
            <a:ext cx="6794958" cy="50500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681119" y="1817054"/>
            <a:ext cx="3276600" cy="697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1 =  ?</a:t>
            </a:r>
            <a:endParaRPr lang="en-US" sz="4000" b="1">
              <a:solidFill>
                <a:srgbClr val="0070C0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81828" y="1889625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81119" y="2804886"/>
            <a:ext cx="3276600" cy="697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2 =  ?</a:t>
            </a:r>
            <a:endParaRPr lang="en-US" sz="4000" b="1">
              <a:solidFill>
                <a:srgbClr val="0070C0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881828" y="2877457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81119" y="3733800"/>
            <a:ext cx="3276600" cy="697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3 =  ?</a:t>
            </a:r>
            <a:endParaRPr lang="en-US" sz="4000" b="1">
              <a:solidFill>
                <a:srgbClr val="0070C0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881828" y="3806371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81119" y="4648200"/>
            <a:ext cx="3276600" cy="697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4 =  ?</a:t>
            </a:r>
            <a:endParaRPr lang="en-US" sz="4000" b="1">
              <a:solidFill>
                <a:srgbClr val="0070C0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881828" y="4720771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81119" y="5562600"/>
            <a:ext cx="3276600" cy="6975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ea typeface="Arabia" pitchFamily="2" charset="0"/>
                <a:cs typeface="Arial" pitchFamily="34" charset="0"/>
              </a:rPr>
              <a:t>6 – 5 =  ?</a:t>
            </a:r>
            <a:endParaRPr lang="en-US" sz="4000" b="1">
              <a:solidFill>
                <a:srgbClr val="0070C0"/>
              </a:solidFill>
              <a:latin typeface="Arial" pitchFamily="34" charset="0"/>
              <a:ea typeface="Arabia" pitchFamily="2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881828" y="5635171"/>
            <a:ext cx="604562" cy="549602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23119" y="2514600"/>
            <a:ext cx="98298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3119" y="3527832"/>
            <a:ext cx="98298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23119" y="4541064"/>
            <a:ext cx="98298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3119" y="5554296"/>
            <a:ext cx="98298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6558" r="70104" b="77778"/>
          <a:stretch/>
        </p:blipFill>
        <p:spPr>
          <a:xfrm>
            <a:off x="9803833" y="1567453"/>
            <a:ext cx="1382486" cy="8745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2178" r="50000" b="76812"/>
          <a:stretch/>
        </p:blipFill>
        <p:spPr>
          <a:xfrm>
            <a:off x="10033910" y="2566754"/>
            <a:ext cx="839537" cy="9153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3" t="26754" r="26154" b="52236"/>
          <a:stretch/>
        </p:blipFill>
        <p:spPr>
          <a:xfrm>
            <a:off x="9978666" y="3660827"/>
            <a:ext cx="771091" cy="8406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5" t="69938" r="5782" b="9052"/>
          <a:stretch/>
        </p:blipFill>
        <p:spPr>
          <a:xfrm>
            <a:off x="9972420" y="4648200"/>
            <a:ext cx="771091" cy="8406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24676" r="71130" b="54314"/>
          <a:stretch/>
        </p:blipFill>
        <p:spPr>
          <a:xfrm>
            <a:off x="10000041" y="5624715"/>
            <a:ext cx="907273" cy="8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91442" y="328054"/>
            <a:ext cx="11252077" cy="747973"/>
            <a:chOff x="597667" y="502580"/>
            <a:chExt cx="11252077" cy="747973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6" y="502580"/>
              <a:ext cx="10387048" cy="73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những chú thỏ có ghi phép tính có kết quả bằng 4.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51905" r="4033" b="6878"/>
          <a:stretch/>
        </p:blipFill>
        <p:spPr>
          <a:xfrm>
            <a:off x="2042319" y="1447800"/>
            <a:ext cx="7785899" cy="5105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3124355">
            <a:off x="2502147" y="204510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3124355">
            <a:off x="2044946" y="455970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9908497">
            <a:off x="4870823" y="559427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6964324">
            <a:off x="8310379" y="1751405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6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  <p:bldP spid="49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18" name="Oval 17"/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040202"/>
              </p:ext>
            </p:extLst>
          </p:nvPr>
        </p:nvGraphicFramePr>
        <p:xfrm>
          <a:off x="231663" y="2133600"/>
          <a:ext cx="11734803" cy="288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867"/>
                <a:gridCol w="1303867"/>
                <a:gridCol w="1303867"/>
                <a:gridCol w="1303867"/>
                <a:gridCol w="1303867"/>
                <a:gridCol w="1303867"/>
                <a:gridCol w="1303867"/>
                <a:gridCol w="1303867"/>
                <a:gridCol w="1303867"/>
              </a:tblGrid>
              <a:tr h="962799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</a:tr>
              <a:tr h="962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</a:tr>
              <a:tr h="962799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859518" y="4142922"/>
            <a:ext cx="6284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1063" y="4113893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6463" y="4142922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89035" y="4128408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69921" y="4122003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47177" y="4128408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46207" y="4128408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74265" y="4113893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6558" r="68048" b="69524"/>
          <a:stretch/>
        </p:blipFill>
        <p:spPr>
          <a:xfrm>
            <a:off x="4372926" y="4108686"/>
            <a:ext cx="870342" cy="8704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0" t="7355" r="36572" b="68727"/>
          <a:stretch/>
        </p:blipFill>
        <p:spPr>
          <a:xfrm>
            <a:off x="5639968" y="4117730"/>
            <a:ext cx="870342" cy="8704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62393" r="68015" b="13689"/>
          <a:stretch/>
        </p:blipFill>
        <p:spPr>
          <a:xfrm>
            <a:off x="6971442" y="4112524"/>
            <a:ext cx="870342" cy="8704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6" t="62792" r="37086" b="13290"/>
          <a:stretch/>
        </p:blipFill>
        <p:spPr>
          <a:xfrm>
            <a:off x="8334499" y="4128408"/>
            <a:ext cx="870342" cy="8704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34874" r="6187" b="41208"/>
          <a:stretch/>
        </p:blipFill>
        <p:spPr>
          <a:xfrm>
            <a:off x="9697556" y="4144292"/>
            <a:ext cx="870342" cy="8704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6" t="34076" r="37086" b="42006"/>
          <a:stretch/>
        </p:blipFill>
        <p:spPr>
          <a:xfrm>
            <a:off x="10902009" y="4108685"/>
            <a:ext cx="870342" cy="8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1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50374"/>
            <a:ext cx="11658600" cy="715401"/>
            <a:chOff x="597668" y="449759"/>
            <a:chExt cx="11658600" cy="715401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80385"/>
              <a:ext cx="10920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phép tính thích hợp với mỗi hình.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966049"/>
            <a:ext cx="5669288" cy="565977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618514" y="2017486"/>
            <a:ext cx="624115" cy="3599543"/>
          </a:xfrm>
          <a:custGeom>
            <a:avLst/>
            <a:gdLst>
              <a:gd name="connsiteX0" fmla="*/ 0 w 624115"/>
              <a:gd name="connsiteY0" fmla="*/ 3599543 h 3599543"/>
              <a:gd name="connsiteX1" fmla="*/ 72572 w 624115"/>
              <a:gd name="connsiteY1" fmla="*/ 3570514 h 3599543"/>
              <a:gd name="connsiteX2" fmla="*/ 101600 w 624115"/>
              <a:gd name="connsiteY2" fmla="*/ 3526971 h 3599543"/>
              <a:gd name="connsiteX3" fmla="*/ 145143 w 624115"/>
              <a:gd name="connsiteY3" fmla="*/ 3497943 h 3599543"/>
              <a:gd name="connsiteX4" fmla="*/ 188686 w 624115"/>
              <a:gd name="connsiteY4" fmla="*/ 3439885 h 3599543"/>
              <a:gd name="connsiteX5" fmla="*/ 232229 w 624115"/>
              <a:gd name="connsiteY5" fmla="*/ 3396343 h 3599543"/>
              <a:gd name="connsiteX6" fmla="*/ 261257 w 624115"/>
              <a:gd name="connsiteY6" fmla="*/ 3222171 h 3599543"/>
              <a:gd name="connsiteX7" fmla="*/ 290286 w 624115"/>
              <a:gd name="connsiteY7" fmla="*/ 3077028 h 3599543"/>
              <a:gd name="connsiteX8" fmla="*/ 304800 w 624115"/>
              <a:gd name="connsiteY8" fmla="*/ 2989943 h 3599543"/>
              <a:gd name="connsiteX9" fmla="*/ 348343 w 624115"/>
              <a:gd name="connsiteY9" fmla="*/ 2844800 h 3599543"/>
              <a:gd name="connsiteX10" fmla="*/ 362857 w 624115"/>
              <a:gd name="connsiteY10" fmla="*/ 2801257 h 3599543"/>
              <a:gd name="connsiteX11" fmla="*/ 377372 w 624115"/>
              <a:gd name="connsiteY11" fmla="*/ 2757714 h 3599543"/>
              <a:gd name="connsiteX12" fmla="*/ 391886 w 624115"/>
              <a:gd name="connsiteY12" fmla="*/ 2685143 h 3599543"/>
              <a:gd name="connsiteX13" fmla="*/ 391886 w 624115"/>
              <a:gd name="connsiteY13" fmla="*/ 1364343 h 3599543"/>
              <a:gd name="connsiteX14" fmla="*/ 377372 w 624115"/>
              <a:gd name="connsiteY14" fmla="*/ 1045028 h 3599543"/>
              <a:gd name="connsiteX15" fmla="*/ 362857 w 624115"/>
              <a:gd name="connsiteY15" fmla="*/ 972457 h 3599543"/>
              <a:gd name="connsiteX16" fmla="*/ 348343 w 624115"/>
              <a:gd name="connsiteY16" fmla="*/ 870857 h 3599543"/>
              <a:gd name="connsiteX17" fmla="*/ 362857 w 624115"/>
              <a:gd name="connsiteY17" fmla="*/ 449943 h 3599543"/>
              <a:gd name="connsiteX18" fmla="*/ 420915 w 624115"/>
              <a:gd name="connsiteY18" fmla="*/ 304800 h 3599543"/>
              <a:gd name="connsiteX19" fmla="*/ 435429 w 624115"/>
              <a:gd name="connsiteY19" fmla="*/ 261257 h 3599543"/>
              <a:gd name="connsiteX20" fmla="*/ 508000 w 624115"/>
              <a:gd name="connsiteY20" fmla="*/ 174171 h 3599543"/>
              <a:gd name="connsiteX21" fmla="*/ 551543 w 624115"/>
              <a:gd name="connsiteY21" fmla="*/ 72571 h 3599543"/>
              <a:gd name="connsiteX22" fmla="*/ 595086 w 624115"/>
              <a:gd name="connsiteY22" fmla="*/ 43543 h 3599543"/>
              <a:gd name="connsiteX23" fmla="*/ 624115 w 624115"/>
              <a:gd name="connsiteY23" fmla="*/ 0 h 35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4115" h="3599543">
                <a:moveTo>
                  <a:pt x="0" y="3599543"/>
                </a:moveTo>
                <a:cubicBezTo>
                  <a:pt x="24191" y="3589867"/>
                  <a:pt x="51371" y="3585658"/>
                  <a:pt x="72572" y="3570514"/>
                </a:cubicBezTo>
                <a:cubicBezTo>
                  <a:pt x="86767" y="3560375"/>
                  <a:pt x="89265" y="3539306"/>
                  <a:pt x="101600" y="3526971"/>
                </a:cubicBezTo>
                <a:cubicBezTo>
                  <a:pt x="113935" y="3514636"/>
                  <a:pt x="130629" y="3507619"/>
                  <a:pt x="145143" y="3497943"/>
                </a:cubicBezTo>
                <a:cubicBezTo>
                  <a:pt x="159657" y="3478590"/>
                  <a:pt x="172943" y="3458252"/>
                  <a:pt x="188686" y="3439885"/>
                </a:cubicBezTo>
                <a:cubicBezTo>
                  <a:pt x="202044" y="3424300"/>
                  <a:pt x="222045" y="3414165"/>
                  <a:pt x="232229" y="3396343"/>
                </a:cubicBezTo>
                <a:cubicBezTo>
                  <a:pt x="247583" y="3369474"/>
                  <a:pt x="261124" y="3223101"/>
                  <a:pt x="261257" y="3222171"/>
                </a:cubicBezTo>
                <a:cubicBezTo>
                  <a:pt x="286125" y="3048101"/>
                  <a:pt x="263840" y="3209259"/>
                  <a:pt x="290286" y="3077028"/>
                </a:cubicBezTo>
                <a:cubicBezTo>
                  <a:pt x="296057" y="3048171"/>
                  <a:pt x="299028" y="3018800"/>
                  <a:pt x="304800" y="2989943"/>
                </a:cubicBezTo>
                <a:cubicBezTo>
                  <a:pt x="315767" y="2935109"/>
                  <a:pt x="329833" y="2900331"/>
                  <a:pt x="348343" y="2844800"/>
                </a:cubicBezTo>
                <a:lnTo>
                  <a:pt x="362857" y="2801257"/>
                </a:lnTo>
                <a:cubicBezTo>
                  <a:pt x="367695" y="2786743"/>
                  <a:pt x="374372" y="2772716"/>
                  <a:pt x="377372" y="2757714"/>
                </a:cubicBezTo>
                <a:lnTo>
                  <a:pt x="391886" y="2685143"/>
                </a:lnTo>
                <a:cubicBezTo>
                  <a:pt x="431728" y="2127339"/>
                  <a:pt x="413949" y="2456497"/>
                  <a:pt x="391886" y="1364343"/>
                </a:cubicBezTo>
                <a:cubicBezTo>
                  <a:pt x="389734" y="1257817"/>
                  <a:pt x="385243" y="1151285"/>
                  <a:pt x="377372" y="1045028"/>
                </a:cubicBezTo>
                <a:cubicBezTo>
                  <a:pt x="375550" y="1020426"/>
                  <a:pt x="366913" y="996791"/>
                  <a:pt x="362857" y="972457"/>
                </a:cubicBezTo>
                <a:cubicBezTo>
                  <a:pt x="357233" y="938712"/>
                  <a:pt x="353181" y="904724"/>
                  <a:pt x="348343" y="870857"/>
                </a:cubicBezTo>
                <a:cubicBezTo>
                  <a:pt x="353181" y="730552"/>
                  <a:pt x="350868" y="589818"/>
                  <a:pt x="362857" y="449943"/>
                </a:cubicBezTo>
                <a:cubicBezTo>
                  <a:pt x="367577" y="394880"/>
                  <a:pt x="400229" y="353067"/>
                  <a:pt x="420915" y="304800"/>
                </a:cubicBezTo>
                <a:cubicBezTo>
                  <a:pt x="426942" y="290738"/>
                  <a:pt x="428587" y="274941"/>
                  <a:pt x="435429" y="261257"/>
                </a:cubicBezTo>
                <a:cubicBezTo>
                  <a:pt x="455636" y="220841"/>
                  <a:pt x="475899" y="206272"/>
                  <a:pt x="508000" y="174171"/>
                </a:cubicBezTo>
                <a:cubicBezTo>
                  <a:pt x="519104" y="129759"/>
                  <a:pt x="518133" y="105981"/>
                  <a:pt x="551543" y="72571"/>
                </a:cubicBezTo>
                <a:cubicBezTo>
                  <a:pt x="563878" y="60236"/>
                  <a:pt x="580572" y="53219"/>
                  <a:pt x="595086" y="43543"/>
                </a:cubicBezTo>
                <a:lnTo>
                  <a:pt x="624115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633029" y="3773714"/>
            <a:ext cx="595085" cy="1799889"/>
          </a:xfrm>
          <a:custGeom>
            <a:avLst/>
            <a:gdLst>
              <a:gd name="connsiteX0" fmla="*/ 0 w 595085"/>
              <a:gd name="connsiteY0" fmla="*/ 0 h 1799889"/>
              <a:gd name="connsiteX1" fmla="*/ 116114 w 595085"/>
              <a:gd name="connsiteY1" fmla="*/ 14515 h 1799889"/>
              <a:gd name="connsiteX2" fmla="*/ 203200 w 595085"/>
              <a:gd name="connsiteY2" fmla="*/ 43543 h 1799889"/>
              <a:gd name="connsiteX3" fmla="*/ 290285 w 595085"/>
              <a:gd name="connsiteY3" fmla="*/ 101600 h 1799889"/>
              <a:gd name="connsiteX4" fmla="*/ 333828 w 595085"/>
              <a:gd name="connsiteY4" fmla="*/ 130629 h 1799889"/>
              <a:gd name="connsiteX5" fmla="*/ 362857 w 595085"/>
              <a:gd name="connsiteY5" fmla="*/ 174172 h 1799889"/>
              <a:gd name="connsiteX6" fmla="*/ 449942 w 595085"/>
              <a:gd name="connsiteY6" fmla="*/ 246743 h 1799889"/>
              <a:gd name="connsiteX7" fmla="*/ 508000 w 595085"/>
              <a:gd name="connsiteY7" fmla="*/ 333829 h 1799889"/>
              <a:gd name="connsiteX8" fmla="*/ 522514 w 595085"/>
              <a:gd name="connsiteY8" fmla="*/ 1161143 h 1799889"/>
              <a:gd name="connsiteX9" fmla="*/ 493485 w 595085"/>
              <a:gd name="connsiteY9" fmla="*/ 1291772 h 1799889"/>
              <a:gd name="connsiteX10" fmla="*/ 508000 w 595085"/>
              <a:gd name="connsiteY10" fmla="*/ 1625600 h 1799889"/>
              <a:gd name="connsiteX11" fmla="*/ 537028 w 595085"/>
              <a:gd name="connsiteY11" fmla="*/ 1669143 h 1799889"/>
              <a:gd name="connsiteX12" fmla="*/ 566057 w 595085"/>
              <a:gd name="connsiteY12" fmla="*/ 1756229 h 1799889"/>
              <a:gd name="connsiteX13" fmla="*/ 595085 w 595085"/>
              <a:gd name="connsiteY13" fmla="*/ 1799772 h 179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5085" h="1799889">
                <a:moveTo>
                  <a:pt x="0" y="0"/>
                </a:moveTo>
                <a:cubicBezTo>
                  <a:pt x="38705" y="4838"/>
                  <a:pt x="77974" y="6342"/>
                  <a:pt x="116114" y="14515"/>
                </a:cubicBezTo>
                <a:cubicBezTo>
                  <a:pt x="146034" y="20926"/>
                  <a:pt x="203200" y="43543"/>
                  <a:pt x="203200" y="43543"/>
                </a:cubicBezTo>
                <a:lnTo>
                  <a:pt x="290285" y="101600"/>
                </a:lnTo>
                <a:lnTo>
                  <a:pt x="333828" y="130629"/>
                </a:lnTo>
                <a:cubicBezTo>
                  <a:pt x="343504" y="145143"/>
                  <a:pt x="350522" y="161837"/>
                  <a:pt x="362857" y="174172"/>
                </a:cubicBezTo>
                <a:cubicBezTo>
                  <a:pt x="446720" y="258034"/>
                  <a:pt x="366718" y="139740"/>
                  <a:pt x="449942" y="246743"/>
                </a:cubicBezTo>
                <a:cubicBezTo>
                  <a:pt x="471361" y="274282"/>
                  <a:pt x="508000" y="333829"/>
                  <a:pt x="508000" y="333829"/>
                </a:cubicBezTo>
                <a:cubicBezTo>
                  <a:pt x="613730" y="651026"/>
                  <a:pt x="548423" y="422710"/>
                  <a:pt x="522514" y="1161143"/>
                </a:cubicBezTo>
                <a:cubicBezTo>
                  <a:pt x="520510" y="1218246"/>
                  <a:pt x="509495" y="1243744"/>
                  <a:pt x="493485" y="1291772"/>
                </a:cubicBezTo>
                <a:cubicBezTo>
                  <a:pt x="498323" y="1403048"/>
                  <a:pt x="495233" y="1514953"/>
                  <a:pt x="508000" y="1625600"/>
                </a:cubicBezTo>
                <a:cubicBezTo>
                  <a:pt x="510000" y="1642929"/>
                  <a:pt x="529943" y="1653203"/>
                  <a:pt x="537028" y="1669143"/>
                </a:cubicBezTo>
                <a:cubicBezTo>
                  <a:pt x="549455" y="1697105"/>
                  <a:pt x="556381" y="1727200"/>
                  <a:pt x="566057" y="1756229"/>
                </a:cubicBezTo>
                <a:cubicBezTo>
                  <a:pt x="582101" y="1804362"/>
                  <a:pt x="565271" y="1799772"/>
                  <a:pt x="595085" y="179977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47543" y="1828800"/>
            <a:ext cx="580571" cy="1872343"/>
          </a:xfrm>
          <a:custGeom>
            <a:avLst/>
            <a:gdLst>
              <a:gd name="connsiteX0" fmla="*/ 0 w 580571"/>
              <a:gd name="connsiteY0" fmla="*/ 0 h 1872343"/>
              <a:gd name="connsiteX1" fmla="*/ 159657 w 580571"/>
              <a:gd name="connsiteY1" fmla="*/ 72571 h 1872343"/>
              <a:gd name="connsiteX2" fmla="*/ 203200 w 580571"/>
              <a:gd name="connsiteY2" fmla="*/ 101600 h 1872343"/>
              <a:gd name="connsiteX3" fmla="*/ 217714 w 580571"/>
              <a:gd name="connsiteY3" fmla="*/ 145143 h 1872343"/>
              <a:gd name="connsiteX4" fmla="*/ 246743 w 580571"/>
              <a:gd name="connsiteY4" fmla="*/ 188686 h 1872343"/>
              <a:gd name="connsiteX5" fmla="*/ 275771 w 580571"/>
              <a:gd name="connsiteY5" fmla="*/ 275771 h 1872343"/>
              <a:gd name="connsiteX6" fmla="*/ 261257 w 580571"/>
              <a:gd name="connsiteY6" fmla="*/ 856343 h 1872343"/>
              <a:gd name="connsiteX7" fmla="*/ 232228 w 580571"/>
              <a:gd name="connsiteY7" fmla="*/ 1016000 h 1872343"/>
              <a:gd name="connsiteX8" fmla="*/ 246743 w 580571"/>
              <a:gd name="connsiteY8" fmla="*/ 1451429 h 1872343"/>
              <a:gd name="connsiteX9" fmla="*/ 261257 w 580571"/>
              <a:gd name="connsiteY9" fmla="*/ 1494971 h 1872343"/>
              <a:gd name="connsiteX10" fmla="*/ 290286 w 580571"/>
              <a:gd name="connsiteY10" fmla="*/ 1538514 h 1872343"/>
              <a:gd name="connsiteX11" fmla="*/ 333828 w 580571"/>
              <a:gd name="connsiteY11" fmla="*/ 1625600 h 1872343"/>
              <a:gd name="connsiteX12" fmla="*/ 377371 w 580571"/>
              <a:gd name="connsiteY12" fmla="*/ 1712686 h 1872343"/>
              <a:gd name="connsiteX13" fmla="*/ 420914 w 580571"/>
              <a:gd name="connsiteY13" fmla="*/ 1756229 h 1872343"/>
              <a:gd name="connsiteX14" fmla="*/ 449943 w 580571"/>
              <a:gd name="connsiteY14" fmla="*/ 1799771 h 1872343"/>
              <a:gd name="connsiteX15" fmla="*/ 537028 w 580571"/>
              <a:gd name="connsiteY15" fmla="*/ 1857829 h 1872343"/>
              <a:gd name="connsiteX16" fmla="*/ 580571 w 580571"/>
              <a:gd name="connsiteY16" fmla="*/ 1872343 h 18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571" h="1872343">
                <a:moveTo>
                  <a:pt x="0" y="0"/>
                </a:moveTo>
                <a:cubicBezTo>
                  <a:pt x="106781" y="21356"/>
                  <a:pt x="52046" y="830"/>
                  <a:pt x="159657" y="72571"/>
                </a:cubicBezTo>
                <a:lnTo>
                  <a:pt x="203200" y="101600"/>
                </a:lnTo>
                <a:cubicBezTo>
                  <a:pt x="208038" y="116114"/>
                  <a:pt x="210872" y="131459"/>
                  <a:pt x="217714" y="145143"/>
                </a:cubicBezTo>
                <a:cubicBezTo>
                  <a:pt x="225515" y="160745"/>
                  <a:pt x="239658" y="172745"/>
                  <a:pt x="246743" y="188686"/>
                </a:cubicBezTo>
                <a:cubicBezTo>
                  <a:pt x="259170" y="216647"/>
                  <a:pt x="275771" y="275771"/>
                  <a:pt x="275771" y="275771"/>
                </a:cubicBezTo>
                <a:cubicBezTo>
                  <a:pt x="270933" y="469295"/>
                  <a:pt x="269666" y="662941"/>
                  <a:pt x="261257" y="856343"/>
                </a:cubicBezTo>
                <a:cubicBezTo>
                  <a:pt x="260225" y="880080"/>
                  <a:pt x="237814" y="988073"/>
                  <a:pt x="232228" y="1016000"/>
                </a:cubicBezTo>
                <a:cubicBezTo>
                  <a:pt x="237066" y="1161143"/>
                  <a:pt x="237958" y="1306471"/>
                  <a:pt x="246743" y="1451429"/>
                </a:cubicBezTo>
                <a:cubicBezTo>
                  <a:pt x="247669" y="1466700"/>
                  <a:pt x="254415" y="1481287"/>
                  <a:pt x="261257" y="1494971"/>
                </a:cubicBezTo>
                <a:cubicBezTo>
                  <a:pt x="269058" y="1510573"/>
                  <a:pt x="280610" y="1524000"/>
                  <a:pt x="290286" y="1538514"/>
                </a:cubicBezTo>
                <a:cubicBezTo>
                  <a:pt x="326765" y="1647954"/>
                  <a:pt x="277559" y="1513062"/>
                  <a:pt x="333828" y="1625600"/>
                </a:cubicBezTo>
                <a:cubicBezTo>
                  <a:pt x="366556" y="1691056"/>
                  <a:pt x="325380" y="1650297"/>
                  <a:pt x="377371" y="1712686"/>
                </a:cubicBezTo>
                <a:cubicBezTo>
                  <a:pt x="390512" y="1728455"/>
                  <a:pt x="407773" y="1740460"/>
                  <a:pt x="420914" y="1756229"/>
                </a:cubicBezTo>
                <a:cubicBezTo>
                  <a:pt x="432081" y="1769630"/>
                  <a:pt x="436815" y="1788284"/>
                  <a:pt x="449943" y="1799771"/>
                </a:cubicBezTo>
                <a:cubicBezTo>
                  <a:pt x="476199" y="1822745"/>
                  <a:pt x="503930" y="1846797"/>
                  <a:pt x="537028" y="1857829"/>
                </a:cubicBezTo>
                <a:lnTo>
                  <a:pt x="580571" y="187234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143000"/>
            <a:ext cx="388620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672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1631216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2729" y="6386479"/>
            <a:ext cx="447334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7030A0"/>
                </a:solidFill>
                <a:latin typeface="Auther Typeface" pitchFamily="50" charset="0"/>
              </a:rPr>
              <a:t>Kho game free. Tác giả: Phan Linh. Zalo: 0916.604.268</a:t>
            </a:r>
            <a:endParaRPr lang="en-US" sz="2400">
              <a:solidFill>
                <a:srgbClr val="7030A0"/>
              </a:solidFill>
              <a:latin typeface="Auther Typefac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0519" y="152400"/>
            <a:ext cx="63246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UTM Showcard" pitchFamily="18" charset="0"/>
                <a:cs typeface="Arial" pitchFamily="34" charset="0"/>
              </a:rPr>
              <a:t>DU HÀNH VŨ TRỤ</a:t>
            </a:r>
            <a:endParaRPr lang="en-US" sz="5400" b="1">
              <a:solidFill>
                <a:schemeClr val="bg1"/>
              </a:solidFill>
              <a:latin typeface="UTM Showcard" pitchFamily="18" charset="0"/>
              <a:cs typeface="Arial" pitchFamily="34" charset="0"/>
            </a:endParaRPr>
          </a:p>
        </p:txBody>
      </p:sp>
      <p:pic>
        <p:nvPicPr>
          <p:cNvPr id="5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2557919" y="914400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69" y="4343400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96" y="619125"/>
            <a:ext cx="2743200" cy="2179864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7909719" y="3465740"/>
            <a:ext cx="2457450" cy="245745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4859244" y="4408715"/>
            <a:ext cx="1951504" cy="2351314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813719" y="3101069"/>
            <a:ext cx="1951504" cy="2615292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704388" y="1636939"/>
            <a:ext cx="1905000" cy="1741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/>
        </p:blipFill>
        <p:spPr>
          <a:xfrm>
            <a:off x="289719" y="3792359"/>
            <a:ext cx="1945614" cy="1792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1" t="2855" r="8528" b="54569"/>
          <a:stretch/>
        </p:blipFill>
        <p:spPr>
          <a:xfrm>
            <a:off x="3174739" y="4922219"/>
            <a:ext cx="1814919" cy="1935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2497" r="21710" b="66375"/>
          <a:stretch/>
        </p:blipFill>
        <p:spPr>
          <a:xfrm>
            <a:off x="2789471" y="1350018"/>
            <a:ext cx="1292728" cy="175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8" t="56583" b="12289"/>
          <a:stretch/>
        </p:blipFill>
        <p:spPr>
          <a:xfrm>
            <a:off x="8541238" y="1494065"/>
            <a:ext cx="1292728" cy="175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57" t="1204" r="39461" b="67668"/>
          <a:stretch/>
        </p:blipFill>
        <p:spPr>
          <a:xfrm>
            <a:off x="6810748" y="2943414"/>
            <a:ext cx="1292728" cy="1751051"/>
          </a:xfrm>
          <a:prstGeom prst="rect">
            <a:avLst/>
          </a:prstGeom>
        </p:spPr>
      </p:pic>
      <p:pic>
        <p:nvPicPr>
          <p:cNvPr id="4098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24" y="3987454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624681" y="-2571751"/>
            <a:ext cx="13578681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3200"/>
              <a:t>Click vào phi thuyền để đi đến câu hỏi. </a:t>
            </a:r>
          </a:p>
          <a:p>
            <a:pPr marL="228600" indent="-228600">
              <a:buAutoNum type="arabicPeriod"/>
            </a:pPr>
            <a:r>
              <a:rPr lang="en-US" sz="3200"/>
              <a:t>Tại slide câu hỏi, click vào phi thuyền để quay về slide này. Khi quay về, chúng ta sẽ tìm được một sinh vật lạ ngoài hành tinh</a:t>
            </a:r>
          </a:p>
          <a:p>
            <a:pPr marL="228600" indent="-228600">
              <a:buAutoNum type="arabicPeriod"/>
            </a:pPr>
            <a:r>
              <a:rPr lang="en-US" sz="3200"/>
              <a:t>Click vào phi hành gia nhí để đi đến bài học</a:t>
            </a:r>
          </a:p>
          <a:p>
            <a:pPr marL="228600" indent="-228600">
              <a:buAutoNum type="arabicPeriod"/>
            </a:pPr>
            <a:r>
              <a:rPr lang="en-US" sz="3200"/>
              <a:t>Lưu ý: </a:t>
            </a:r>
            <a:r>
              <a:rPr lang="en-US" sz="3200" smtClean="0"/>
              <a:t>Đọc xong thầy cô xoá ô này đi nhé!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381000"/>
            <a:ext cx="1946811" cy="15470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Arial "/>
              </a:rPr>
              <a:t>8 – 4 = ?</a:t>
            </a:r>
            <a:endParaRPr lang="en-US" sz="8000">
              <a:latin typeface="Arial "/>
            </a:endParaRPr>
          </a:p>
        </p:txBody>
      </p:sp>
      <p:sp>
        <p:nvSpPr>
          <p:cNvPr id="12" name="3"/>
          <p:cNvSpPr/>
          <p:nvPr/>
        </p:nvSpPr>
        <p:spPr>
          <a:xfrm>
            <a:off x="2243986" y="4343400"/>
            <a:ext cx="1611682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3</a:t>
            </a:r>
            <a:endParaRPr lang="en-US" sz="7200">
              <a:latin typeface="Arial 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19" y="4136593"/>
            <a:ext cx="734142" cy="707593"/>
          </a:xfrm>
          <a:prstGeom prst="rect">
            <a:avLst/>
          </a:prstGeom>
        </p:spPr>
      </p:pic>
      <p:sp>
        <p:nvSpPr>
          <p:cNvPr id="9" name="3"/>
          <p:cNvSpPr/>
          <p:nvPr/>
        </p:nvSpPr>
        <p:spPr>
          <a:xfrm>
            <a:off x="4973904" y="4343400"/>
            <a:ext cx="1611682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4</a:t>
            </a:r>
            <a:endParaRPr lang="en-US" sz="7200">
              <a:latin typeface="Arial "/>
            </a:endParaRPr>
          </a:p>
        </p:txBody>
      </p:sp>
      <p:sp>
        <p:nvSpPr>
          <p:cNvPr id="10" name="3"/>
          <p:cNvSpPr/>
          <p:nvPr/>
        </p:nvSpPr>
        <p:spPr>
          <a:xfrm>
            <a:off x="7669637" y="4343400"/>
            <a:ext cx="1611682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5</a:t>
            </a:r>
            <a:endParaRPr lang="en-US" sz="7200">
              <a:latin typeface="Arial 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4136593"/>
            <a:ext cx="725543" cy="711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48" y="4136592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79557" y="239370"/>
            <a:ext cx="1738438" cy="1589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Arial "/>
              </a:rPr>
              <a:t>9 – ? = 6</a:t>
            </a:r>
            <a:endParaRPr lang="en-US" sz="8000">
              <a:latin typeface="Arial "/>
            </a:endParaRPr>
          </a:p>
        </p:txBody>
      </p:sp>
      <p:sp>
        <p:nvSpPr>
          <p:cNvPr id="6" name="3"/>
          <p:cNvSpPr/>
          <p:nvPr/>
        </p:nvSpPr>
        <p:spPr>
          <a:xfrm>
            <a:off x="5000837" y="4324349"/>
            <a:ext cx="1611682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4</a:t>
            </a:r>
            <a:endParaRPr lang="en-US" sz="7200">
              <a:latin typeface="Arial 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70" y="4117542"/>
            <a:ext cx="734142" cy="707593"/>
          </a:xfrm>
          <a:prstGeom prst="rect">
            <a:avLst/>
          </a:prstGeom>
        </p:spPr>
      </p:pic>
      <p:sp>
        <p:nvSpPr>
          <p:cNvPr id="8" name="3"/>
          <p:cNvSpPr/>
          <p:nvPr/>
        </p:nvSpPr>
        <p:spPr>
          <a:xfrm>
            <a:off x="2347119" y="4343400"/>
            <a:ext cx="1611682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3</a:t>
            </a:r>
            <a:endParaRPr lang="en-US" sz="7200">
              <a:latin typeface="Arial "/>
            </a:endParaRPr>
          </a:p>
        </p:txBody>
      </p:sp>
      <p:sp>
        <p:nvSpPr>
          <p:cNvPr id="9" name="3"/>
          <p:cNvSpPr/>
          <p:nvPr/>
        </p:nvSpPr>
        <p:spPr>
          <a:xfrm>
            <a:off x="7669637" y="4343400"/>
            <a:ext cx="1611682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5</a:t>
            </a:r>
            <a:endParaRPr lang="en-US" sz="7200">
              <a:latin typeface="Arial 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34" y="4136593"/>
            <a:ext cx="725543" cy="7115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48" y="4136592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06" t="45231" r="6954" b="11103"/>
          <a:stretch/>
        </p:blipFill>
        <p:spPr>
          <a:xfrm>
            <a:off x="10126245" y="0"/>
            <a:ext cx="1951504" cy="23513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Arial "/>
              </a:rPr>
              <a:t>10 – 8 = ?</a:t>
            </a:r>
            <a:endParaRPr lang="en-US" sz="8000">
              <a:latin typeface="Arial "/>
            </a:endParaRPr>
          </a:p>
        </p:txBody>
      </p:sp>
      <p:sp>
        <p:nvSpPr>
          <p:cNvPr id="6" name="3"/>
          <p:cNvSpPr/>
          <p:nvPr/>
        </p:nvSpPr>
        <p:spPr>
          <a:xfrm>
            <a:off x="2424244" y="4324349"/>
            <a:ext cx="1611682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8</a:t>
            </a:r>
            <a:endParaRPr lang="en-US" sz="7200">
              <a:latin typeface="Arial 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7" y="4117542"/>
            <a:ext cx="734142" cy="707593"/>
          </a:xfrm>
          <a:prstGeom prst="rect">
            <a:avLst/>
          </a:prstGeom>
        </p:spPr>
      </p:pic>
      <p:sp>
        <p:nvSpPr>
          <p:cNvPr id="8" name="3"/>
          <p:cNvSpPr/>
          <p:nvPr/>
        </p:nvSpPr>
        <p:spPr>
          <a:xfrm>
            <a:off x="5029411" y="4343400"/>
            <a:ext cx="1611682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2</a:t>
            </a:r>
            <a:endParaRPr lang="en-US" sz="7200">
              <a:latin typeface="Arial "/>
            </a:endParaRPr>
          </a:p>
        </p:txBody>
      </p:sp>
      <p:sp>
        <p:nvSpPr>
          <p:cNvPr id="9" name="3"/>
          <p:cNvSpPr/>
          <p:nvPr/>
        </p:nvSpPr>
        <p:spPr>
          <a:xfrm>
            <a:off x="7669637" y="4343400"/>
            <a:ext cx="1611682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1</a:t>
            </a:r>
            <a:endParaRPr lang="en-US" sz="7200">
              <a:latin typeface="Arial 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26" y="4136593"/>
            <a:ext cx="725543" cy="7115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48" y="4136592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0224824" y="0"/>
            <a:ext cx="1951504" cy="26152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5119" y="533400"/>
            <a:ext cx="8443118" cy="2438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Arial "/>
              </a:rPr>
              <a:t>9 – 4 = 0 + ?</a:t>
            </a:r>
            <a:endParaRPr lang="en-US" sz="8000">
              <a:latin typeface="Arial "/>
            </a:endParaRPr>
          </a:p>
        </p:txBody>
      </p:sp>
      <p:sp>
        <p:nvSpPr>
          <p:cNvPr id="6" name="3"/>
          <p:cNvSpPr/>
          <p:nvPr/>
        </p:nvSpPr>
        <p:spPr>
          <a:xfrm>
            <a:off x="5000837" y="4324349"/>
            <a:ext cx="1611682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4</a:t>
            </a:r>
            <a:endParaRPr lang="en-US" sz="7200">
              <a:latin typeface="Arial 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70" y="4117542"/>
            <a:ext cx="734142" cy="707593"/>
          </a:xfrm>
          <a:prstGeom prst="rect">
            <a:avLst/>
          </a:prstGeom>
        </p:spPr>
      </p:pic>
      <p:sp>
        <p:nvSpPr>
          <p:cNvPr id="8" name="3"/>
          <p:cNvSpPr/>
          <p:nvPr/>
        </p:nvSpPr>
        <p:spPr>
          <a:xfrm>
            <a:off x="2347119" y="4343400"/>
            <a:ext cx="1611682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5</a:t>
            </a:r>
            <a:endParaRPr lang="en-US" sz="7200">
              <a:latin typeface="Arial "/>
            </a:endParaRPr>
          </a:p>
        </p:txBody>
      </p:sp>
      <p:sp>
        <p:nvSpPr>
          <p:cNvPr id="9" name="3"/>
          <p:cNvSpPr/>
          <p:nvPr/>
        </p:nvSpPr>
        <p:spPr>
          <a:xfrm>
            <a:off x="7669637" y="4343400"/>
            <a:ext cx="1611682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>
                <a:latin typeface="Arial "/>
              </a:rPr>
              <a:t>3</a:t>
            </a:r>
            <a:endParaRPr lang="en-US" sz="7200">
              <a:latin typeface="Arial 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34" y="4136593"/>
            <a:ext cx="725543" cy="7115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248" y="4136592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849" y="228599"/>
            <a:ext cx="11978640" cy="641032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8301" y="383916"/>
            <a:ext cx="7809509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 "/>
                <a:ea typeface="Arial-Rounded" pitchFamily="34" charset="0"/>
                <a:cs typeface="Arial-Rounded" pitchFamily="34" charset="0"/>
              </a:rPr>
              <a:t>Đúng chọn Đ, sai chọn S</a:t>
            </a:r>
            <a:endParaRPr lang="en-US" sz="4000" b="1">
              <a:solidFill>
                <a:schemeClr val="tx1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3719" y="1587731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chemeClr val="tx1"/>
                </a:solidFill>
                <a:latin typeface="Arial "/>
                <a:ea typeface="Arial-Rounded" pitchFamily="34" charset="0"/>
                <a:cs typeface="Arial-Rounded" pitchFamily="34" charset="0"/>
              </a:rPr>
              <a:t>6 gồm 3 và 2</a:t>
            </a:r>
            <a:endParaRPr lang="en-US" sz="4800">
              <a:solidFill>
                <a:schemeClr val="tx1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21176" y="1587731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 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1176" y="1587731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 "/>
                <a:ea typeface="Arial-Rounded" pitchFamily="34" charset="0"/>
                <a:cs typeface="Arial-Rounded" pitchFamily="34" charset="0"/>
              </a:rPr>
              <a:t>S</a:t>
            </a:r>
            <a:endParaRPr lang="en-US" sz="4400">
              <a:solidFill>
                <a:srgbClr val="FF0000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9896" y="2750127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chemeClr val="tx1"/>
                </a:solidFill>
                <a:latin typeface="Arial "/>
                <a:ea typeface="Arial-Rounded" pitchFamily="34" charset="0"/>
                <a:cs typeface="Arial-Rounded" pitchFamily="34" charset="0"/>
              </a:rPr>
              <a:t>6 gồm 3 và 3</a:t>
            </a:r>
            <a:endParaRPr lang="en-US" sz="4800">
              <a:solidFill>
                <a:schemeClr val="tx1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7353" y="2750127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 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07353" y="2750127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 "/>
                <a:ea typeface="Arial-Rounded" pitchFamily="34" charset="0"/>
                <a:cs typeface="Arial-Rounded" pitchFamily="34" charset="0"/>
              </a:rPr>
              <a:t>Đ</a:t>
            </a:r>
            <a:endParaRPr lang="en-US" sz="4400">
              <a:solidFill>
                <a:srgbClr val="FF0000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9896" y="3930868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chemeClr val="tx1"/>
                </a:solidFill>
                <a:latin typeface="Arial "/>
                <a:ea typeface="Arial-Rounded" pitchFamily="34" charset="0"/>
                <a:cs typeface="Arial-Rounded" pitchFamily="34" charset="0"/>
              </a:rPr>
              <a:t>6 – 5 = 0</a:t>
            </a:r>
            <a:endParaRPr lang="en-US" sz="4800">
              <a:solidFill>
                <a:schemeClr val="tx1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7353" y="3930868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 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7353" y="3930868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 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9896" y="5105400"/>
            <a:ext cx="9829800" cy="83127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chemeClr val="tx1"/>
                </a:solidFill>
                <a:latin typeface="Arial "/>
                <a:ea typeface="Arial-Rounded" pitchFamily="34" charset="0"/>
                <a:cs typeface="Arial-Rounded" pitchFamily="34" charset="0"/>
              </a:rPr>
              <a:t>6 – 5 = 1</a:t>
            </a:r>
            <a:endParaRPr lang="en-US" sz="4800">
              <a:solidFill>
                <a:schemeClr val="tx1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7353" y="5105400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chemeClr val="tx1"/>
                </a:solidFill>
                <a:latin typeface="Arial "/>
                <a:ea typeface="Arial-Rounded" pitchFamily="34" charset="0"/>
                <a:cs typeface="Arial-Rounded" pitchFamily="34" charset="0"/>
              </a:rPr>
              <a:t>?</a:t>
            </a:r>
            <a:endParaRPr lang="en-US" sz="4400">
              <a:solidFill>
                <a:schemeClr val="tx1"/>
              </a:solidFill>
              <a:latin typeface="Arial 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7353" y="5105400"/>
            <a:ext cx="840143" cy="831273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 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68" t="5331" r="8192" b="58428"/>
          <a:stretch/>
        </p:blipFill>
        <p:spPr>
          <a:xfrm>
            <a:off x="9715583" y="100969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 TRONG PHẠM VI 10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(Tiết 2)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11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70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43243" y="4355161"/>
            <a:ext cx="4274820" cy="22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558</Words>
  <Application>Microsoft Office PowerPoint</Application>
  <PresentationFormat>Custom</PresentationFormat>
  <Paragraphs>136</Paragraphs>
  <Slides>17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</dc:title>
  <dc:creator>PC</dc:creator>
  <cp:lastModifiedBy>PC</cp:lastModifiedBy>
  <cp:revision>87</cp:revision>
  <dcterms:created xsi:type="dcterms:W3CDTF">2021-08-11T02:27:04Z</dcterms:created>
  <dcterms:modified xsi:type="dcterms:W3CDTF">2021-09-04T17:27:32Z</dcterms:modified>
</cp:coreProperties>
</file>