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343" r:id="rId4"/>
    <p:sldId id="346" r:id="rId5"/>
    <p:sldId id="344" r:id="rId6"/>
    <p:sldId id="348" r:id="rId7"/>
    <p:sldId id="360" r:id="rId8"/>
    <p:sldId id="347" r:id="rId9"/>
    <p:sldId id="259" r:id="rId10"/>
    <p:sldId id="260" r:id="rId11"/>
    <p:sldId id="375" r:id="rId12"/>
    <p:sldId id="336" r:id="rId13"/>
    <p:sldId id="370" r:id="rId14"/>
    <p:sldId id="371" r:id="rId15"/>
    <p:sldId id="376" r:id="rId16"/>
    <p:sldId id="263" r:id="rId17"/>
    <p:sldId id="282" r:id="rId18"/>
    <p:sldId id="283" r:id="rId19"/>
    <p:sldId id="284" r:id="rId20"/>
    <p:sldId id="264" r:id="rId21"/>
    <p:sldId id="372" r:id="rId22"/>
    <p:sldId id="355" r:id="rId23"/>
    <p:sldId id="267" r:id="rId24"/>
    <p:sldId id="357" r:id="rId25"/>
    <p:sldId id="350" r:id="rId26"/>
    <p:sldId id="356" r:id="rId27"/>
    <p:sldId id="320" r:id="rId28"/>
    <p:sldId id="308" r:id="rId29"/>
    <p:sldId id="342" r:id="rId30"/>
    <p:sldId id="294" r:id="rId31"/>
    <p:sldId id="377" r:id="rId32"/>
    <p:sldId id="268" r:id="rId33"/>
    <p:sldId id="279" r:id="rId34"/>
    <p:sldId id="367" r:id="rId35"/>
    <p:sldId id="286" r:id="rId36"/>
    <p:sldId id="359" r:id="rId37"/>
    <p:sldId id="314" r:id="rId38"/>
    <p:sldId id="272" r:id="rId39"/>
    <p:sldId id="338" r:id="rId40"/>
    <p:sldId id="379" r:id="rId41"/>
    <p:sldId id="380" r:id="rId42"/>
    <p:sldId id="339" r:id="rId43"/>
    <p:sldId id="326" r:id="rId44"/>
    <p:sldId id="274" r:id="rId45"/>
    <p:sldId id="275" r:id="rId46"/>
    <p:sldId id="381" r:id="rId47"/>
    <p:sldId id="277" r:id="rId4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0" autoAdjust="0"/>
    <p:restoredTop sz="90214" autoAdjust="0"/>
  </p:normalViewPr>
  <p:slideViewPr>
    <p:cSldViewPr>
      <p:cViewPr>
        <p:scale>
          <a:sx n="57" d="100"/>
          <a:sy n="57" d="100"/>
        </p:scale>
        <p:origin x="-564" y="-20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7.xml"/><Relationship Id="rId4" Type="http://schemas.openxmlformats.org/officeDocument/2006/relationships/slide" Target="slide3.xml"/><Relationship Id="rId9" Type="http://schemas.openxmlformats.org/officeDocument/2006/relationships/image" Target="../media/image7.jpeg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71442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40770" y="469415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995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6716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564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0076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115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312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3164" y="3512966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9941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4819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54885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34238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78884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Ấn Độ săn hổ giết 8 người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85" y="628996"/>
            <a:ext cx="7097131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Đoàn viên Công đoàn ủng hộ mua vaccine phòng chống dịch COVID-19 | Tin tức  mới nhất 24h - Đọc Báo Lao Động online - Laodong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702" y="33250"/>
            <a:ext cx="6441135" cy="483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87184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88797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52768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100" name="Picture 4" descr="Gặp lại đội Vàng Anh năm xư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31" y="533400"/>
            <a:ext cx="5306668" cy="398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96036" y="51292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129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87184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345566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59598" y="495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AutoShape 4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Crepe sầu riêng - lá dứa ngàn lớp (không cần lò) - Savoury DaysSavoury Day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ướng Dẫn Cách Lợp Mái Tôn Giả Ngói Đúng Kỹ Thuật, Chi Tiết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12" y="530253"/>
            <a:ext cx="9134007" cy="428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7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-1295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08063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96036" y="459588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898004" y="4595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487184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345566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359598" y="4419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908063" y="329824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929536" y="3319758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898004" y="33160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487184" y="31219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5288797" y="31434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8452768" y="31397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08063" y="20812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929536" y="21027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98004" y="2099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454885" y="1905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34238" y="19265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8478884" y="19227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908063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96036" y="56296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898004" y="5629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lợp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8063" y="47221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29536" y="47436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898004" y="47399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xốp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08063" y="377933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29536" y="3800842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góp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7898004" y="379709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24" y="-182013"/>
            <a:ext cx="5615290" cy="414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28909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99" y="312738"/>
            <a:ext cx="7109573" cy="44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30844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9218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75" y="228600"/>
            <a:ext cx="4700544" cy="47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633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46786" y="5561425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42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69" y="381000"/>
            <a:ext cx="6056218" cy="45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t="17857" r="50000" b="33549"/>
          <a:stretch/>
        </p:blipFill>
        <p:spPr>
          <a:xfrm>
            <a:off x="6087304" y="3728746"/>
            <a:ext cx="1723493" cy="3033036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" t="15754" r="72915" b="29678"/>
          <a:stretch/>
        </p:blipFill>
        <p:spPr>
          <a:xfrm>
            <a:off x="4168304" y="745183"/>
            <a:ext cx="1809992" cy="2892895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24" t="14635" b="28321"/>
          <a:stretch/>
        </p:blipFill>
        <p:spPr>
          <a:xfrm>
            <a:off x="4213250" y="3728745"/>
            <a:ext cx="1761663" cy="3033036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6" t="2769" r="15527" b="14832"/>
          <a:stretch/>
        </p:blipFill>
        <p:spPr>
          <a:xfrm>
            <a:off x="7885102" y="3728745"/>
            <a:ext cx="1656448" cy="303303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7194" b="28199"/>
          <a:stretch/>
        </p:blipFill>
        <p:spPr>
          <a:xfrm>
            <a:off x="6050378" y="756771"/>
            <a:ext cx="1797347" cy="28813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4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3" name="Picture 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03" r="25000" b="28572"/>
          <a:stretch/>
        </p:blipFill>
        <p:spPr>
          <a:xfrm>
            <a:off x="7862335" y="745183"/>
            <a:ext cx="1679215" cy="28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139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2" descr="Khám phá bí ẩn các tia chớp | Đời sống | Thanh Niê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55" y="1728397"/>
            <a:ext cx="3418577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ốp xe - Vỏ xe Bridgestone với công nghệ Run-flat | Bridgeston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27" y="1728397"/>
            <a:ext cx="2608633" cy="260863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Nằm mơ thấy con cọp trắng là điềm báo gì cho bạn? - Rao vặt miễn phí trực  tuyến nhanh nhất toàn quốc | Con hổ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9" y="1728397"/>
            <a:ext cx="4102291" cy="2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139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19881" y="57443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300119" y="5744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25" y="19396"/>
            <a:ext cx="6923337" cy="58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133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Φ 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706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 smtClean="0">
                <a:solidFill>
                  <a:srgbClr val="FF0000"/>
                </a:solidFill>
                <a:latin typeface="HP001 4 hàng"/>
              </a:rPr>
              <a:t>Φ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10" y="-3990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20154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Ļ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6119" y="3009901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Ļ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710" y="-322826"/>
            <a:ext cx="10952830" cy="5476415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32919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/>
              </a:rPr>
              <a:t>Υ 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 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44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000" smtClean="0">
                <a:solidFill>
                  <a:srgbClr val="FF0000"/>
                </a:solidFill>
                <a:latin typeface="HP001 4 hàng"/>
              </a:rPr>
              <a:t>Υ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Ơ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002" y="-17042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5616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cĤ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07169" y="2548546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300">
                <a:solidFill>
                  <a:srgbClr val="FF0000"/>
                </a:solidFill>
                <a:latin typeface="HP001 4 hàng" pitchFamily="34" charset="0"/>
              </a:rPr>
              <a:t>cĤ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117" y="-152847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2087" y="-1537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9220" y="7536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1.11985E-6 L -0.00626 -0.01342 L -0.01501 -0.02105 L -0.02441 -0.02452 L -0.03185 -0.02337 L -0.04073 -0.01897 L -0.04882 -0.00995 L -0.05574 0.00324 L -0.06266 0.0199 L -0.06697 0.03656 L -0.06945 0.05229 L -0.06945 0.07103 L -0.06893 0.08654 L -0.06697 0.10666 L -0.06318 0.12541 L -0.05822 0.13975 L -0.0513 0.15225 L -0.04321 0.16451 L -0.03381 0.17122 L -0.02754 0.17353 L -0.01749 0.17122 L -0.00561 0.16335 L 0.00509 0.14762 L 0.01384 0.12726 L 0.02193 0.10435 L 0.02572 0.08561 L 0.02703 0.05993 L 0.03016 0.03656 L 0.03708 0.01226 L 0.04334 -0.00116 L 0.05327 -0.01434 L 0.0671 -0.02221 L 0.07964 -0.02221 L 0.08721 -0.01781 L 0.10222 0.00231 L 0.09347 -0.0111 L 0.08212 -0.02105 L 0.07089 -0.02221 L 0.05457 -0.01434 L 0.0483 -0.00995 L 0.04073 0.00324 L 0.03394 0.0199 L 0.03081 0.03772 L 0.02768 0.0634 L 0.02637 0.08098 L 0.02885 0.10875 L 0.03577 0.13651 L 0.04387 0.15109 L 0.05079 0.16335 L 0.05836 0.17006 L 0.0671 0.17353 L 0.07585 0.17353 L 0.08773 0.16798 L 0.09778 0.15896 L 0.1081 0.14021 L 0.11423 0.12055 L 0.11606 0.09648 L 0.11645 0.07242 L 0.11475 0.0435 L 0.11201 0.01944 L 0.10718 0.00856 L 0.10222 -1.11985E-6 " pathEditMode="relative" rAng="0" ptsTypes="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" y="7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2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77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327733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28700" smtClean="0">
                <a:solidFill>
                  <a:srgbClr val="FF0000"/>
                </a:solidFill>
                <a:latin typeface="HP001 4 hàng" pitchFamily="34" charset="0"/>
              </a:rPr>
              <a:t>lļ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0831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4300">
                <a:solidFill>
                  <a:srgbClr val="FF0000"/>
                </a:solidFill>
                <a:latin typeface="HP001 4 hàng" pitchFamily="34" charset="0"/>
              </a:rPr>
              <a:t>lļ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658" y="-1398882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633" y="-209384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554" y="-49311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580" y="-101710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3856E-6 1.48148E-6 L 0.05392 -0.18565 L 0.07702 -0.27107 L 0.08459 -0.31667 L 0.08772 -0.35 L 0.08838 -0.37894 L 0.08642 -0.40347 L 0.08015 -0.41783 L 0.0701 -0.42778 L 0.05822 -0.42014 L 0.05013 -0.40232 L 0.04321 -0.38125 L 0.03564 -0.33773 L 0.03251 -0.30672 L 0.03251 -0.0257 L 0.03564 0.01319 L 0.03825 0.04328 L 0.04386 0.06666 L 0.05326 0.08541 L 0.06384 0.0956 L 0.07584 0.09768 L 0.08838 0.08773 L 0.0983 0.06666 L 0.11213 0.0243 L 0.1184 -0.01459 L 0.12153 -0.03889 L 0.12714 -0.06459 L 0.14033 -0.08889 L 0.15416 -0.1 L 0.16722 -0.10232 L 0.17661 -0.09885 L 0.18419 -0.09236 L 0.19045 -0.08449 L 0.19541 -0.0757 L 0.18353 -0.09329 L 0.16852 -0.10232 L 0.1573 -0.10116 L 0.14033 -0.08889 L 0.12845 -0.06551 L 0.12336 -0.04121 L 0.11709 -0.00903 L 0.1197 0.01782 L 0.12336 0.04213 L 0.13028 0.06227 L 0.13785 0.07662 L 0.1479 0.09213 L 0.16291 0.09653 L 0.17231 0.09444 L 0.18601 0.08449 L 0.19854 0.06319 L 0.20925 0.03102 L 0.21108 -0.0044 L 0.20742 -0.03681 L 0.20298 -0.05903 L 0.19228 -0.08218 " pathEditMode="relative" ptsTypes="AAAAAAAAAAAAAAAAAAAAAAAAAAAAAAAAAAAAAAAAAAAAAAAAAAAAAAA">
                                      <p:cBhvr>
                                        <p:cTn id="11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2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1279E-6 -2.22222E-6 L 0.01019 -0.01041 L 0.01802 -0.02175 L 0.02677 -0.03634 L 0.03369 -0.02338 L 0.04191 -0.01388 L 0.04831 -0.00532 L 0.0517 -0.00254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2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52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87343" y="942939"/>
            <a:ext cx="7825344" cy="5229261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rạp </a:t>
            </a:r>
          </a:p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đập</a:t>
            </a:r>
          </a:p>
          <a:p>
            <a:pPr algn="ctr"/>
            <a:r>
              <a:rPr lang="en-US" sz="115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bắp</a:t>
            </a:r>
            <a:endParaRPr lang="en-US" sz="115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21381"/>
              </p:ext>
            </p:extLst>
          </p:nvPr>
        </p:nvGraphicFramePr>
        <p:xfrm>
          <a:off x="215396" y="81741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707307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ε</a:t>
            </a:r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25107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43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4300">
                <a:solidFill>
                  <a:srgbClr val="FF0000"/>
                </a:solidFill>
                <a:latin typeface="HP001 4 hàng" pitchFamily="34" charset="0"/>
              </a:rPr>
              <a:t>ġ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0769" y="-101438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9654" y="-1038424"/>
            <a:ext cx="3667618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227" y="-1355874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5642" y="-180702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379E-6 -4.04442E-6 L -0.01201 -0.02013 L -0.01984 -0.02267 L -0.0312 -0.02522 L -0.04034 -0.02013 L -0.04817 -0.01133 L -0.05666 0.00255 L -0.06384 0.01759 L -0.0688 0.04906 L -0.06945 0.07173 L -0.0688 0.0944 L -0.06384 0.12333 L -0.05666 0.146 L -0.04465 0.16359 L -0.03264 0.17238 L -0.01906 0.17238 L -0.00705 0.16359 L 0.00496 0.14832 L 0.01776 0.11824 L 0.06175 -0.03632 L 0.08877 -0.14067 L 0.10287 -0.20731 L 0.10927 -0.25543 L 0.11149 -0.29569 L 0.10783 -0.32716 L 0.09582 -0.34474 C 0.09413 -0.34521 0.09256 -0.3459 0.09086 -0.3459 C 0.08825 -0.3459 0.08603 -0.34081 0.08381 -0.34081 L 0.07598 -0.32832 C 0.0722 -0.32045 0.06932 -0.31281 0.06501 -0.30518 C 0.06423 -0.30078 0.06188 -0.28968 0.06071 -0.28112 L 0.05757 -0.25405 L 0.0547 -0.20731 L 0.05392 0.17978 L 0.05614 0.09926 L 0.07102 0.04535 L 0.08799 -0.00254 L 0.09517 -0.01619 L 0.10575 -0.02383 L 0.11645 -0.02522 L 0.12703 -0.01874 L 0.13342 -0.01133 L 0.13616 -4.04442E-6 L 0.13838 0.01389 L 0.13838 0.12333 L 0.13982 0.14832 L 0.14413 0.1622 L 0.14974 0.16983 L 0.15823 0.1703 C 0.16084 0.16937 0.16332 0.16821 0.1658 0.16567 C 0.16828 0.16312 0.16971 0.1615 0.17311 0.15479 L 0.1859 0.12587 L 0.19439 0.09302 L 0.20079 0.04026 L 0.20862 0.01134 L 0.2171 -0.00647 L 0.22703 -0.01874 L 0.23917 -0.02522 L 0.2517 -0.02383 L 0.26671 -0.01249 L 0.27441 -0.00115 L 0.25601 -0.02267 L 0.23917 -0.02522 L 0.22637 -0.01827 L 0.21932 -0.0074 L 0.20575 0.01759 L 0.20157 0.04142 L 0.1987 0.06803 L 0.1987 0.09695 L 0.20366 0.11939 L 0.20927 0.13952 L 0.22141 0.1585 L 0.23421 0.16729 L 0.24478 0.17238 L 0.26097 0.16474 L 0.27441 0.14832 L 0.28368 0.12448 L 0.2893 0.09695 L 0.29152 0.06155 L 0.28656 0.02893 L 0.27441 -0.0037 " pathEditMode="relative" rAng="0" ptsTypes="AAAAAAAAAAAAAAAAAAAAAAAAAffAffAAAAAAAAAAAAAAAAAAfaAAAAAAAAAAAAAAAAAAAAAAAAAAAAAAA">
                                      <p:cBhvr>
                                        <p:cTn id="11" dur="16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7" y="-8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883E-6 6.33966E-7 L -0.00561 0.00949 L -0.00522 0.01805 L -0.00431 0.02591 L -0.00183 0.03262 L 0.00378 0.03586 L 0.01449 0.03471 L 0.02598 0.028 L 0.03916 0.01342 L 0.05 -0.00231 L 0.0607 -0.03124 L 0.06005 0.39195 L 0.06005 0.11314 L 0.07389 0.05275 L 0.08211 0.0236 L 0.09164 0.00347 L 0.10052 -0.01342 L 0.11371 -0.02337 L 0.12258 -0.02453 L 0.13211 -0.01897 L 0.13773 -0.00902 L 0.14099 0.00116 L 0.14347 0.02568 L 0.14347 0.13327 L 0.14595 0.15687 L 0.15287 0.16913 L 0.15796 0.17145 L 0.16371 0.1726 L 0.17206 0.16682 L 0.17885 0.15571 L 0.18577 0.13882 L 0.19373 0.118 L 0.19909 0.09255 L 0.2017 0.07473 " pathEditMode="relative" rAng="0" ptsTypes="AAAAAAAAAAAAAAAAAAAAAAAAAAAAAAAAAA">
                                      <p:cBhvr>
                                        <p:cTn id="22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4" y="180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27E-6 -4.16011E-6 L 0.00418 -0.00486 L 0.00692 -0.00717 L 0.01148 -0.00809 L 0.01736 -0.00555 L 0.0201 -0.00069 L 0.02153 0.00579 L 0.02153 0.01227 L 0.02101 0.02013 L 0.01827 0.02823 L 0.01422 0.03471 L 0.00274 0.04859 " pathEditMode="relative" ptsTypes="AAA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7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1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68E-6 -6.66667E-6 L -0.02623 0.0449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1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08253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269182" y="2816471"/>
            <a:ext cx="65381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 smtClean="0">
                <a:solidFill>
                  <a:srgbClr val="FF0000"/>
                </a:solidFill>
                <a:latin typeface="HP001 4 hàng"/>
              </a:rPr>
              <a:t>Ļ</a:t>
            </a:r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9000">
                <a:solidFill>
                  <a:srgbClr val="FF0000"/>
                </a:solidFill>
                <a:latin typeface="HP001 4 hàng"/>
              </a:rPr>
              <a:t>Ļ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171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Φ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Φ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699907"/>
              </p:ext>
            </p:extLst>
          </p:nvPr>
        </p:nvGraphicFramePr>
        <p:xfrm>
          <a:off x="215396" y="9376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12041" y="2822098"/>
            <a:ext cx="662433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/>
              </a:rPr>
              <a:t>Υ </a:t>
            </a:r>
            <a:r>
              <a:rPr lang="el-GR" sz="9000">
                <a:solidFill>
                  <a:srgbClr val="FF0000"/>
                </a:solidFill>
                <a:latin typeface="HP001 4 hàng"/>
              </a:rPr>
              <a:t>Υ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31092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2451" y="3126898"/>
            <a:ext cx="10987314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18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18000" smtClean="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07544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02525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v-LV" sz="9000">
                <a:solidFill>
                  <a:srgbClr val="FF0000"/>
                </a:solidFill>
                <a:latin typeface="HP001 4H"/>
                <a:ea typeface="HP001 4H"/>
              </a:rPr>
              <a:t>lļ </a:t>
            </a:r>
            <a:r>
              <a:rPr lang="el-GR" sz="9000">
                <a:solidFill>
                  <a:srgbClr val="FF0000"/>
                </a:solidFill>
                <a:latin typeface="HP001 4H"/>
                <a:ea typeface="HP001 4H"/>
              </a:rPr>
              <a:t>Κ;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852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4718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18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36879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4887" y="3978493"/>
            <a:ext cx="11338719" cy="150790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 Ǉia </a:t>
            </a:r>
            <a:r>
              <a:rPr lang="el-GR" sz="9000">
                <a:solidFill>
                  <a:srgbClr val="FF0000"/>
                </a:solidFill>
                <a:latin typeface="HP001 4 hàng" pitchFamily="34" charset="0"/>
              </a:rPr>
              <a:t>ε</a:t>
            </a:r>
            <a:r>
              <a:rPr lang="lt-LT" sz="9000">
                <a:solidFill>
                  <a:srgbClr val="FF0000"/>
                </a:solidFill>
                <a:latin typeface="HP001 4 hàng" pitchFamily="34" charset="0"/>
              </a:rPr>
              <a:t>ġ </a:t>
            </a:r>
            <a:endParaRPr lang="en-US" sz="9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0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0" t="25321" r="31164" b="25962"/>
          <a:stretch/>
        </p:blipFill>
        <p:spPr bwMode="auto">
          <a:xfrm>
            <a:off x="1508919" y="650631"/>
            <a:ext cx="88010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6496" r="-76" b="64836"/>
          <a:stretch/>
        </p:blipFill>
        <p:spPr>
          <a:xfrm>
            <a:off x="1183368" y="163023"/>
            <a:ext cx="9206614" cy="38311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47650" y="4337536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11598" y="4785731"/>
            <a:ext cx="18311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293342" y="4814780"/>
            <a:ext cx="932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069409" y="4890802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6348" y="3788317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02154" y="3845341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453679" y="4247473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06387" y="5446775"/>
            <a:ext cx="117307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07445" y="4596474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6824" y="6049700"/>
            <a:ext cx="6706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76418" y="5232845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50769" y="6037606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85119" y="6037606"/>
            <a:ext cx="6096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96180" y="6003403"/>
            <a:ext cx="20515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365040" y="6614934"/>
            <a:ext cx="8202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226225" y="4337536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86561" y="922731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90038" y="922731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lộp độp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90038" y="2920174"/>
            <a:ext cx="5129784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lóp ngóp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86561" y="2920174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 ọp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17200" y="4841268"/>
            <a:ext cx="423949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ớp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187343" y="1371600"/>
            <a:ext cx="7825344" cy="4475782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cặp da</a:t>
            </a:r>
          </a:p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mập</a:t>
            </a:r>
          </a:p>
          <a:p>
            <a:pPr algn="ctr"/>
            <a:r>
              <a:rPr lang="en-US" sz="8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đạp</a:t>
            </a:r>
            <a:endParaRPr lang="en-US" sz="8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ọ Ếch nhái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9" y="762000"/>
            <a:ext cx="7097131" cy="536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3428" y="2778658"/>
            <a:ext cx="2895630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nhái</a:t>
            </a:r>
          </a:p>
        </p:txBody>
      </p:sp>
    </p:spTree>
    <p:extLst>
      <p:ext uri="{BB962C8B-B14F-4D97-AF65-F5344CB8AC3E}">
        <p14:creationId xmlns:p14="http://schemas.microsoft.com/office/powerpoint/2010/main" val="46502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5747" y="2458625"/>
            <a:ext cx="2895630" cy="217434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16386" name="Picture 2" descr="Cá Cờ - Sinh Vật Cảnh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19" y="762000"/>
            <a:ext cx="7109573" cy="552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0712" y="15646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7117910" y="1564668"/>
            <a:ext cx="4596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35110" y="2286000"/>
            <a:ext cx="10089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4919" y="2988425"/>
            <a:ext cx="807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52919" y="2286000"/>
            <a:ext cx="11285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10199" y="2971800"/>
            <a:ext cx="3184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6184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cơn mưa, họ hàng nhà nhái làm gì?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35110" y="3733800"/>
            <a:ext cx="11446400" cy="6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4919" y="4495800"/>
            <a:ext cx="26103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03910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ao thế nào?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3910" y="5446117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Đàn cá cờ làm gì?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4769" y="2315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1469" y="105284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917" y="349124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965569" y="943705"/>
            <a:ext cx="62975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Ao hồ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61"/>
          <a:stretch/>
        </p:blipFill>
        <p:spPr>
          <a:xfrm>
            <a:off x="2250264" y="1676400"/>
            <a:ext cx="7793055" cy="51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1087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Mưa rào lộp độp. Họ nhà nhái tụ họp thi hát đón cơn mưa đầu mùa. Mặt ao ran ran bài ca ì ọp, ì ọp. Đàn cá cờ lóp ngóp bơi đến, lâu lâu lại ngoi lên đớp mưa.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04769" y="23153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lốp xe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71469" y="1052842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cọp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917" y="3491242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chớp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6" y="-176500"/>
            <a:ext cx="6293943" cy="529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90645" y="4677531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âp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19" y="1752600"/>
            <a:ext cx="3039195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94" y="2000250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883101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66649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lt-LT" sz="28700">
                <a:solidFill>
                  <a:srgbClr val="FF0000"/>
                </a:solidFill>
                <a:latin typeface="HP001 4 hàng" pitchFamily="34" charset="0"/>
              </a:rPr>
              <a:t>j</a:t>
            </a:r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ập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" y="358187"/>
            <a:ext cx="10340288" cy="51701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54</a:t>
            </a:r>
            <a:endParaRPr lang="en-US" sz="5300" b="1">
              <a:solidFill>
                <a:srgbClr val="FFC000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op  ôp  ơp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931" y="4572000"/>
            <a:ext cx="11700907" cy="2438400"/>
            <a:chOff x="723424" y="4873520"/>
            <a:chExt cx="11700907" cy="2438400"/>
          </a:xfrm>
        </p:grpSpPr>
        <p:grpSp>
          <p:nvGrpSpPr>
            <p:cNvPr id="29" name="Group 28"/>
            <p:cNvGrpSpPr/>
            <p:nvPr/>
          </p:nvGrpSpPr>
          <p:grpSpPr>
            <a:xfrm>
              <a:off x="723424" y="4873520"/>
              <a:ext cx="11700907" cy="2438400"/>
              <a:chOff x="502854" y="4926859"/>
              <a:chExt cx="10717370" cy="2438400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502854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	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Mưa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rào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lộp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độp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ếch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nhái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tụ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họp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thi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hát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, </a:t>
                </a:r>
                <a:r>
                  <a:rPr lang="en-US" sz="5000" b="1" dirty="0" err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á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cờ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há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miệng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đớp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5000" b="1" dirty="0" err="1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mưa</a:t>
                </a:r>
                <a:r>
                  <a:rPr lang="en-US" sz="5000" b="1" dirty="0" smtClean="0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.</a:t>
                </a:r>
                <a:endPara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3188555" y="4926859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 err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ôp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904359" y="5859920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op</a:t>
                </a:r>
                <a:endPara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Title 1"/>
              <p:cNvSpPr txBox="1">
                <a:spLocks/>
              </p:cNvSpPr>
              <p:nvPr/>
            </p:nvSpPr>
            <p:spPr>
              <a:xfrm>
                <a:off x="7655429" y="586417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 dirty="0" err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ơ</a:t>
                </a:r>
                <a:r>
                  <a:rPr lang="en-US" sz="5000" b="1" dirty="0" err="1" smtClean="0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p</a:t>
                </a:r>
                <a:endPara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5166866" y="4896432"/>
              <a:ext cx="1344665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5000" b="1" dirty="0" err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</a:t>
              </a:r>
              <a:endParaRPr lang="en-US" sz="5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292</Words>
  <Application>Microsoft Office PowerPoint</Application>
  <PresentationFormat>Custom</PresentationFormat>
  <Paragraphs>192</Paragraphs>
  <Slides>47</Slides>
  <Notes>28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MTC</cp:lastModifiedBy>
  <cp:revision>494</cp:revision>
  <dcterms:created xsi:type="dcterms:W3CDTF">2021-05-08T14:00:55Z</dcterms:created>
  <dcterms:modified xsi:type="dcterms:W3CDTF">2021-12-02T13:55:59Z</dcterms:modified>
</cp:coreProperties>
</file>