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80" r:id="rId3"/>
    <p:sldId id="283" r:id="rId4"/>
    <p:sldId id="284" r:id="rId5"/>
    <p:sldId id="290" r:id="rId6"/>
    <p:sldId id="291" r:id="rId7"/>
    <p:sldId id="292" r:id="rId8"/>
    <p:sldId id="285" r:id="rId9"/>
    <p:sldId id="286" r:id="rId10"/>
    <p:sldId id="287" r:id="rId11"/>
    <p:sldId id="293" r:id="rId12"/>
    <p:sldId id="294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>
        <p:scale>
          <a:sx n="71" d="100"/>
          <a:sy n="71" d="100"/>
        </p:scale>
        <p:origin x="-126" y="-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86735" y="1066800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9854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6618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4448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236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304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9418" r="9519" b="76613"/>
          <a:stretch/>
        </p:blipFill>
        <p:spPr>
          <a:xfrm>
            <a:off x="2665085" y="828820"/>
            <a:ext cx="6724988" cy="177439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56618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448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9854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6618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4448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36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304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6618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4448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9620" r="6880" b="53433"/>
          <a:stretch/>
        </p:blipFill>
        <p:spPr>
          <a:xfrm>
            <a:off x="2665085" y="3657600"/>
            <a:ext cx="6724988" cy="215265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150779" y="4349204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79661" r="9761" b="10524"/>
          <a:stretch/>
        </p:blipFill>
        <p:spPr>
          <a:xfrm>
            <a:off x="1102677" y="3970068"/>
            <a:ext cx="9758521" cy="1821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t="61111" r="9386" b="29074"/>
          <a:stretch/>
        </p:blipFill>
        <p:spPr>
          <a:xfrm>
            <a:off x="1102678" y="842692"/>
            <a:ext cx="9758521" cy="18211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49475" y="982392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3519" y="4149293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11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93385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3385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500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+ 2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2574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2574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0689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1763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1763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311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93385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93385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1500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62574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62574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0689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31763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31763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51" grpId="0" animBg="1"/>
      <p:bldP spid="54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 - 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42722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42629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56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558" y="5312824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18509" y="2094131"/>
            <a:ext cx="6477000" cy="3695747"/>
            <a:chOff x="5218509" y="2094131"/>
            <a:chExt cx="6477000" cy="3695747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3695747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71009" y="2305652"/>
              <a:ext cx="4572001" cy="913078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260530" y="2352249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036191" y="2352249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11852" y="2352249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107164" y="2345254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910500" y="2345254"/>
              <a:ext cx="817563" cy="83387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39961" y="34801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+ 2 = ?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7164" y="3480144"/>
            <a:ext cx="562773" cy="769441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803" y="4401986"/>
            <a:ext cx="589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cộng hai bằng năm.</a:t>
            </a:r>
          </a:p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 cộng: +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31814" y="1140024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 </a:t>
            </a:r>
          </a:p>
          <a:p>
            <a:pPr algn="ctr"/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 animBg="1"/>
      <p:bldP spid="11" grpId="1" animBg="1"/>
      <p:bldP spid="21" grpId="0"/>
      <p:bldP spid="22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" y="2438400"/>
            <a:ext cx="11395172" cy="266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85239" y="2942834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+ 3 = 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7292" y="3712275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 cộng ba bằng bốn.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5987" y="2949714"/>
            <a:ext cx="5627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39153"/>
              </p:ext>
            </p:extLst>
          </p:nvPr>
        </p:nvGraphicFramePr>
        <p:xfrm>
          <a:off x="9530699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42241"/>
              </p:ext>
            </p:extLst>
          </p:nvPr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916" y="2895600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solidFill>
                  <a:srgbClr val="FF0000"/>
                </a:solidFill>
                <a:latin typeface="HP001 4 hàng" pitchFamily="34" charset="0"/>
              </a:rPr>
              <a:t>+</a:t>
            </a:r>
            <a:endParaRPr lang="en-US" sz="12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679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67535"/>
              </p:ext>
            </p:extLst>
          </p:nvPr>
        </p:nvGraphicFramePr>
        <p:xfrm>
          <a:off x="4866535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596849"/>
              </p:ext>
            </p:extLst>
          </p:nvPr>
        </p:nvGraphicFramePr>
        <p:xfrm>
          <a:off x="7198949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24389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HP001 4 hàng" pitchFamily="34" charset="0"/>
              </a:rPr>
              <a:t>1 + 2 = 3</a:t>
            </a:r>
            <a:endParaRPr lang="en-US" sz="115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87" y="17526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80897" r="66773" b="6703"/>
          <a:stretch/>
        </p:blipFill>
        <p:spPr>
          <a:xfrm>
            <a:off x="888280" y="2133600"/>
            <a:ext cx="2507439" cy="2441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5" t="80869" r="23319" b="6731"/>
          <a:stretch/>
        </p:blipFill>
        <p:spPr>
          <a:xfrm>
            <a:off x="6842919" y="2133600"/>
            <a:ext cx="2507439" cy="24414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340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340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73085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3085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1019" y="237724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81759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1019" y="3537117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8175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29859" y="237724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140599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29859" y="3537117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14059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81759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18175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1140599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114059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225</Words>
  <Application>Microsoft Office PowerPoint</Application>
  <PresentationFormat>Custom</PresentationFormat>
  <Paragraphs>94</Paragraphs>
  <Slides>12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76</cp:revision>
  <dcterms:created xsi:type="dcterms:W3CDTF">2021-05-23T10:25:42Z</dcterms:created>
  <dcterms:modified xsi:type="dcterms:W3CDTF">2021-11-10T12:57:08Z</dcterms:modified>
</cp:coreProperties>
</file>