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312" r:id="rId6"/>
    <p:sldId id="282" r:id="rId7"/>
    <p:sldId id="283" r:id="rId8"/>
    <p:sldId id="284" r:id="rId9"/>
    <p:sldId id="285" r:id="rId10"/>
    <p:sldId id="264" r:id="rId11"/>
    <p:sldId id="265" r:id="rId12"/>
    <p:sldId id="266" r:id="rId13"/>
    <p:sldId id="279" r:id="rId14"/>
    <p:sldId id="286" r:id="rId15"/>
    <p:sldId id="310" r:id="rId16"/>
    <p:sldId id="272" r:id="rId17"/>
    <p:sldId id="315" r:id="rId18"/>
    <p:sldId id="316" r:id="rId19"/>
    <p:sldId id="273" r:id="rId20"/>
    <p:sldId id="274" r:id="rId21"/>
    <p:sldId id="275" r:id="rId22"/>
    <p:sldId id="277" r:id="rId2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1281" autoAdjust="0"/>
  </p:normalViewPr>
  <p:slideViewPr>
    <p:cSldViewPr>
      <p:cViewPr>
        <p:scale>
          <a:sx n="50" d="100"/>
          <a:sy n="50" d="100"/>
        </p:scale>
        <p:origin x="-930" y="-516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hỏi HS để khai thác nội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giáo dục thêm về tác dụng của lá tía tô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9" y="4176486"/>
            <a:ext cx="3298392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19" y="4176486"/>
            <a:ext cx="3747285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54" y="4176486"/>
            <a:ext cx="3385135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81" y="4150377"/>
            <a:ext cx="3768971" cy="175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HOT] Bảng mẫu và báo giá thi công cửa sổ kính cường lự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165" y="2057400"/>
            <a:ext cx="2389500" cy="1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ạt Giống Cao Sản Dưa Lê SIÊU NGỌT Chất Lượng Cao , Chống Chịu Sâu Bệnh Tốt  , Dễ Trồng ( Có Hướng Dẫn ) RQ027 - Hạt giống Thương hiệu OEM |  SieuThiChoLon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316" y="2030998"/>
            <a:ext cx="1964403" cy="19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Tiết mục múa ô của học sinh lớp 1 trường TH Kim Đồng - YouTu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21" y="2057400"/>
            <a:ext cx="3056468" cy="19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à Chua Chín Giàn Thực - Ảnh miễn phí trên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1" y="2056460"/>
            <a:ext cx="2781875" cy="191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4863"/>
            <a:ext cx="12217401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7" y="0"/>
            <a:ext cx="10600826" cy="538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515531"/>
              </p:ext>
            </p:extLst>
          </p:nvPr>
        </p:nvGraphicFramePr>
        <p:xfrm>
          <a:off x="215396" y="115824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23119" y="2033190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Ďa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35465" y="2032958"/>
            <a:ext cx="670560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 Ŕa </a:t>
            </a:r>
            <a:endParaRPr lang="en-US" sz="28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61270" y="3126898"/>
            <a:ext cx="906779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cà </a:t>
            </a:r>
            <a:r>
              <a:rPr lang="el-GR" sz="18000" smtClean="0">
                <a:solidFill>
                  <a:srgbClr val="FF0000"/>
                </a:solidFill>
                <a:latin typeface="HP001 4H"/>
                <a:ea typeface="HP001 4H"/>
              </a:rPr>
              <a:t>ε</a:t>
            </a:r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ua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548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 smtClean="0">
                <a:solidFill>
                  <a:srgbClr val="FF0000"/>
                </a:solidFill>
                <a:latin typeface="HP001 4 hàng" pitchFamily="34" charset="0"/>
              </a:rPr>
              <a:t>dưa </a:t>
            </a:r>
            <a:r>
              <a:rPr lang="el-GR" sz="18000" smtClean="0">
                <a:solidFill>
                  <a:srgbClr val="FF0000"/>
                </a:solidFill>
                <a:latin typeface="HP001 4 hàng" pitchFamily="34" charset="0"/>
              </a:rPr>
              <a:t>Δ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8" t="32937" r="34519" b="25991"/>
          <a:stretch/>
        </p:blipFill>
        <p:spPr bwMode="auto">
          <a:xfrm>
            <a:off x="2499519" y="533400"/>
            <a:ext cx="770282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3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229792" y="5515705"/>
            <a:ext cx="116423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đi chợ mua cá, mua cua. Mẹ mua cả sữa chua, dưa lê.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t="3624" r="522" b="60820"/>
          <a:stretch/>
        </p:blipFill>
        <p:spPr>
          <a:xfrm>
            <a:off x="1508919" y="76200"/>
            <a:ext cx="8914748" cy="48743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 flipH="1">
            <a:off x="10590574" y="5061571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068902" y="4619066"/>
            <a:ext cx="561467" cy="484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.VnArial" pitchFamily="34" charset="0"/>
              </a:rPr>
              <a:t>1</a:t>
            </a:r>
            <a:endParaRPr lang="en-US" sz="360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729119" y="4568178"/>
            <a:ext cx="617614" cy="58641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.VnArial" pitchFamily="34" charset="0"/>
              </a:rPr>
              <a:t>2</a:t>
            </a:r>
            <a:endParaRPr lang="en-US" sz="3600">
              <a:solidFill>
                <a:schemeClr val="tx1"/>
              </a:solidFill>
              <a:latin typeface=".Vn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8443119" y="5843952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4938921" y="4557292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7787349" y="4557486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150693" y="4557680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38935" y="5376418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671960" y="5382490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916807" y="5380185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285555" y="5382490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79512" y="1447800"/>
            <a:ext cx="4249905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19119" y="1447800"/>
            <a:ext cx="4092575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3665" y="3984494"/>
            <a:ext cx="518160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sữa chua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10134" y="3965920"/>
            <a:ext cx="4710545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dưa lê</a:t>
            </a:r>
          </a:p>
        </p:txBody>
      </p:sp>
    </p:spTree>
    <p:extLst>
      <p:ext uri="{BB962C8B-B14F-4D97-AF65-F5344CB8AC3E}">
        <p14:creationId xmlns:p14="http://schemas.microsoft.com/office/powerpoint/2010/main" val="28393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1889" y="20574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đi chợ mua cá, mua cua. Mẹ mua cả sữa chua, dưa lê.</a:t>
            </a:r>
          </a:p>
        </p:txBody>
      </p:sp>
    </p:spTree>
    <p:extLst>
      <p:ext uri="{BB962C8B-B14F-4D97-AF65-F5344CB8AC3E}">
        <p14:creationId xmlns:p14="http://schemas.microsoft.com/office/powerpoint/2010/main" val="7996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32" y="-304800"/>
            <a:ext cx="10097025" cy="559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9792" y="5467215"/>
            <a:ext cx="116423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đi chợ mua cá, mua cua. Mẹ mua cả sữa chua, dưa lê.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Halloween đẹp nhất - Hình nền máy tính PC, Lapt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2" y="0"/>
            <a:ext cx="12176919" cy="68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19" y="5181600"/>
            <a:ext cx="1524000" cy="152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73" y="4776659"/>
            <a:ext cx="1609724" cy="1305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73" y="1437544"/>
            <a:ext cx="1243628" cy="12436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383" y="5029200"/>
            <a:ext cx="1432291" cy="14928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30123"/>
          <a:stretch/>
        </p:blipFill>
        <p:spPr>
          <a:xfrm>
            <a:off x="-102396" y="20288"/>
            <a:ext cx="6077573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0123"/>
          <a:stretch/>
        </p:blipFill>
        <p:spPr>
          <a:xfrm>
            <a:off x="5975177" y="20287"/>
            <a:ext cx="6335771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9143063" y="3962399"/>
            <a:ext cx="312420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thư</a:t>
            </a:r>
          </a:p>
          <a:p>
            <a:pPr algn="ctr"/>
            <a:r>
              <a:rPr lang="en-US" sz="7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tía tô</a:t>
            </a:r>
            <a:endParaRPr lang="en-US" sz="7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326792" y="3091845"/>
            <a:ext cx="312420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thìa </a:t>
            </a:r>
          </a:p>
          <a:p>
            <a:pPr algn="ctr"/>
            <a:r>
              <a:rPr lang="en-US" sz="7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dĩa</a:t>
            </a:r>
            <a:endParaRPr lang="en-US" sz="7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450993" y="3952144"/>
            <a:ext cx="312420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chia thìa, chia dĩa cho cả nhà.</a:t>
            </a:r>
            <a:endParaRPr lang="en-US" sz="6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172" name="Picture 4" descr="The best free Lollipop vector images. Download from 68 free vectors of  Lollipop at GetDrawing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1748"/>
            <a:ext cx="2622323" cy="23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301119" y="223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3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3699E-7 3.7037E-7 C -0.00967 0.01157 -0.0115 0.0081 -0.02508 0.00578 C -0.03357 -0.00417 -0.04402 -0.00764 -0.0533 -0.01389 C -0.05643 -0.01574 -0.05957 -0.01736 -0.0627 -0.01922 C -0.06427 -0.02014 -0.06753 -0.02199 -0.06753 -0.02199 C -0.07641 -0.0338 -0.08882 -0.04537 -0.09562 -0.06088 C -0.0981 -0.06621 -0.10019 -0.07153 -0.10202 -0.07755 C -0.10306 -0.08125 -0.10371 -0.08542 -0.10515 -0.08866 C -0.10633 -0.0919 -0.10842 -0.09399 -0.10985 -0.09699 C -0.11207 -0.10232 -0.11299 -0.10996 -0.11599 -0.11366 C -0.11756 -0.11551 -0.11952 -0.11667 -0.12069 -0.11922 C -0.13402 -0.14561 -0.12422 -0.13797 -0.13493 -0.14422 C -0.14016 -0.15649 -0.14538 -0.16436 -0.15361 -0.16922 C -0.16536 -0.18473 -0.17725 -0.20209 -0.19123 -0.20811 C -0.19776 -0.21945 -0.20102 -0.2169 -0.2086 -0.22477 C -0.21173 -0.22824 -0.21435 -0.2338 -0.21787 -0.23588 C -0.2231 -0.23889 -0.22871 -0.2426 -0.23355 -0.24699 C -0.24125 -0.25394 -0.24713 -0.26598 -0.25392 -0.27477 C -0.25588 -0.27709 -0.25849 -0.27778 -0.26019 -0.28033 C -0.26267 -0.28357 -0.26411 -0.28843 -0.26646 -0.29144 C -0.27025 -0.29607 -0.27521 -0.29561 -0.27913 -0.29977 C -0.28618 -0.30741 -0.29285 -0.31598 -0.29938 -0.32477 C -0.30121 -0.32709 -0.30225 -0.33102 -0.30421 -0.33311 C -0.30891 -0.33866 -0.31505 -0.34074 -0.31975 -0.34699 C -0.32655 -0.35556 -0.3285 -0.36366 -0.33386 -0.37477 C -0.33974 -0.38658 -0.34771 -0.39537 -0.35424 -0.40533 C -0.36338 -0.41945 -0.35672 -0.41412 -0.36521 -0.41922 C -0.37592 -0.43334 -0.36678 -0.42315 -0.38088 -0.43311 C -0.38493 -0.43588 -0.3878 -0.44236 -0.39185 -0.44422 C -0.39525 -0.44584 -0.42059 -0.44954 -0.42163 -0.44977 C -0.44319 -0.44838 -0.46108 -0.44838 -0.4812 -0.43866 C -0.49099 -0.43403 -0.49818 -0.42361 -0.50797 -0.41922 C -0.52352 -0.4007 -0.54076 -0.38959 -0.55957 -0.38588 C -0.57576 -0.39098 -0.59065 -0.39699 -0.60502 -0.41088 C -0.60998 -0.41574 -0.62618 -0.43195 -0.63023 -0.43866 C -0.6318 -0.44144 -0.6331 -0.44491 -0.6348 -0.44699 C -0.63637 -0.44861 -0.6382 -0.44838 -0.6395 -0.44977 C -0.64512 -0.45463 -0.65047 -0.46505 -0.65518 -0.47223 C -0.66954 -0.49352 -0.6796 -0.52361 -0.69279 -0.54699 C -0.69632 -0.56482 -0.69175 -0.54537 -0.70063 -0.56644 C -0.70207 -0.56968 -0.70246 -0.57408 -0.70377 -0.57755 C -0.70716 -0.58611 -0.71226 -0.59514 -0.71631 -0.60255 C -0.71918 -0.61806 -0.71604 -0.60718 -0.72728 -0.62199 C -0.73668 -0.63426 -0.74413 -0.64584 -0.75549 -0.64977 C -0.76424 -0.65764 -0.77247 -0.66366 -0.78214 -0.66644 C -0.80473 -0.68241 -0.82864 -0.68449 -0.85267 -0.68866 C -0.90204 -0.68704 -0.9522 -0.68033 -1.00157 -0.68033 L -1.0533 -0.71088 " pathEditMode="relative" ptsTypes="ffffffffffffffffffffffffffffffffffffffffffffffAA">
                                      <p:cBhvr>
                                        <p:cTn id="27" dur="8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4 -0.0044 C -0.0725 -0.01157 -0.07615 -0.01736 -0.08281 -0.02106 C -0.09039 -0.02523 -0.09888 -0.02407 -0.10633 -0.0294 C -0.11403 -0.03472 -0.12226 -0.03727 -0.12997 -0.04329 C -0.13846 -0.05 -0.1382 -0.05139 -0.14864 -0.0544 C -0.15335 -0.05162 -0.1587 -0.05093 -0.16288 -0.04606 C -0.16902 -0.03889 -0.16562 -0.04167 -0.17216 -0.03773 C -0.17372 -0.03495 -0.17503 -0.03148 -0.17686 -0.0294 C -0.18078 -0.025 -0.1894 -0.01829 -0.1894 -0.01829 C -0.24452 -0.02106 -0.23159 -0.01829 -0.2632 -0.0294 C -0.27939 -0.02593 -0.2935 -0.02593 -0.30695 -0.00995 C -0.31139 0.00185 -0.30878 0.00509 -0.31636 0.00949 C -0.3221 0.00185 -0.32759 -0.00116 -0.3336 -0.00718 C -0.33686 -0.01042 -0.33921 -0.01759 -0.343 -0.01829 C -0.35554 -0.02083 -0.36808 -0.02384 -0.38062 -0.02662 C -0.40609 -0.025 -0.43065 -0.02315 -0.45585 -0.01829 C -0.47427 -0.01018 -0.49334 -0.00671 -0.51228 -0.0044 C -0.5196 -0.00116 -0.52704 -0.00023 -0.53422 0.00394 C -0.53932 0.01296 -0.5401 0.01944 -0.54676 0.02338 C -0.55173 0.03218 -0.55708 0.03657 -0.5593 0.04838 C -0.55878 0.06227 -0.55891 0.07639 -0.55774 0.09005 C -0.55682 0.10023 -0.54977 0.11921 -0.54676 0.12616 C -0.54023 0.14167 -0.53409 0.14977 -0.52482 0.15949 C -0.52155 0.16296 -0.51894 0.16852 -0.51542 0.1706 C -0.49439 0.1831 -0.47741 0.18264 -0.45429 0.18449 C -0.44998 0.18611 -0.43639 0.19051 -0.43391 0.19282 C -0.42699 0.19907 -0.41928 0.20463 -0.41197 0.20949 C -0.40505 0.21412 -0.40139 0.21759 -0.39486 0.22338 C -0.38859 0.2287 -0.39094 0.22269 -0.38532 0.23171 C -0.37827 0.24282 -0.37252 0.25509 -0.36651 0.26782 C -0.3622 0.27708 -0.3605 0.28681 -0.35554 0.2956 C -0.34418 0.35625 -0.30499 0.37685 -0.27247 0.37894 C -0.247 0.38056 -0.2214 0.38079 -0.19567 0.38171 C -0.17843 0.38079 -0.16118 0.38056 -0.14407 0.37894 C -0.12997 0.37778 -0.1156 0.3706 -0.10162 0.36782 C -0.08281 0.35949 -0.06335 0.35185 -0.0452 0.34005 C -0.04141 0.33773 -0.03801 0.33403 -0.03422 0.33171 C -0.03018 0.3294 -0.02182 0.32616 -0.02182 0.32616 C -0.01502 0.31829 -0.00745 0.31019 -0.00144 0.30116 C 0.00653 0.28958 -0.00013 0.29491 0.00796 0.29005 C 0.0158 0.27153 0.02795 0.26065 0.03788 0.2456 C 0.04963 0.22755 0.06217 0.21296 0.07549 0.19838 C 0.07771 0.19583 0.07941 0.19213 0.08176 0.19005 C 0.08712 0.18519 0.09339 0.18287 0.09887 0.17894 C 0.11611 0.17986 0.13336 0.1794 0.15073 0.18171 C 0.16327 0.18333 0.17241 0.20093 0.18208 0.21227 C 0.1984 0.16898 0.22244 0.13241 0.24791 0.10671 C 0.25796 0.0963 0.24634 0.11412 0.25875 0.09838 C 0.26071 0.09607 0.26162 0.0919 0.26345 0.09005 C 0.26632 0.08727 0.26998 0.08681 0.27299 0.08449 C 0.2756 0.08218 0.27808 0.07847 0.28082 0.07616 C 0.28487 0.07269 0.28931 0.0713 0.29336 0.06782 C 0.29506 0.06644 0.2961 0.06343 0.29806 0.06227 C 0.30433 0.05787 0.31308 0.05625 0.32001 0.05394 C 0.3362 0.05579 0.3524 0.05694 0.3686 0.05949 C 0.37225 0.06019 0.37578 0.06319 0.37944 0.06505 C 0.3827 0.06667 0.38884 0.0706 0.38884 0.0706 C 0.39668 0.06782 0.40308 0.06227 0.41092 0.05949 C 0.42581 0.0463 0.40713 0.06157 0.42659 0.05116 C 0.43547 0.04653 0.43064 0.04607 0.43756 0.03727 C 0.43952 0.03495 0.44187 0.03403 0.44383 0.03171 C 0.45284 0.02037 0.44475 0.02732 0.45167 0.01505 C 0.45297 0.01273 0.45493 0.01181 0.45637 0.00949 C 0.45964 0.00417 0.46212 -0.00278 0.46578 -0.00718 C 0.46734 -0.00903 0.46878 -0.01134 0.47048 -0.01273 C 0.47191 -0.01412 0.47518 -0.01551 0.47518 -0.01551 L 0.5128 0.13449 " pathEditMode="relative" ptsTypes="fffffffffffffffffffffffffffffffffffffffffffffffffffffffffffffffffAA">
                                      <p:cBhvr>
                                        <p:cTn id="66" dur="9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10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70919" y="838200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 mẹ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t="58624" r="7457" b="5820"/>
          <a:stretch/>
        </p:blipFill>
        <p:spPr>
          <a:xfrm>
            <a:off x="1689066" y="1631071"/>
            <a:ext cx="8991560" cy="522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29"/>
          <a:stretch/>
        </p:blipFill>
        <p:spPr>
          <a:xfrm>
            <a:off x="475184" y="-141515"/>
            <a:ext cx="11165114" cy="58517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24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65406" y="5410200"/>
            <a:ext cx="12246294" cy="1598612"/>
            <a:chOff x="695008" y="5406639"/>
            <a:chExt cx="10717370" cy="1598612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Mẹ đ</a:t>
              </a:r>
              <a:r>
                <a:rPr lang="en-US" sz="6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ưa</a:t>
              </a:r>
              <a:r>
                <a:rPr lang="en-US" sz="6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Hà đến lớp học m</a:t>
              </a:r>
              <a:r>
                <a:rPr lang="en-US" sz="6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ua</a:t>
              </a:r>
              <a:r>
                <a:rPr lang="en-US" sz="6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9017535" y="5504163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7854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    ưa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31577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8390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16295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215251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017569" y="3682085"/>
            <a:ext cx="4295803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4231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đũa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099719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77611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60491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dứa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586119" y="5592534"/>
            <a:ext cx="253221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nhựa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5578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84908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345333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8214519" y="1143000"/>
            <a:ext cx="2057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32884" y="3682085"/>
            <a:ext cx="4295089" cy="1273647"/>
            <a:chOff x="1032884" y="3682085"/>
            <a:chExt cx="4295089" cy="1273647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032884" y="3682085"/>
              <a:ext cx="4295089" cy="12709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  <a:spcBef>
                  <a:spcPts val="799"/>
                </a:spcBef>
              </a:pPr>
              <a:r>
                <a:rPr lang="en-US" sz="8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múa</a:t>
              </a:r>
              <a:endPara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2585590" y="3684816"/>
              <a:ext cx="2123468" cy="1270916"/>
            </a:xfrm>
            <a:prstGeom prst="rect">
              <a:avLst/>
            </a:prstGeom>
            <a:noFill/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  <a:spcBef>
                  <a:spcPts val="799"/>
                </a:spcBef>
              </a:pPr>
              <a:r>
                <a:rPr lang="en-US" sz="88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ua</a:t>
              </a:r>
              <a:endPara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6263414" y="54102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152467" y="540763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0599670" y="54195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33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1919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95884" y="3543076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6600" dirty="0">
              <a:solidFill>
                <a:schemeClr val="bg1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15876" y="3600674"/>
            <a:ext cx="320304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166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44139" y="3448274"/>
            <a:ext cx="333738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166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57319" y="5562600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2" t="31154" r="29011" b="52121"/>
          <a:stretch/>
        </p:blipFill>
        <p:spPr bwMode="auto">
          <a:xfrm>
            <a:off x="9052719" y="3298370"/>
            <a:ext cx="310243" cy="7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08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94919" y="5135837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 chua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16676" y="5133478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2" descr="Cà Chua Chín Giàn Thực - Ảnh miễn phí trê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3" y="631661"/>
            <a:ext cx="5163312" cy="35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ườn cà chua thủy canh - Hydroworks | Thủy canh, Cà chua, Nông nghiệ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41" y="435608"/>
            <a:ext cx="5257489" cy="39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78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múa ô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57233" y="526156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4" descr="Tiết mục múa ô của học sinh lớp 1 trường TH Kim Đồng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76200"/>
            <a:ext cx="8610600" cy="484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2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dưa lê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85620" y="556636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Hạt Giống Cao Sản Dưa Lê SIÊU NGỌT Chất Lượng Cao , Chống Chịu Sâu Bệnh Tốt  , Dễ Trồng ( Có Hướng Dẫn ) RQ027 - Hạt giống Thương hiệu OEM |  SieuThiChoLon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86" y="457200"/>
            <a:ext cx="4520403" cy="452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ưa lê Bắc Kạn - Quà Quê Lên Ph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221" y="470886"/>
            <a:ext cx="5467732" cy="453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2603" y="5133975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 sổ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AutoShape 2" descr="hình ảnh : thực vật, giống nho, trái cây, Lá, món ăn, Sản xuất, Nông  nghiệp, Cây bụi, những chiếc lá xanh, thực vật có hoa, Vitis, lá nho, Tím  và xanh"/>
          <p:cNvSpPr>
            <a:spLocks noChangeAspect="1" noChangeArrowheads="1"/>
          </p:cNvSpPr>
          <p:nvPr/>
        </p:nvSpPr>
        <p:spPr bwMode="auto">
          <a:xfrm>
            <a:off x="2089822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" descr="Màn Rèm Cửa Sổ nhỏ - Ngang 2m7 Cao 1m5 - Chia 2 tấm kéo về 2 bên - Vải  chống nắng Hàn Quốc - Kiểu khoen lỗ | Shopee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19" y="343092"/>
            <a:ext cx="4359836" cy="43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T] Bảng mẫu và báo giá thi công cửa sổ kính cường lự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19" y="408407"/>
            <a:ext cx="5361300" cy="42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341927" y="5133975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155</Words>
  <Application>Microsoft Office PowerPoint</Application>
  <PresentationFormat>Custom</PresentationFormat>
  <Paragraphs>90</Paragraphs>
  <Slides>22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MTC</cp:lastModifiedBy>
  <cp:revision>159</cp:revision>
  <dcterms:created xsi:type="dcterms:W3CDTF">2021-05-08T14:00:55Z</dcterms:created>
  <dcterms:modified xsi:type="dcterms:W3CDTF">2021-10-21T13:38:09Z</dcterms:modified>
</cp:coreProperties>
</file>