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73" r:id="rId10"/>
    <p:sldId id="305" r:id="rId11"/>
    <p:sldId id="306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>
        <p:scale>
          <a:sx n="66" d="100"/>
          <a:sy n="66" d="100"/>
        </p:scale>
        <p:origin x="-810" y="-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70872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493503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57545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50859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68667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36" y="-124403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122</Words>
  <Application>Microsoft Office PowerPoint</Application>
  <PresentationFormat>Custom</PresentationFormat>
  <Paragraphs>71</Paragraphs>
  <Slides>11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129</cp:revision>
  <dcterms:created xsi:type="dcterms:W3CDTF">2021-05-23T10:25:42Z</dcterms:created>
  <dcterms:modified xsi:type="dcterms:W3CDTF">2021-10-13T13:44:46Z</dcterms:modified>
</cp:coreProperties>
</file>