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66" r:id="rId3"/>
    <p:sldId id="256" r:id="rId4"/>
    <p:sldId id="257" r:id="rId5"/>
    <p:sldId id="259" r:id="rId6"/>
    <p:sldId id="261" r:id="rId7"/>
    <p:sldId id="263" r:id="rId8"/>
    <p:sldId id="265" r:id="rId9"/>
    <p:sldId id="283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4" r:id="rId20"/>
    <p:sldId id="285" r:id="rId2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-7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C4DF-119B-4AF9-B71A-B7E4225A42C1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C91B-1D98-4089-9F58-757508FD37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</a:t>
            </a:r>
            <a:r>
              <a:rPr lang="en-US" baseline="0" smtClean="0"/>
              <a:t>yêu cầu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C91B-1D98-4089-9F58-757508FD37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8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nên giáo dục học sinh biết chia sẻ, k ích kỉ như chú chim kia ăn một mình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HDHS</a:t>
            </a:r>
            <a:r>
              <a:rPr lang="en-US" baseline="0" smtClean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giáo dục thêm các kiến thức kĩ năng ở các tranh. Tranh 1, 2, 4: đoàn kết,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Sand_Cast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slide" Target="slide4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slide" Target="slide8.xml"/><Relationship Id="rId19" Type="http://schemas.openxmlformats.org/officeDocument/2006/relationships/image" Target="../media/image17.png"/><Relationship Id="rId4" Type="http://schemas.openxmlformats.org/officeDocument/2006/relationships/slide" Target="slide5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9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8619" y="1143000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BÉ HƠN, DẤU &lt;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26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0759" y="2845560"/>
            <a:ext cx="4676640" cy="2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85812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858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03613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103614" y="3609109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719" y="5936159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con chim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con chim.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71809" y="5312045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21660" y="4527723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 &lt; 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6003613" y="4623728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bé hơn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478585" y="4489174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44" y="778780"/>
            <a:ext cx="9139537" cy="286298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1432719" y="778780"/>
            <a:ext cx="9982200" cy="265022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942270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9422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60071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060072" y="3289801"/>
            <a:ext cx="731520" cy="7315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177" y="5616851"/>
            <a:ext cx="8286813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con kiến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ít hơn 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con kiến.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528267" y="4992737"/>
            <a:ext cx="484632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8118" y="4208415"/>
            <a:ext cx="1983797" cy="7694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 &lt;  8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5400000">
            <a:off x="5960071" y="4304420"/>
            <a:ext cx="242316" cy="609600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bé hơn </a:t>
            </a:r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Oval 33"/>
          <p:cNvSpPr/>
          <p:nvPr/>
        </p:nvSpPr>
        <p:spPr>
          <a:xfrm>
            <a:off x="6440202" y="4165620"/>
            <a:ext cx="4860134" cy="863523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bé hơn</a:t>
            </a:r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t="31323" r="7948" b="58095"/>
          <a:stretch/>
        </p:blipFill>
        <p:spPr>
          <a:xfrm>
            <a:off x="1547939" y="981239"/>
            <a:ext cx="9486873" cy="188232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189703" y="981239"/>
            <a:ext cx="10225216" cy="1981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1" grpId="0" animBg="1"/>
      <p:bldP spid="33" grpId="0" animBg="1"/>
      <p:bldP spid="10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3593" y="2006598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66719" y="1988455"/>
            <a:ext cx="4891526" cy="2913743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8791" y="502109"/>
            <a:ext cx="10027043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 sát và nói phép so sánh phù hợp.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4719" y="5715000"/>
            <a:ext cx="4038600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bé hơn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2982686"/>
            <a:ext cx="927736" cy="1107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19" y="2982686"/>
            <a:ext cx="927736" cy="1107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982686"/>
            <a:ext cx="927736" cy="1107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119" y="2355725"/>
            <a:ext cx="927736" cy="11077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119" y="2355725"/>
            <a:ext cx="927736" cy="11077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2355725"/>
            <a:ext cx="927736" cy="11077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83" y="3499754"/>
            <a:ext cx="927736" cy="110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83" y="3499754"/>
            <a:ext cx="927736" cy="1107744"/>
          </a:xfrm>
          <a:prstGeom prst="rect">
            <a:avLst/>
          </a:prstGeom>
        </p:spPr>
      </p:pic>
      <p:sp>
        <p:nvSpPr>
          <p:cNvPr id="18" name="Up Arrow 17"/>
          <p:cNvSpPr/>
          <p:nvPr/>
        </p:nvSpPr>
        <p:spPr>
          <a:xfrm rot="5400000">
            <a:off x="6431475" y="5794920"/>
            <a:ext cx="242316" cy="609600"/>
          </a:xfrm>
          <a:prstGeom prst="up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7433" y="5714999"/>
            <a:ext cx="2576286" cy="769441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&lt; 5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319" y="1752600"/>
            <a:ext cx="4805001" cy="240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3" name="Oval 2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Tập viết dấu &lt;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05300"/>
              </p:ext>
            </p:extLst>
          </p:nvPr>
        </p:nvGraphicFramePr>
        <p:xfrm>
          <a:off x="2133759" y="2667000"/>
          <a:ext cx="21945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85425" y="3127240"/>
            <a:ext cx="1295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smtClean="0">
                <a:latin typeface="Arial" pitchFamily="34" charset="0"/>
                <a:cs typeface="Arial" pitchFamily="34" charset="0"/>
              </a:rPr>
              <a:t>&lt;</a:t>
            </a:r>
            <a:endParaRPr lang="en-US" sz="12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3719" y="736999"/>
            <a:ext cx="5347716" cy="534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" y="2057400"/>
            <a:ext cx="12170664" cy="364984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8319" y="304800"/>
            <a:ext cx="7010399" cy="914400"/>
            <a:chOff x="518319" y="304800"/>
            <a:chExt cx="7010399" cy="914400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55737" y="449759"/>
              <a:ext cx="6072981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số thích hợp.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26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579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1291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838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0933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6047" y="45579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055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4429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87261" y="2702509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4117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0491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3323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93677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70051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02883" y="2804107"/>
            <a:ext cx="62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Connector 24"/>
          <p:cNvCxnSpPr>
            <a:endCxn id="13" idx="0"/>
          </p:cNvCxnSpPr>
          <p:nvPr/>
        </p:nvCxnSpPr>
        <p:spPr>
          <a:xfrm flipH="1">
            <a:off x="6501938" y="3368573"/>
            <a:ext cx="756261" cy="11894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0705147" y="3368573"/>
            <a:ext cx="612612" cy="1199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1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19" y="852915"/>
            <a:ext cx="8036803" cy="575256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991985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38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39875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727060" y="306230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59361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807251" y="6022802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7319" y="76200"/>
            <a:ext cx="6816436" cy="838200"/>
            <a:chOff x="559883" y="346364"/>
            <a:chExt cx="6816436" cy="838200"/>
          </a:xfrm>
        </p:grpSpPr>
        <p:sp>
          <p:nvSpPr>
            <p:cNvPr id="6" name="Oval 5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5119" y="415123"/>
              <a:ext cx="57912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So sánh (theo mẫu)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69241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524357" y="306607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808236" y="6022802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56719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605533" y="6026580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68331" y="6029761"/>
            <a:ext cx="612119" cy="612119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919119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566612" y="6033539"/>
            <a:ext cx="604562" cy="6045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447537" y="954645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6313155" y="901866"/>
            <a:ext cx="3522469" cy="2024741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6313154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73120" y="3875316"/>
            <a:ext cx="3522469" cy="198585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2" idx="0"/>
            <a:endCxn id="52" idx="2"/>
          </p:cNvCxnSpPr>
          <p:nvPr/>
        </p:nvCxnSpPr>
        <p:spPr>
          <a:xfrm>
            <a:off x="4208772" y="954645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996462" y="914400"/>
            <a:ext cx="0" cy="2024741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34355" y="3865791"/>
            <a:ext cx="11579" cy="2005296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87068" y="3875316"/>
            <a:ext cx="0" cy="1995713"/>
          </a:xfrm>
          <a:prstGeom prst="line">
            <a:avLst/>
          </a:prstGeom>
          <a:ln>
            <a:solidFill>
              <a:srgbClr val="FF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31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1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201400" cy="1305647"/>
            <a:chOff x="597668" y="449759"/>
            <a:chExt cx="11201400" cy="1305647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7"/>
              <a:ext cx="104773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Cho mỗi chuồng một xe cỏ để số dê trong chuồng ít hơn số bó cỏ.</a:t>
              </a:r>
              <a:endPara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4006570"/>
            <a:ext cx="10058400" cy="2688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16" y="1427543"/>
            <a:ext cx="2589701" cy="150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71" y="1490330"/>
            <a:ext cx="2601822" cy="16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0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1618E-6 -2.7197E-6 L 0.38408 0.12997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4" y="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7919E-6 1.20259E-6 L -0.31089 0.16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1" y="8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92" y="-102668"/>
            <a:ext cx="12616511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519" y="1090398"/>
            <a:ext cx="4457393" cy="5812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7585869" y="1948916"/>
            <a:ext cx="2819400" cy="227112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43019" y="2324100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CỦNG CỐ</a:t>
            </a:r>
            <a:endParaRPr lang="en-US" sz="5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131d3148657a26e1bfe386e7ba658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24545" y="2743200"/>
            <a:ext cx="4224546" cy="44958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-4763387" y="0"/>
            <a:ext cx="4763387" cy="23622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err="1" smtClean="0">
                <a:latin typeface="Arial" pitchFamily="34" charset="0"/>
                <a:cs typeface="Arial" pitchFamily="34" charset="0"/>
              </a:rPr>
              <a:t>Chào</a:t>
            </a:r>
            <a:r>
              <a:rPr lang="en-US" smtClean="0">
                <a:latin typeface="Arial" pitchFamily="34" charset="0"/>
                <a:cs typeface="Arial" pitchFamily="34" charset="0"/>
              </a:rPr>
              <a:t> các bạn!</a:t>
            </a:r>
          </a:p>
          <a:p>
            <a:pPr algn="ctr"/>
            <a:r>
              <a:rPr lang="en-US" smtClean="0">
                <a:latin typeface="Arial" pitchFamily="34" charset="0"/>
                <a:cs typeface="Arial" pitchFamily="34" charset="0"/>
              </a:rPr>
              <a:t>Mình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mtClean="0">
                <a:latin typeface="Arial" pitchFamily="34" charset="0"/>
                <a:cs typeface="Arial" pitchFamily="34" charset="0"/>
              </a:rPr>
              <a:t> con.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mtClean="0">
                <a:latin typeface="Arial" pitchFamily="34" charset="0"/>
                <a:cs typeface="Arial" pitchFamily="34" charset="0"/>
              </a:rPr>
              <a:t> thu hoạch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err="1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mtClean="0">
                <a:latin typeface="Arial" pitchFamily="34" charset="0"/>
                <a:cs typeface="Arial" pitchFamily="34" charset="0"/>
              </a:rPr>
              <a:t> tươi ngon trong vườn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^^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57793" y="4733540"/>
            <a:ext cx="3040466" cy="2124460"/>
          </a:xfrm>
          <a:prstGeom prst="rect">
            <a:avLst/>
          </a:prstGeom>
        </p:spPr>
      </p:pic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12465884" y="5105401"/>
            <a:ext cx="182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PLAY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9" name="Picture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12161838" cy="1066800"/>
          </a:xfrm>
          <a:prstGeom prst="rect">
            <a:avLst/>
          </a:prstGeom>
        </p:spPr>
      </p:pic>
      <p:pic>
        <p:nvPicPr>
          <p:cNvPr id="10" name="Sand_Cas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10789" y="2209800"/>
            <a:ext cx="810789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52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62"/>
          <a:stretch/>
        </p:blipFill>
        <p:spPr>
          <a:xfrm>
            <a:off x="2054046" y="4677516"/>
            <a:ext cx="2386990" cy="2047908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3418"/>
          <a:stretch/>
        </p:blipFill>
        <p:spPr>
          <a:xfrm>
            <a:off x="3643784" y="4705379"/>
            <a:ext cx="2311054" cy="2020045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24"/>
          <a:stretch/>
        </p:blipFill>
        <p:spPr>
          <a:xfrm>
            <a:off x="5211748" y="4816945"/>
            <a:ext cx="2166613" cy="1736255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467"/>
          <a:stretch/>
        </p:blipFill>
        <p:spPr>
          <a:xfrm>
            <a:off x="6727585" y="4870576"/>
            <a:ext cx="2161874" cy="1787785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21"/>
          <a:stretch/>
        </p:blipFill>
        <p:spPr>
          <a:xfrm>
            <a:off x="8068531" y="4803515"/>
            <a:ext cx="2267070" cy="1921909"/>
          </a:xfrm>
          <a:prstGeom prst="rect">
            <a:avLst/>
          </a:prstGeom>
        </p:spPr>
      </p:pic>
      <p:pic>
        <p:nvPicPr>
          <p:cNvPr id="5" name="Picture 4" descr="2ddded3c47508e0775bea75a5562510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24600"/>
            <a:ext cx="12161838" cy="533400"/>
          </a:xfrm>
          <a:prstGeom prst="rect">
            <a:avLst/>
          </a:prstGeom>
        </p:spPr>
      </p:pic>
      <p:pic>
        <p:nvPicPr>
          <p:cNvPr id="16" name="Picture 15" descr="sun-309027_128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026973" cy="1524000"/>
          </a:xfrm>
          <a:prstGeom prst="rect">
            <a:avLst/>
          </a:prstGeom>
        </p:spPr>
      </p:pic>
      <p:pic>
        <p:nvPicPr>
          <p:cNvPr id="17" name="Picture 16" descr="cloud-303181_128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506743" y="304800"/>
            <a:ext cx="3648551" cy="1066800"/>
          </a:xfrm>
          <a:prstGeom prst="rect">
            <a:avLst/>
          </a:prstGeom>
        </p:spPr>
      </p:pic>
      <p:pic>
        <p:nvPicPr>
          <p:cNvPr id="19" name="Picture 18" descr="cloud-303181_128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878222" y="228600"/>
            <a:ext cx="3749900" cy="1143000"/>
          </a:xfrm>
          <a:prstGeom prst="rect">
            <a:avLst/>
          </a:prstGeom>
        </p:spPr>
      </p:pic>
      <p:pic>
        <p:nvPicPr>
          <p:cNvPr id="20" name="Picture 19" descr="6131d3148657a26e1bfe386e7ba6581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5395" y="4435834"/>
            <a:ext cx="2026973" cy="2422167"/>
          </a:xfrm>
          <a:prstGeom prst="rect">
            <a:avLst/>
          </a:prstGeom>
        </p:spPr>
      </p:pic>
      <p:pic>
        <p:nvPicPr>
          <p:cNvPr id="12" name="Picture 11" descr="1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248400"/>
            <a:ext cx="12161838" cy="609600"/>
          </a:xfrm>
          <a:prstGeom prst="rect">
            <a:avLst/>
          </a:prstGeom>
        </p:spPr>
      </p:pic>
      <p:pic>
        <p:nvPicPr>
          <p:cNvPr id="15" name="Picture 14" descr="3f7e749c750b79cbde134e7bcf00a140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324076" y="2819400"/>
            <a:ext cx="3648551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2675" y="-106471"/>
            <a:ext cx="7848600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Click vào củ cà rốt để đi đến câu hỏi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Ở slide câu hỏi, click vào chú thỏ để quay về slide này.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Khi thỏ nhổ hết 5 củ cà rốt, click vào ngôi nhà để đi đến bài học.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Xoá Text Box này đi khi thầy cô đã thử thành công.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1570381" y="1447801"/>
            <a:ext cx="1570381" cy="786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6 -0.00116 L 0.6 -0.0011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0861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23319" y="410029"/>
            <a:ext cx="5177830" cy="1647371"/>
            <a:chOff x="2423319" y="257629"/>
            <a:chExt cx="5177830" cy="1647371"/>
          </a:xfrm>
        </p:grpSpPr>
        <p:sp>
          <p:nvSpPr>
            <p:cNvPr id="2" name="Rounded Rectangle 1"/>
            <p:cNvSpPr/>
            <p:nvPr/>
          </p:nvSpPr>
          <p:spPr>
            <a:xfrm>
              <a:off x="4600324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86962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30399" y="11734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423319" y="257629"/>
              <a:ext cx="2362200" cy="73152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23370" y="2720340"/>
            <a:ext cx="3000825" cy="731520"/>
            <a:chOff x="4523370" y="2720340"/>
            <a:chExt cx="3000825" cy="731520"/>
          </a:xfrm>
        </p:grpSpPr>
        <p:sp>
          <p:nvSpPr>
            <p:cNvPr id="16" name="Rounded Rectangle 15"/>
            <p:cNvSpPr/>
            <p:nvPr/>
          </p:nvSpPr>
          <p:spPr>
            <a:xfrm>
              <a:off x="4523370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9267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653445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3340" y="235860"/>
            <a:ext cx="7076099" cy="1973940"/>
            <a:chOff x="2403340" y="235860"/>
            <a:chExt cx="7076099" cy="1973940"/>
          </a:xfrm>
        </p:grpSpPr>
        <p:sp>
          <p:nvSpPr>
            <p:cNvPr id="10" name="TextBox 9"/>
            <p:cNvSpPr txBox="1"/>
            <p:nvPr/>
          </p:nvSpPr>
          <p:spPr>
            <a:xfrm>
              <a:off x="2403340" y="235860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lớn hơn 5?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96406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56643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3445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74919" y="68362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84965" y="1435463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882286" y="147828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747919" y="74676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85738" y="2613633"/>
            <a:ext cx="6993057" cy="1447800"/>
            <a:chOff x="2635065" y="2362200"/>
            <a:chExt cx="6993057" cy="1447800"/>
          </a:xfrm>
        </p:grpSpPr>
        <p:sp>
          <p:nvSpPr>
            <p:cNvPr id="11" name="Rectangle 10"/>
            <p:cNvSpPr/>
            <p:nvPr/>
          </p:nvSpPr>
          <p:spPr>
            <a:xfrm>
              <a:off x="2635065" y="2362200"/>
              <a:ext cx="6993057" cy="14478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288053" y="2926080"/>
              <a:ext cx="1687773" cy="731520"/>
              <a:chOff x="5288053" y="2720340"/>
              <a:chExt cx="1687773" cy="731520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5288053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6244306" y="272034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656270" y="2388309"/>
              <a:ext cx="547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lớn hơn 5 là: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35065" y="2362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379663" y="381000"/>
            <a:ext cx="7248459" cy="1676400"/>
            <a:chOff x="2379663" y="381000"/>
            <a:chExt cx="7248459" cy="1676400"/>
          </a:xfrm>
        </p:grpSpPr>
        <p:sp>
          <p:nvSpPr>
            <p:cNvPr id="10" name="TextBox 9"/>
            <p:cNvSpPr txBox="1"/>
            <p:nvPr/>
          </p:nvSpPr>
          <p:spPr>
            <a:xfrm>
              <a:off x="2379663" y="381000"/>
              <a:ext cx="72484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 số nào có thể điền vào ô trống?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600324" y="1325880"/>
              <a:ext cx="3000825" cy="731520"/>
              <a:chOff x="4600324" y="1173480"/>
              <a:chExt cx="3000825" cy="73152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600324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86962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730399" y="1173480"/>
                <a:ext cx="731520" cy="731520"/>
              </a:xfrm>
              <a:prstGeom prst="round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&gt;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74216" y="2720340"/>
            <a:ext cx="3043886" cy="807720"/>
            <a:chOff x="4574216" y="2720340"/>
            <a:chExt cx="3043886" cy="807720"/>
          </a:xfrm>
        </p:grpSpPr>
        <p:sp>
          <p:nvSpPr>
            <p:cNvPr id="18" name="Rounded Rectangle 17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29670" y="228600"/>
            <a:ext cx="7905195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84390" y="3124200"/>
            <a:ext cx="6993057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131d3148657a26e1bfe386e7ba65811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32" y="600912"/>
            <a:ext cx="1456569" cy="818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557" y="1178588"/>
            <a:ext cx="1456569" cy="8185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06" y="476110"/>
            <a:ext cx="1456569" cy="8185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52" y="1082815"/>
            <a:ext cx="1456569" cy="8185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99" y="600912"/>
            <a:ext cx="1456569" cy="8185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58427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384965" y="457200"/>
            <a:ext cx="3250772" cy="153998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43" y="793890"/>
            <a:ext cx="1456569" cy="8185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82" y="825849"/>
            <a:ext cx="1456569" cy="8185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64" b="96263" l="10000" r="93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168" y="857808"/>
            <a:ext cx="1456569" cy="8185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3840639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54672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62227" y="2066108"/>
            <a:ext cx="640080" cy="640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387256" y="3444240"/>
            <a:ext cx="3043886" cy="807720"/>
            <a:chOff x="4574216" y="2720340"/>
            <a:chExt cx="3043886" cy="807720"/>
          </a:xfrm>
        </p:grpSpPr>
        <p:sp>
          <p:nvSpPr>
            <p:cNvPr id="25" name="Rounded Rectangle 24"/>
            <p:cNvSpPr/>
            <p:nvPr/>
          </p:nvSpPr>
          <p:spPr>
            <a:xfrm>
              <a:off x="4574216" y="27203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30399" y="27584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86582" y="2796540"/>
              <a:ext cx="731520" cy="731520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f7e749c750b79cbde134e7bcf00a1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25624" y="1828800"/>
            <a:ext cx="8310589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89919" y="838200"/>
            <a:ext cx="7905195" cy="302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6131d3148657a26e1bfe386e7ba6581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1149" y="3124200"/>
            <a:ext cx="3445854" cy="4117788"/>
          </a:xfrm>
          <a:prstGeom prst="rect">
            <a:avLst/>
          </a:prstGeo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67400"/>
            <a:ext cx="12161838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9" y="1473317"/>
            <a:ext cx="1114986" cy="175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4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392</Words>
  <Application>Microsoft Office PowerPoint</Application>
  <PresentationFormat>Custom</PresentationFormat>
  <Paragraphs>128</Paragraphs>
  <Slides>20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MTC</cp:lastModifiedBy>
  <cp:revision>34</cp:revision>
  <dcterms:created xsi:type="dcterms:W3CDTF">2006-08-16T00:00:00Z</dcterms:created>
  <dcterms:modified xsi:type="dcterms:W3CDTF">2021-09-16T15:12:33Z</dcterms:modified>
</cp:coreProperties>
</file>