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4264" r:id="rId1"/>
  </p:sldMasterIdLst>
  <p:notesMasterIdLst>
    <p:notesMasterId r:id="rId12"/>
  </p:notesMasterIdLst>
  <p:sldIdLst>
    <p:sldId id="256" r:id="rId2"/>
    <p:sldId id="527" r:id="rId3"/>
    <p:sldId id="522" r:id="rId4"/>
    <p:sldId id="528" r:id="rId5"/>
    <p:sldId id="529" r:id="rId6"/>
    <p:sldId id="524" r:id="rId7"/>
    <p:sldId id="530" r:id="rId8"/>
    <p:sldId id="531" r:id="rId9"/>
    <p:sldId id="264" r:id="rId10"/>
    <p:sldId id="521" r:id="rId11"/>
  </p:sldIdLst>
  <p:sldSz cx="9144000" cy="5143500" type="screen16x9"/>
  <p:notesSz cx="6858000" cy="9144000"/>
  <p:embeddedFontLst>
    <p:embeddedFont>
      <p:font typeface="等线" panose="02010600030101010101" pitchFamily="2" charset="-122"/>
      <p:regular r:id="rId13"/>
      <p:bold r:id="rId14"/>
    </p:embeddedFont>
    <p:embeddedFont>
      <p:font typeface="UTM Androgyne" panose="02040603050506020204" pitchFamily="18" charset="0"/>
      <p:regular r:id="rId15"/>
    </p:embeddedFont>
    <p:embeddedFont>
      <p:font typeface="UTM Impact" panose="02040603050506020204" pitchFamily="18" charset="0"/>
      <p:regular r:id="rId16"/>
    </p:embeddedFont>
  </p:embeddedFontLst>
  <p:custShowLst>
    <p:custShow name="自定义放映 1" id="0">
      <p:sldLst>
        <p:sld r:id="rId2"/>
      </p:sldLst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11" userDrawn="1">
          <p15:clr>
            <a:srgbClr val="A4A3A4"/>
          </p15:clr>
        </p15:guide>
        <p15:guide id="2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00"/>
    <a:srgbClr val="FED3DC"/>
    <a:srgbClr val="E30DF3"/>
    <a:srgbClr val="E6E11F"/>
    <a:srgbClr val="B4EAF0"/>
    <a:srgbClr val="1F590F"/>
    <a:srgbClr val="2A8910"/>
    <a:srgbClr val="FDD903"/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464" autoAdjust="0"/>
  </p:normalViewPr>
  <p:slideViewPr>
    <p:cSldViewPr>
      <p:cViewPr varScale="1">
        <p:scale>
          <a:sx n="103" d="100"/>
          <a:sy n="103" d="100"/>
        </p:scale>
        <p:origin x="797" y="58"/>
      </p:cViewPr>
      <p:guideLst>
        <p:guide orient="horz" pos="1511"/>
        <p:guide pos="294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zh-CN" altLang="en-US"/>
              <a:t>单击此处添加标题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A930D33-079D-4CA9-A1E7-7078CAC5F2FE}" type="slidenum">
              <a:rPr lang="zh-CN" alt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4739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63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656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264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968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9359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23338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78" y="81176"/>
            <a:ext cx="3073209" cy="7761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62" y="4876506"/>
            <a:ext cx="9144000" cy="26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43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42964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7215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1731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3025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94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57219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86648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flip="none" rotWithShape="1">
          <a:gsLst>
            <a:gs pos="0">
              <a:srgbClr val="B4EAF0"/>
            </a:gs>
            <a:gs pos="100000">
              <a:schemeClr val="bg1">
                <a:alpha val="9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266" r:id="rId1"/>
    <p:sldLayoutId id="2147484267" r:id="rId2"/>
    <p:sldLayoutId id="2147484268" r:id="rId3"/>
    <p:sldLayoutId id="2147484269" r:id="rId4"/>
    <p:sldLayoutId id="2147484270" r:id="rId5"/>
    <p:sldLayoutId id="2147484271" r:id="rId6"/>
    <p:sldLayoutId id="2147484272" r:id="rId7"/>
    <p:sldLayoutId id="2147484273" r:id="rId8"/>
    <p:sldLayoutId id="2147484274" r:id="rId9"/>
    <p:sldLayoutId id="2147484275" r:id="rId10"/>
    <p:sldLayoutId id="2147484276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8">
            <a:extLst>
              <a:ext uri="{FF2B5EF4-FFF2-40B4-BE49-F238E27FC236}">
                <a16:creationId xmlns:a16="http://schemas.microsoft.com/office/drawing/2014/main" id="{D7E7AFA9-3079-423E-98E6-B3745B13F7F0}"/>
              </a:ext>
            </a:extLst>
          </p:cNvPr>
          <p:cNvGrpSpPr/>
          <p:nvPr/>
        </p:nvGrpSpPr>
        <p:grpSpPr>
          <a:xfrm>
            <a:off x="69070" y="3163569"/>
            <a:ext cx="9151008" cy="1967375"/>
            <a:chOff x="-69166" y="3185627"/>
            <a:chExt cx="9151008" cy="1967375"/>
          </a:xfrm>
        </p:grpSpPr>
        <p:pic>
          <p:nvPicPr>
            <p:cNvPr id="17" name="图片 19">
              <a:extLst>
                <a:ext uri="{FF2B5EF4-FFF2-40B4-BE49-F238E27FC236}">
                  <a16:creationId xmlns:a16="http://schemas.microsoft.com/office/drawing/2014/main" id="{9064E3CB-B584-45A5-8607-F7BA3D0B0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1590" y="3196805"/>
              <a:ext cx="4910252" cy="1956197"/>
            </a:xfrm>
            <a:prstGeom prst="rect">
              <a:avLst/>
            </a:prstGeom>
          </p:spPr>
        </p:pic>
        <p:pic>
          <p:nvPicPr>
            <p:cNvPr id="19" name="图片 21">
              <a:extLst>
                <a:ext uri="{FF2B5EF4-FFF2-40B4-BE49-F238E27FC236}">
                  <a16:creationId xmlns:a16="http://schemas.microsoft.com/office/drawing/2014/main" id="{E4112FB2-8729-4094-B755-FBCAA3804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69166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7" y="1"/>
            <a:ext cx="8320353" cy="1623840"/>
          </a:xfrm>
          <a:prstGeom prst="rect">
            <a:avLst/>
          </a:prstGeom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942115" y="665444"/>
            <a:ext cx="125976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zh-CN" sz="4400">
                <a:solidFill>
                  <a:srgbClr val="2A891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UTM Impact" panose="02040603050506020204" pitchFamily="18" charset="0"/>
                <a:ea typeface="微软雅黑 Light" panose="020B0502040204020203" pitchFamily="34" charset="-122"/>
              </a:rPr>
              <a:t>Toán</a:t>
            </a:r>
            <a:endParaRPr lang="zh-CN" altLang="en-US" sz="4400" dirty="0">
              <a:solidFill>
                <a:srgbClr val="2A891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UTM Impact" panose="02040603050506020204" pitchFamily="18" charset="0"/>
              <a:ea typeface="微软雅黑 Light" panose="020B0502040204020203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506" y="73633"/>
            <a:ext cx="1529082" cy="4784057"/>
          </a:xfrm>
          <a:prstGeom prst="rect">
            <a:avLst/>
          </a:prstGeom>
        </p:spPr>
      </p:pic>
      <p:sp>
        <p:nvSpPr>
          <p:cNvPr id="10" name="对角圆角矩形 9"/>
          <p:cNvSpPr/>
          <p:nvPr/>
        </p:nvSpPr>
        <p:spPr bwMode="auto">
          <a:xfrm>
            <a:off x="3389488" y="3147634"/>
            <a:ext cx="2782670" cy="362911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Tên GV</a:t>
            </a: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Google Shape;222;p3">
            <a:extLst>
              <a:ext uri="{FF2B5EF4-FFF2-40B4-BE49-F238E27FC236}">
                <a16:creationId xmlns:a16="http://schemas.microsoft.com/office/drawing/2014/main" id="{3E7BBF45-3A51-4D66-A0BC-1E338E49D106}"/>
              </a:ext>
            </a:extLst>
          </p:cNvPr>
          <p:cNvSpPr txBox="1">
            <a:spLocks/>
          </p:cNvSpPr>
          <p:nvPr/>
        </p:nvSpPr>
        <p:spPr>
          <a:xfrm>
            <a:off x="1970692" y="1437551"/>
            <a:ext cx="5202615" cy="1450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SzPts val="9600"/>
            </a:pPr>
            <a:r>
              <a:rPr lang="en-US" sz="3600" kern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UTM Androgyne" panose="02040603050506020204" pitchFamily="18" charset="0"/>
                <a:ea typeface="Lobster" panose="00000500000000000000"/>
                <a:cs typeface="Lobster" panose="00000500000000000000"/>
                <a:sym typeface="Lobster" panose="00000500000000000000"/>
              </a:rPr>
              <a:t>ÔN TẬP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SzPts val="9600"/>
            </a:pPr>
            <a:r>
              <a:rPr lang="en-US" sz="3600" kern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UTM Androgyne" panose="02040603050506020204" pitchFamily="18" charset="0"/>
                <a:ea typeface="Lobster" panose="00000500000000000000"/>
                <a:cs typeface="Lobster" panose="00000500000000000000"/>
                <a:sym typeface="Lobster" panose="00000500000000000000"/>
              </a:rPr>
              <a:t>CÁC SỐ ĐẾN 100 000</a:t>
            </a:r>
            <a:br>
              <a:rPr lang="en-US" sz="3600" kern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UTM Androgyne" panose="02040603050506020204" pitchFamily="18" charset="0"/>
                <a:ea typeface="Lobster" panose="00000500000000000000"/>
                <a:cs typeface="Lobster" panose="00000500000000000000"/>
                <a:sym typeface="Lobster" panose="00000500000000000000"/>
              </a:rPr>
            </a:br>
            <a:r>
              <a:rPr lang="en-US" sz="3600" kern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UTM Androgyne" panose="02040603050506020204" pitchFamily="18" charset="0"/>
                <a:ea typeface="Lobster" panose="00000500000000000000"/>
                <a:cs typeface="Lobster" panose="00000500000000000000"/>
                <a:sym typeface="Lobster" panose="00000500000000000000"/>
              </a:rPr>
              <a:t>(tiếp theo)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CA6407-76BE-43EE-9BD7-1BC994E58CA9}"/>
              </a:ext>
            </a:extLst>
          </p:cNvPr>
          <p:cNvSpPr txBox="1"/>
          <p:nvPr/>
        </p:nvSpPr>
        <p:spPr>
          <a:xfrm>
            <a:off x="4452157" y="125993"/>
            <a:ext cx="1693092" cy="461665"/>
          </a:xfrm>
          <a:custGeom>
            <a:avLst/>
            <a:gdLst>
              <a:gd name="connsiteX0" fmla="*/ 0 w 1693092"/>
              <a:gd name="connsiteY0" fmla="*/ 0 h 461665"/>
              <a:gd name="connsiteX1" fmla="*/ 581295 w 1693092"/>
              <a:gd name="connsiteY1" fmla="*/ 0 h 461665"/>
              <a:gd name="connsiteX2" fmla="*/ 1145659 w 1693092"/>
              <a:gd name="connsiteY2" fmla="*/ 0 h 461665"/>
              <a:gd name="connsiteX3" fmla="*/ 1693092 w 1693092"/>
              <a:gd name="connsiteY3" fmla="*/ 0 h 461665"/>
              <a:gd name="connsiteX4" fmla="*/ 1693092 w 1693092"/>
              <a:gd name="connsiteY4" fmla="*/ 461665 h 461665"/>
              <a:gd name="connsiteX5" fmla="*/ 1128728 w 1693092"/>
              <a:gd name="connsiteY5" fmla="*/ 461665 h 461665"/>
              <a:gd name="connsiteX6" fmla="*/ 598226 w 1693092"/>
              <a:gd name="connsiteY6" fmla="*/ 461665 h 461665"/>
              <a:gd name="connsiteX7" fmla="*/ 0 w 1693092"/>
              <a:gd name="connsiteY7" fmla="*/ 461665 h 461665"/>
              <a:gd name="connsiteX8" fmla="*/ 0 w 1693092"/>
              <a:gd name="connsiteY8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3092" h="461665" fill="none" extrusionOk="0">
                <a:moveTo>
                  <a:pt x="0" y="0"/>
                </a:moveTo>
                <a:cubicBezTo>
                  <a:pt x="181394" y="27155"/>
                  <a:pt x="431561" y="-6761"/>
                  <a:pt x="581295" y="0"/>
                </a:cubicBezTo>
                <a:cubicBezTo>
                  <a:pt x="731030" y="6761"/>
                  <a:pt x="892211" y="5126"/>
                  <a:pt x="1145659" y="0"/>
                </a:cubicBezTo>
                <a:cubicBezTo>
                  <a:pt x="1399107" y="-5126"/>
                  <a:pt x="1513932" y="23161"/>
                  <a:pt x="1693092" y="0"/>
                </a:cubicBezTo>
                <a:cubicBezTo>
                  <a:pt x="1688333" y="225010"/>
                  <a:pt x="1687869" y="322589"/>
                  <a:pt x="1693092" y="461665"/>
                </a:cubicBezTo>
                <a:cubicBezTo>
                  <a:pt x="1492344" y="439996"/>
                  <a:pt x="1258098" y="440854"/>
                  <a:pt x="1128728" y="461665"/>
                </a:cubicBezTo>
                <a:cubicBezTo>
                  <a:pt x="999358" y="482476"/>
                  <a:pt x="710913" y="441266"/>
                  <a:pt x="598226" y="461665"/>
                </a:cubicBezTo>
                <a:cubicBezTo>
                  <a:pt x="485539" y="482064"/>
                  <a:pt x="199360" y="437270"/>
                  <a:pt x="0" y="461665"/>
                </a:cubicBezTo>
                <a:cubicBezTo>
                  <a:pt x="4065" y="300967"/>
                  <a:pt x="-17008" y="221741"/>
                  <a:pt x="0" y="0"/>
                </a:cubicBezTo>
                <a:close/>
              </a:path>
              <a:path w="1693092" h="461665" stroke="0" extrusionOk="0">
                <a:moveTo>
                  <a:pt x="0" y="0"/>
                </a:moveTo>
                <a:cubicBezTo>
                  <a:pt x="262019" y="-13774"/>
                  <a:pt x="299605" y="2405"/>
                  <a:pt x="530502" y="0"/>
                </a:cubicBezTo>
                <a:cubicBezTo>
                  <a:pt x="761399" y="-2405"/>
                  <a:pt x="946368" y="-28759"/>
                  <a:pt x="1111797" y="0"/>
                </a:cubicBezTo>
                <a:cubicBezTo>
                  <a:pt x="1277226" y="28759"/>
                  <a:pt x="1467596" y="11311"/>
                  <a:pt x="1693092" y="0"/>
                </a:cubicBezTo>
                <a:cubicBezTo>
                  <a:pt x="1680652" y="155869"/>
                  <a:pt x="1671676" y="349343"/>
                  <a:pt x="1693092" y="461665"/>
                </a:cubicBezTo>
                <a:cubicBezTo>
                  <a:pt x="1530828" y="475241"/>
                  <a:pt x="1415047" y="477027"/>
                  <a:pt x="1145659" y="461665"/>
                </a:cubicBezTo>
                <a:cubicBezTo>
                  <a:pt x="876271" y="446303"/>
                  <a:pt x="804984" y="473705"/>
                  <a:pt x="547433" y="461665"/>
                </a:cubicBezTo>
                <a:cubicBezTo>
                  <a:pt x="289882" y="449625"/>
                  <a:pt x="139397" y="446348"/>
                  <a:pt x="0" y="461665"/>
                </a:cubicBezTo>
                <a:cubicBezTo>
                  <a:pt x="14180" y="231553"/>
                  <a:pt x="4724" y="192738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8528546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1F59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trường</a:t>
            </a:r>
          </a:p>
        </p:txBody>
      </p:sp>
      <p:pic>
        <p:nvPicPr>
          <p:cNvPr id="9" name="Picture 8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92C66C99-6392-46C0-AE95-8B44E2040A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2" y="2230995"/>
            <a:ext cx="3298780" cy="33886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82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8">
            <a:extLst>
              <a:ext uri="{FF2B5EF4-FFF2-40B4-BE49-F238E27FC236}">
                <a16:creationId xmlns:a16="http://schemas.microsoft.com/office/drawing/2014/main" id="{D7E7AFA9-3079-423E-98E6-B3745B13F7F0}"/>
              </a:ext>
            </a:extLst>
          </p:cNvPr>
          <p:cNvGrpSpPr/>
          <p:nvPr/>
        </p:nvGrpSpPr>
        <p:grpSpPr>
          <a:xfrm>
            <a:off x="69070" y="3163569"/>
            <a:ext cx="9151008" cy="1967375"/>
            <a:chOff x="-69166" y="3185627"/>
            <a:chExt cx="9151008" cy="1967375"/>
          </a:xfrm>
        </p:grpSpPr>
        <p:pic>
          <p:nvPicPr>
            <p:cNvPr id="17" name="图片 19">
              <a:extLst>
                <a:ext uri="{FF2B5EF4-FFF2-40B4-BE49-F238E27FC236}">
                  <a16:creationId xmlns:a16="http://schemas.microsoft.com/office/drawing/2014/main" id="{9064E3CB-B584-45A5-8607-F7BA3D0B0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1590" y="3196805"/>
              <a:ext cx="4910252" cy="1956197"/>
            </a:xfrm>
            <a:prstGeom prst="rect">
              <a:avLst/>
            </a:prstGeom>
          </p:spPr>
        </p:pic>
        <p:pic>
          <p:nvPicPr>
            <p:cNvPr id="19" name="图片 21">
              <a:extLst>
                <a:ext uri="{FF2B5EF4-FFF2-40B4-BE49-F238E27FC236}">
                  <a16:creationId xmlns:a16="http://schemas.microsoft.com/office/drawing/2014/main" id="{E4112FB2-8729-4094-B755-FBCAA3804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69166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7" y="1"/>
            <a:ext cx="8320353" cy="1623840"/>
          </a:xfrm>
          <a:prstGeom prst="rect">
            <a:avLst/>
          </a:prstGeom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757404" y="1129008"/>
            <a:ext cx="4073551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zh-CN" sz="5400">
                <a:solidFill>
                  <a:srgbClr val="2A891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UTM Impact" panose="02040603050506020204" pitchFamily="18" charset="0"/>
                <a:ea typeface="微软雅黑 Light" panose="020B0502040204020203" pitchFamily="34" charset="-122"/>
              </a:rPr>
              <a:t>Chúc các con</a:t>
            </a:r>
          </a:p>
          <a:p>
            <a:pPr algn="ctr" eaLnBrk="1" hangingPunct="1"/>
            <a:r>
              <a:rPr lang="en-US" altLang="zh-CN" sz="5400">
                <a:solidFill>
                  <a:srgbClr val="2A891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UTM Impact" panose="02040603050506020204" pitchFamily="18" charset="0"/>
                <a:ea typeface="微软雅黑 Light" panose="020B0502040204020203" pitchFamily="34" charset="-122"/>
              </a:rPr>
              <a:t>học tốt!</a:t>
            </a:r>
            <a:endParaRPr lang="zh-CN" altLang="en-US" sz="5400" dirty="0">
              <a:solidFill>
                <a:srgbClr val="2A891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UTM Impact" panose="02040603050506020204" pitchFamily="18" charset="0"/>
              <a:ea typeface="微软雅黑 Light" panose="020B0502040204020203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506" y="73633"/>
            <a:ext cx="1529082" cy="4784057"/>
          </a:xfrm>
          <a:prstGeom prst="rect">
            <a:avLst/>
          </a:prstGeom>
        </p:spPr>
      </p:pic>
      <p:sp>
        <p:nvSpPr>
          <p:cNvPr id="10" name="对角圆角矩形 9"/>
          <p:cNvSpPr/>
          <p:nvPr/>
        </p:nvSpPr>
        <p:spPr bwMode="auto">
          <a:xfrm>
            <a:off x="3700558" y="3333730"/>
            <a:ext cx="2782670" cy="362911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Tên GV</a:t>
            </a: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9" name="Picture 8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92C66C99-6392-46C0-AE95-8B44E2040A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2" y="2230995"/>
            <a:ext cx="3298780" cy="33886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222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">
            <a:extLst>
              <a:ext uri="{FF2B5EF4-FFF2-40B4-BE49-F238E27FC236}">
                <a16:creationId xmlns:a16="http://schemas.microsoft.com/office/drawing/2014/main" id="{4723A39D-4283-4565-BF3F-566FA25BB3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732" y="37083"/>
            <a:ext cx="5395178" cy="4388822"/>
          </a:xfrm>
          <a:prstGeom prst="rect">
            <a:avLst/>
          </a:prstGeom>
        </p:spPr>
      </p:pic>
      <p:grpSp>
        <p:nvGrpSpPr>
          <p:cNvPr id="2" name="组合 18">
            <a:extLst>
              <a:ext uri="{FF2B5EF4-FFF2-40B4-BE49-F238E27FC236}">
                <a16:creationId xmlns:a16="http://schemas.microsoft.com/office/drawing/2014/main" id="{A74F5B10-7DA4-4569-BA46-36416A5F13D6}"/>
              </a:ext>
            </a:extLst>
          </p:cNvPr>
          <p:cNvGrpSpPr/>
          <p:nvPr/>
        </p:nvGrpSpPr>
        <p:grpSpPr>
          <a:xfrm>
            <a:off x="69070" y="3163569"/>
            <a:ext cx="9151008" cy="1967375"/>
            <a:chOff x="-69166" y="3185627"/>
            <a:chExt cx="9151008" cy="1967375"/>
          </a:xfrm>
        </p:grpSpPr>
        <p:pic>
          <p:nvPicPr>
            <p:cNvPr id="3" name="图片 19">
              <a:extLst>
                <a:ext uri="{FF2B5EF4-FFF2-40B4-BE49-F238E27FC236}">
                  <a16:creationId xmlns:a16="http://schemas.microsoft.com/office/drawing/2014/main" id="{10C2EE48-F6CB-40F1-922C-E0783735C1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1590" y="3196805"/>
              <a:ext cx="4910252" cy="1956197"/>
            </a:xfrm>
            <a:prstGeom prst="rect">
              <a:avLst/>
            </a:prstGeom>
          </p:spPr>
        </p:pic>
        <p:pic>
          <p:nvPicPr>
            <p:cNvPr id="4" name="图片 21">
              <a:extLst>
                <a:ext uri="{FF2B5EF4-FFF2-40B4-BE49-F238E27FC236}">
                  <a16:creationId xmlns:a16="http://schemas.microsoft.com/office/drawing/2014/main" id="{B52CD15E-452D-4FEE-BB94-736AFE80C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69166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12F34552-5D8B-4774-A713-E9BAE1EBD4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672" y="-188955"/>
            <a:ext cx="8320353" cy="16238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3B3399-0675-4FB8-BB1E-2D8CBC212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3860" y="665444"/>
            <a:ext cx="208069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zh-CN" sz="4400">
                <a:solidFill>
                  <a:srgbClr val="2A891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UTM Impact" panose="02040603050506020204" pitchFamily="18" charset="0"/>
                <a:ea typeface="微软雅黑 Light" panose="020B0502040204020203" pitchFamily="34" charset="-122"/>
              </a:rPr>
              <a:t>Trò chơi</a:t>
            </a:r>
            <a:endParaRPr lang="zh-CN" altLang="en-US" sz="4400" dirty="0">
              <a:solidFill>
                <a:srgbClr val="2A891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UTM Impact" panose="02040603050506020204" pitchFamily="18" charset="0"/>
              <a:ea typeface="微软雅黑 Light" panose="020B0502040204020203" pitchFamily="34" charset="-122"/>
            </a:endParaRPr>
          </a:p>
        </p:txBody>
      </p:sp>
      <p:pic>
        <p:nvPicPr>
          <p:cNvPr id="7" name="图片 1">
            <a:extLst>
              <a:ext uri="{FF2B5EF4-FFF2-40B4-BE49-F238E27FC236}">
                <a16:creationId xmlns:a16="http://schemas.microsoft.com/office/drawing/2014/main" id="{7FA645E9-D923-41C9-9D17-DCA4074E0C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996" y="27325"/>
            <a:ext cx="1529082" cy="4784057"/>
          </a:xfrm>
          <a:prstGeom prst="rect">
            <a:avLst/>
          </a:prstGeom>
        </p:spPr>
      </p:pic>
      <p:sp>
        <p:nvSpPr>
          <p:cNvPr id="9" name="Google Shape;222;p3">
            <a:extLst>
              <a:ext uri="{FF2B5EF4-FFF2-40B4-BE49-F238E27FC236}">
                <a16:creationId xmlns:a16="http://schemas.microsoft.com/office/drawing/2014/main" id="{9218475D-807C-4A63-851C-938D5EC2753B}"/>
              </a:ext>
            </a:extLst>
          </p:cNvPr>
          <p:cNvSpPr txBox="1">
            <a:spLocks/>
          </p:cNvSpPr>
          <p:nvPr/>
        </p:nvSpPr>
        <p:spPr>
          <a:xfrm>
            <a:off x="2780682" y="1561754"/>
            <a:ext cx="5202615" cy="1450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SzPts val="9600"/>
            </a:pPr>
            <a:r>
              <a:rPr lang="en-US" sz="6600" ker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UTM Androgyne" panose="02040603050506020204" pitchFamily="18" charset="0"/>
                <a:ea typeface="Lobster" panose="00000500000000000000"/>
                <a:cs typeface="Lobster" panose="00000500000000000000"/>
                <a:sym typeface="Lobster" panose="00000500000000000000"/>
              </a:rPr>
              <a:t>Ai nhanh hơn nào?</a:t>
            </a:r>
          </a:p>
        </p:txBody>
      </p:sp>
      <p:pic>
        <p:nvPicPr>
          <p:cNvPr id="14" name="Picture 1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BF0F1233-2701-4D89-8763-E2343BA2792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990" y="1359060"/>
            <a:ext cx="3842580" cy="363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83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">
            <a:extLst>
              <a:ext uri="{FF2B5EF4-FFF2-40B4-BE49-F238E27FC236}">
                <a16:creationId xmlns:a16="http://schemas.microsoft.com/office/drawing/2014/main" id="{83B331D2-CE33-4A1E-B338-96BFA5CC0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095" y="1200186"/>
            <a:ext cx="5779579" cy="3657504"/>
          </a:xfrm>
          <a:prstGeom prst="rect">
            <a:avLst/>
          </a:prstGeom>
        </p:spPr>
      </p:pic>
      <p:grpSp>
        <p:nvGrpSpPr>
          <p:cNvPr id="13" name="组合 3">
            <a:extLst>
              <a:ext uri="{FF2B5EF4-FFF2-40B4-BE49-F238E27FC236}">
                <a16:creationId xmlns:a16="http://schemas.microsoft.com/office/drawing/2014/main" id="{74C3DFAD-8FE8-467C-88E2-8BA85B5FE340}"/>
              </a:ext>
            </a:extLst>
          </p:cNvPr>
          <p:cNvGrpSpPr/>
          <p:nvPr/>
        </p:nvGrpSpPr>
        <p:grpSpPr>
          <a:xfrm rot="21193181">
            <a:off x="6181314" y="3161655"/>
            <a:ext cx="2115232" cy="725881"/>
            <a:chOff x="9015984" y="2528554"/>
            <a:chExt cx="2157344" cy="1473489"/>
          </a:xfrm>
        </p:grpSpPr>
        <p:sp>
          <p:nvSpPr>
            <p:cNvPr id="14" name="Freeform 166">
              <a:extLst>
                <a:ext uri="{FF2B5EF4-FFF2-40B4-BE49-F238E27FC236}">
                  <a16:creationId xmlns:a16="http://schemas.microsoft.com/office/drawing/2014/main" id="{6AFAFE6A-85D3-457E-A1BC-99F94F9FECB1}"/>
                </a:ext>
              </a:extLst>
            </p:cNvPr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167">
              <a:extLst>
                <a:ext uri="{FF2B5EF4-FFF2-40B4-BE49-F238E27FC236}">
                  <a16:creationId xmlns:a16="http://schemas.microsoft.com/office/drawing/2014/main" id="{55E11627-C047-4C7A-BB34-DB38D99F2211}"/>
                </a:ext>
              </a:extLst>
            </p:cNvPr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168">
              <a:extLst>
                <a:ext uri="{FF2B5EF4-FFF2-40B4-BE49-F238E27FC236}">
                  <a16:creationId xmlns:a16="http://schemas.microsoft.com/office/drawing/2014/main" id="{E18AC985-23A1-43EC-8044-9446E57EBFD9}"/>
                </a:ext>
              </a:extLst>
            </p:cNvPr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169">
              <a:extLst>
                <a:ext uri="{FF2B5EF4-FFF2-40B4-BE49-F238E27FC236}">
                  <a16:creationId xmlns:a16="http://schemas.microsoft.com/office/drawing/2014/main" id="{2DB7F56A-3BC4-4861-B4F5-5176C01FA22B}"/>
                </a:ext>
              </a:extLst>
            </p:cNvPr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70">
              <a:extLst>
                <a:ext uri="{FF2B5EF4-FFF2-40B4-BE49-F238E27FC236}">
                  <a16:creationId xmlns:a16="http://schemas.microsoft.com/office/drawing/2014/main" id="{CFE538BC-C496-49D4-AE41-2512B8DC4B24}"/>
                </a:ext>
              </a:extLst>
            </p:cNvPr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75">
              <a:extLst>
                <a:ext uri="{FF2B5EF4-FFF2-40B4-BE49-F238E27FC236}">
                  <a16:creationId xmlns:a16="http://schemas.microsoft.com/office/drawing/2014/main" id="{BAB5D669-A5F9-4B5A-925B-CE667E09B1CC}"/>
                </a:ext>
              </a:extLst>
            </p:cNvPr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76">
              <a:extLst>
                <a:ext uri="{FF2B5EF4-FFF2-40B4-BE49-F238E27FC236}">
                  <a16:creationId xmlns:a16="http://schemas.microsoft.com/office/drawing/2014/main" id="{D1F5A9B0-655F-4827-A6B0-C4A33C96FFE9}"/>
                </a:ext>
              </a:extLst>
            </p:cNvPr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177">
              <a:extLst>
                <a:ext uri="{FF2B5EF4-FFF2-40B4-BE49-F238E27FC236}">
                  <a16:creationId xmlns:a16="http://schemas.microsoft.com/office/drawing/2014/main" id="{C363F346-B8B9-4FD4-8BD6-C5CA5F138030}"/>
                </a:ext>
              </a:extLst>
            </p:cNvPr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178">
              <a:extLst>
                <a:ext uri="{FF2B5EF4-FFF2-40B4-BE49-F238E27FC236}">
                  <a16:creationId xmlns:a16="http://schemas.microsoft.com/office/drawing/2014/main" id="{8728F700-DF28-43C9-91BD-B63247B97EDD}"/>
                </a:ext>
              </a:extLst>
            </p:cNvPr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179">
              <a:extLst>
                <a:ext uri="{FF2B5EF4-FFF2-40B4-BE49-F238E27FC236}">
                  <a16:creationId xmlns:a16="http://schemas.microsoft.com/office/drawing/2014/main" id="{C88F8ACF-9F63-4177-8569-2A95EB7999F9}"/>
                </a:ext>
              </a:extLst>
            </p:cNvPr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1" name="Picture 10" descr="A picture containing green&#10;&#10;Description automatically generated">
            <a:extLst>
              <a:ext uri="{FF2B5EF4-FFF2-40B4-BE49-F238E27FC236}">
                <a16:creationId xmlns:a16="http://schemas.microsoft.com/office/drawing/2014/main" id="{F5CCF9BD-7F9A-4EAD-834E-B7E175AF70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3422" b="79058"/>
          <a:stretch/>
        </p:blipFill>
        <p:spPr>
          <a:xfrm>
            <a:off x="1371684" y="-64191"/>
            <a:ext cx="6934018" cy="1264377"/>
          </a:xfrm>
          <a:prstGeom prst="rect">
            <a:avLst/>
          </a:prstGeom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2192F28E-4FE6-4E16-8050-1D730E3C9B50}"/>
              </a:ext>
            </a:extLst>
          </p:cNvPr>
          <p:cNvSpPr txBox="1"/>
          <p:nvPr/>
        </p:nvSpPr>
        <p:spPr>
          <a:xfrm>
            <a:off x="3435400" y="113668"/>
            <a:ext cx="294472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600" b="1">
                <a:latin typeface="Times New Roman" panose="02020603050405020304" charset="0"/>
                <a:cs typeface="Times New Roman" panose="02020603050405020304" charset="0"/>
              </a:rPr>
              <a:t>1. </a:t>
            </a:r>
            <a:r>
              <a:rPr lang="vi-VN" altLang="en-US" sz="3600" b="1">
                <a:latin typeface="Times New Roman" panose="02020603050405020304" charset="0"/>
                <a:cs typeface="Times New Roman" panose="02020603050405020304" charset="0"/>
              </a:rPr>
              <a:t>Tính </a:t>
            </a:r>
            <a:r>
              <a:rPr lang="vi-VN" altLang="en-US" sz="3600" b="1" dirty="0">
                <a:latin typeface="Times New Roman" panose="02020603050405020304" charset="0"/>
                <a:cs typeface="Times New Roman" panose="02020603050405020304" charset="0"/>
              </a:rPr>
              <a:t>nhẩm</a:t>
            </a:r>
            <a:endParaRPr lang="vi-VN" altLang="en-US" sz="3600" b="1" u="sng" dirty="0"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C6157515-10D4-49A7-B19A-86FB3FBB3C58}"/>
              </a:ext>
            </a:extLst>
          </p:cNvPr>
          <p:cNvSpPr txBox="1"/>
          <p:nvPr/>
        </p:nvSpPr>
        <p:spPr>
          <a:xfrm>
            <a:off x="1981130" y="1505295"/>
            <a:ext cx="5257800" cy="2774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altLang="en-US" b="1" dirty="0"/>
              <a:t>7000 + 2000</a:t>
            </a:r>
            <a:r>
              <a:rPr lang="en-US" altLang="en-US" b="1" dirty="0"/>
              <a:t> =</a:t>
            </a:r>
            <a:r>
              <a:rPr lang="vi-VN" altLang="en-US" b="1" dirty="0"/>
              <a:t>		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altLang="en-US" b="1" dirty="0"/>
              <a:t>9000 – 3000</a:t>
            </a:r>
            <a:r>
              <a:rPr lang="en-US" altLang="en-US" b="1" dirty="0"/>
              <a:t> =</a:t>
            </a:r>
            <a:r>
              <a:rPr lang="vi-VN" altLang="en-US" b="1" dirty="0"/>
              <a:t>		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altLang="en-US" b="1" dirty="0"/>
              <a:t>8000 : 2</a:t>
            </a:r>
            <a:r>
              <a:rPr lang="en-US" altLang="en-US" b="1" dirty="0"/>
              <a:t> =</a:t>
            </a:r>
            <a:r>
              <a:rPr lang="vi-VN" altLang="en-US" b="1" dirty="0"/>
              <a:t>	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altLang="en-US" b="1" dirty="0"/>
              <a:t>3000 x 2</a:t>
            </a:r>
            <a:r>
              <a:rPr lang="en-US" altLang="en-US" b="1" dirty="0"/>
              <a:t> =</a:t>
            </a:r>
            <a:r>
              <a:rPr lang="vi-VN" altLang="en-US" b="1" dirty="0"/>
              <a:t>		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369C946C-FADC-4B0B-8FE5-E3D818E54EDC}"/>
              </a:ext>
            </a:extLst>
          </p:cNvPr>
          <p:cNvSpPr txBox="1"/>
          <p:nvPr/>
        </p:nvSpPr>
        <p:spPr>
          <a:xfrm>
            <a:off x="4978648" y="1504978"/>
            <a:ext cx="18288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altLang="en-US" b="1" dirty="0">
                <a:solidFill>
                  <a:schemeClr val="accent1">
                    <a:lumMod val="75000"/>
                  </a:schemeClr>
                </a:solidFill>
              </a:rPr>
              <a:t>9000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BC495ACF-6646-4C55-8097-F36CEBCE6179}"/>
              </a:ext>
            </a:extLst>
          </p:cNvPr>
          <p:cNvSpPr txBox="1"/>
          <p:nvPr/>
        </p:nvSpPr>
        <p:spPr>
          <a:xfrm>
            <a:off x="5021828" y="2153313"/>
            <a:ext cx="17526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altLang="en-US" b="1" dirty="0">
                <a:solidFill>
                  <a:schemeClr val="accent1">
                    <a:lumMod val="75000"/>
                  </a:schemeClr>
                </a:solidFill>
              </a:rPr>
              <a:t>6000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EC23623A-ABFA-455A-9005-B97CE1BCBCA9}"/>
              </a:ext>
            </a:extLst>
          </p:cNvPr>
          <p:cNvSpPr txBox="1"/>
          <p:nvPr/>
        </p:nvSpPr>
        <p:spPr>
          <a:xfrm>
            <a:off x="4141400" y="2945158"/>
            <a:ext cx="16002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altLang="en-US" b="1" dirty="0">
                <a:solidFill>
                  <a:schemeClr val="accent1">
                    <a:lumMod val="75000"/>
                  </a:schemeClr>
                </a:solidFill>
              </a:rPr>
              <a:t>4000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5E6D3783-BDAD-45E3-8547-8D49F007AD20}"/>
              </a:ext>
            </a:extLst>
          </p:cNvPr>
          <p:cNvSpPr txBox="1"/>
          <p:nvPr/>
        </p:nvSpPr>
        <p:spPr>
          <a:xfrm>
            <a:off x="4141083" y="3665248"/>
            <a:ext cx="13716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altLang="en-US" b="1" dirty="0">
                <a:solidFill>
                  <a:schemeClr val="accent1">
                    <a:lumMod val="75000"/>
                  </a:schemeClr>
                </a:solidFill>
              </a:rPr>
              <a:t>6000</a:t>
            </a:r>
          </a:p>
        </p:txBody>
      </p:sp>
    </p:spTree>
    <p:extLst>
      <p:ext uri="{BB962C8B-B14F-4D97-AF65-F5344CB8AC3E}">
        <p14:creationId xmlns:p14="http://schemas.microsoft.com/office/powerpoint/2010/main" val="158676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0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5" dur="50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0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5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0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5" dur="50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50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50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B40B342-65C5-4405-9A0A-52562AF539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78" y="635340"/>
            <a:ext cx="6629226" cy="3047920"/>
          </a:xfrm>
          <a:prstGeom prst="rect">
            <a:avLst/>
          </a:prstGeom>
        </p:spPr>
      </p:pic>
      <p:grpSp>
        <p:nvGrpSpPr>
          <p:cNvPr id="3" name="组合 18">
            <a:extLst>
              <a:ext uri="{FF2B5EF4-FFF2-40B4-BE49-F238E27FC236}">
                <a16:creationId xmlns:a16="http://schemas.microsoft.com/office/drawing/2014/main" id="{E4695939-3237-44AD-BB8D-36F0AF77D363}"/>
              </a:ext>
            </a:extLst>
          </p:cNvPr>
          <p:cNvGrpSpPr/>
          <p:nvPr/>
        </p:nvGrpSpPr>
        <p:grpSpPr>
          <a:xfrm>
            <a:off x="69070" y="3163569"/>
            <a:ext cx="9151008" cy="1967375"/>
            <a:chOff x="-69166" y="3185627"/>
            <a:chExt cx="9151008" cy="1967375"/>
          </a:xfrm>
        </p:grpSpPr>
        <p:pic>
          <p:nvPicPr>
            <p:cNvPr id="4" name="图片 19">
              <a:extLst>
                <a:ext uri="{FF2B5EF4-FFF2-40B4-BE49-F238E27FC236}">
                  <a16:creationId xmlns:a16="http://schemas.microsoft.com/office/drawing/2014/main" id="{917DE0FD-1A52-48E5-98C2-7FF0ED07B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1590" y="3196805"/>
              <a:ext cx="4910252" cy="1956197"/>
            </a:xfrm>
            <a:prstGeom prst="rect">
              <a:avLst/>
            </a:prstGeom>
          </p:spPr>
        </p:pic>
        <p:pic>
          <p:nvPicPr>
            <p:cNvPr id="5" name="图片 21">
              <a:extLst>
                <a:ext uri="{FF2B5EF4-FFF2-40B4-BE49-F238E27FC236}">
                  <a16:creationId xmlns:a16="http://schemas.microsoft.com/office/drawing/2014/main" id="{98A15433-64F2-45E3-ACF3-04D4876AA6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69166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6" name="图片 4">
            <a:extLst>
              <a:ext uri="{FF2B5EF4-FFF2-40B4-BE49-F238E27FC236}">
                <a16:creationId xmlns:a16="http://schemas.microsoft.com/office/drawing/2014/main" id="{06181963-37C3-4CB5-A112-4E0824F779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672" y="-188955"/>
            <a:ext cx="8320353" cy="1623840"/>
          </a:xfrm>
          <a:prstGeom prst="rect">
            <a:avLst/>
          </a:prstGeom>
        </p:spPr>
      </p:pic>
      <p:sp>
        <p:nvSpPr>
          <p:cNvPr id="9" name="Google Shape;222;p3">
            <a:extLst>
              <a:ext uri="{FF2B5EF4-FFF2-40B4-BE49-F238E27FC236}">
                <a16:creationId xmlns:a16="http://schemas.microsoft.com/office/drawing/2014/main" id="{425289EA-6233-44AA-BA47-A52B65CDEA20}"/>
              </a:ext>
            </a:extLst>
          </p:cNvPr>
          <p:cNvSpPr txBox="1">
            <a:spLocks/>
          </p:cNvSpPr>
          <p:nvPr/>
        </p:nvSpPr>
        <p:spPr>
          <a:xfrm>
            <a:off x="2151864" y="579305"/>
            <a:ext cx="5202615" cy="3001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SzPts val="9600"/>
            </a:pPr>
            <a:r>
              <a:rPr lang="en-US" ker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UTM Androgyne" panose="02040603050506020204" pitchFamily="18" charset="0"/>
                <a:ea typeface="Lobster" panose="00000500000000000000"/>
                <a:cs typeface="Lobster" panose="00000500000000000000"/>
                <a:sym typeface="Lobster" panose="00000500000000000000"/>
              </a:rPr>
              <a:t>Tại sao em tính nhanh được như vậy?</a:t>
            </a:r>
          </a:p>
        </p:txBody>
      </p:sp>
      <p:pic>
        <p:nvPicPr>
          <p:cNvPr id="12" name="Picture 1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FAA32980-754B-408F-9FBB-35CF6C66624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0619" y="1490920"/>
            <a:ext cx="3294784" cy="362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5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">
            <a:extLst>
              <a:ext uri="{FF2B5EF4-FFF2-40B4-BE49-F238E27FC236}">
                <a16:creationId xmlns:a16="http://schemas.microsoft.com/office/drawing/2014/main" id="{83B331D2-CE33-4A1E-B338-96BFA5CC0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095" y="1200186"/>
            <a:ext cx="5779579" cy="3657504"/>
          </a:xfrm>
          <a:prstGeom prst="rect">
            <a:avLst/>
          </a:prstGeom>
        </p:spPr>
      </p:pic>
      <p:grpSp>
        <p:nvGrpSpPr>
          <p:cNvPr id="13" name="组合 3">
            <a:extLst>
              <a:ext uri="{FF2B5EF4-FFF2-40B4-BE49-F238E27FC236}">
                <a16:creationId xmlns:a16="http://schemas.microsoft.com/office/drawing/2014/main" id="{74C3DFAD-8FE8-467C-88E2-8BA85B5FE340}"/>
              </a:ext>
            </a:extLst>
          </p:cNvPr>
          <p:cNvGrpSpPr/>
          <p:nvPr/>
        </p:nvGrpSpPr>
        <p:grpSpPr>
          <a:xfrm rot="21193181">
            <a:off x="6181314" y="3161655"/>
            <a:ext cx="2115232" cy="725881"/>
            <a:chOff x="9015984" y="2528554"/>
            <a:chExt cx="2157344" cy="1473489"/>
          </a:xfrm>
        </p:grpSpPr>
        <p:sp>
          <p:nvSpPr>
            <p:cNvPr id="14" name="Freeform 166">
              <a:extLst>
                <a:ext uri="{FF2B5EF4-FFF2-40B4-BE49-F238E27FC236}">
                  <a16:creationId xmlns:a16="http://schemas.microsoft.com/office/drawing/2014/main" id="{6AFAFE6A-85D3-457E-A1BC-99F94F9FECB1}"/>
                </a:ext>
              </a:extLst>
            </p:cNvPr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167">
              <a:extLst>
                <a:ext uri="{FF2B5EF4-FFF2-40B4-BE49-F238E27FC236}">
                  <a16:creationId xmlns:a16="http://schemas.microsoft.com/office/drawing/2014/main" id="{55E11627-C047-4C7A-BB34-DB38D99F2211}"/>
                </a:ext>
              </a:extLst>
            </p:cNvPr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168">
              <a:extLst>
                <a:ext uri="{FF2B5EF4-FFF2-40B4-BE49-F238E27FC236}">
                  <a16:creationId xmlns:a16="http://schemas.microsoft.com/office/drawing/2014/main" id="{E18AC985-23A1-43EC-8044-9446E57EBFD9}"/>
                </a:ext>
              </a:extLst>
            </p:cNvPr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169">
              <a:extLst>
                <a:ext uri="{FF2B5EF4-FFF2-40B4-BE49-F238E27FC236}">
                  <a16:creationId xmlns:a16="http://schemas.microsoft.com/office/drawing/2014/main" id="{2DB7F56A-3BC4-4861-B4F5-5176C01FA22B}"/>
                </a:ext>
              </a:extLst>
            </p:cNvPr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70">
              <a:extLst>
                <a:ext uri="{FF2B5EF4-FFF2-40B4-BE49-F238E27FC236}">
                  <a16:creationId xmlns:a16="http://schemas.microsoft.com/office/drawing/2014/main" id="{CFE538BC-C496-49D4-AE41-2512B8DC4B24}"/>
                </a:ext>
              </a:extLst>
            </p:cNvPr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75">
              <a:extLst>
                <a:ext uri="{FF2B5EF4-FFF2-40B4-BE49-F238E27FC236}">
                  <a16:creationId xmlns:a16="http://schemas.microsoft.com/office/drawing/2014/main" id="{BAB5D669-A5F9-4B5A-925B-CE667E09B1CC}"/>
                </a:ext>
              </a:extLst>
            </p:cNvPr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76">
              <a:extLst>
                <a:ext uri="{FF2B5EF4-FFF2-40B4-BE49-F238E27FC236}">
                  <a16:creationId xmlns:a16="http://schemas.microsoft.com/office/drawing/2014/main" id="{D1F5A9B0-655F-4827-A6B0-C4A33C96FFE9}"/>
                </a:ext>
              </a:extLst>
            </p:cNvPr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177">
              <a:extLst>
                <a:ext uri="{FF2B5EF4-FFF2-40B4-BE49-F238E27FC236}">
                  <a16:creationId xmlns:a16="http://schemas.microsoft.com/office/drawing/2014/main" id="{C363F346-B8B9-4FD4-8BD6-C5CA5F138030}"/>
                </a:ext>
              </a:extLst>
            </p:cNvPr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178">
              <a:extLst>
                <a:ext uri="{FF2B5EF4-FFF2-40B4-BE49-F238E27FC236}">
                  <a16:creationId xmlns:a16="http://schemas.microsoft.com/office/drawing/2014/main" id="{8728F700-DF28-43C9-91BD-B63247B97EDD}"/>
                </a:ext>
              </a:extLst>
            </p:cNvPr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179">
              <a:extLst>
                <a:ext uri="{FF2B5EF4-FFF2-40B4-BE49-F238E27FC236}">
                  <a16:creationId xmlns:a16="http://schemas.microsoft.com/office/drawing/2014/main" id="{C88F8ACF-9F63-4177-8569-2A95EB7999F9}"/>
                </a:ext>
              </a:extLst>
            </p:cNvPr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1" name="Picture 10" descr="A picture containing green&#10;&#10;Description automatically generated">
            <a:extLst>
              <a:ext uri="{FF2B5EF4-FFF2-40B4-BE49-F238E27FC236}">
                <a16:creationId xmlns:a16="http://schemas.microsoft.com/office/drawing/2014/main" id="{F5CCF9BD-7F9A-4EAD-834E-B7E175AF70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05" r="43422" b="40841"/>
          <a:stretch/>
        </p:blipFill>
        <p:spPr>
          <a:xfrm>
            <a:off x="1162550" y="-20933"/>
            <a:ext cx="6934018" cy="1210806"/>
          </a:xfrm>
          <a:prstGeom prst="rect">
            <a:avLst/>
          </a:prstGeom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2192F28E-4FE6-4E16-8050-1D730E3C9B50}"/>
              </a:ext>
            </a:extLst>
          </p:cNvPr>
          <p:cNvSpPr txBox="1"/>
          <p:nvPr/>
        </p:nvSpPr>
        <p:spPr>
          <a:xfrm>
            <a:off x="2686733" y="102997"/>
            <a:ext cx="408769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600" b="1">
                <a:latin typeface="Times New Roman" panose="02020603050405020304" charset="0"/>
                <a:cs typeface="Times New Roman" panose="02020603050405020304" charset="0"/>
              </a:rPr>
              <a:t>2. Đặt tính rồi tính</a:t>
            </a:r>
            <a:endParaRPr lang="vi-VN" altLang="en-US" sz="3600" b="1" u="sng" dirty="0"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24" name="Text Box 6">
            <a:extLst>
              <a:ext uri="{FF2B5EF4-FFF2-40B4-BE49-F238E27FC236}">
                <a16:creationId xmlns:a16="http://schemas.microsoft.com/office/drawing/2014/main" id="{0995D826-CBAA-4D19-966F-7A05C7924573}"/>
              </a:ext>
            </a:extLst>
          </p:cNvPr>
          <p:cNvSpPr txBox="1"/>
          <p:nvPr/>
        </p:nvSpPr>
        <p:spPr>
          <a:xfrm>
            <a:off x="1911819" y="1504978"/>
            <a:ext cx="4593883" cy="329320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altLang="en-US" b="1" dirty="0"/>
              <a:t>4637 + 8245</a:t>
            </a:r>
            <a:r>
              <a:rPr lang="en-US" altLang="en-US" b="1" dirty="0"/>
              <a:t> =</a:t>
            </a:r>
            <a:r>
              <a:rPr lang="vi-VN" altLang="en-US" b="1" dirty="0"/>
              <a:t>		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altLang="en-US" b="1" dirty="0"/>
              <a:t>7035 – 2316</a:t>
            </a:r>
            <a:r>
              <a:rPr lang="en-US" altLang="en-US" b="1" dirty="0"/>
              <a:t> =</a:t>
            </a:r>
            <a:r>
              <a:rPr lang="vi-VN" altLang="en-US" b="1" dirty="0"/>
              <a:t>		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altLang="en-US" b="1" dirty="0"/>
              <a:t>325 x 3</a:t>
            </a:r>
            <a:r>
              <a:rPr lang="en-US" altLang="en-US" b="1" dirty="0"/>
              <a:t> =</a:t>
            </a:r>
            <a:r>
              <a:rPr lang="vi-VN" altLang="en-US" b="1" dirty="0"/>
              <a:t>	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altLang="en-US" b="1" dirty="0"/>
              <a:t>25968 : 3</a:t>
            </a:r>
            <a:r>
              <a:rPr lang="en-US" altLang="en-US" b="1" dirty="0"/>
              <a:t> =</a:t>
            </a:r>
            <a:r>
              <a:rPr lang="vi-VN" altLang="en-US" b="1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260060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>
            <a:extLst>
              <a:ext uri="{FF2B5EF4-FFF2-40B4-BE49-F238E27FC236}">
                <a16:creationId xmlns:a16="http://schemas.microsoft.com/office/drawing/2014/main" id="{F319BF0C-E847-4229-BE60-715B38EEAA46}"/>
              </a:ext>
            </a:extLst>
          </p:cNvPr>
          <p:cNvSpPr txBox="1"/>
          <p:nvPr/>
        </p:nvSpPr>
        <p:spPr>
          <a:xfrm>
            <a:off x="5907015" y="3518901"/>
            <a:ext cx="1408113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600" dirty="0">
                <a:solidFill>
                  <a:srgbClr val="FF0000"/>
                </a:solidFill>
              </a:rPr>
              <a:t>8656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E0AA67ED-7641-4E40-ADE5-F4E2681594A1}"/>
              </a:ext>
            </a:extLst>
          </p:cNvPr>
          <p:cNvSpPr txBox="1"/>
          <p:nvPr/>
        </p:nvSpPr>
        <p:spPr>
          <a:xfrm>
            <a:off x="1160390" y="2034588"/>
            <a:ext cx="17526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altLang="en-US" sz="3600" dirty="0">
                <a:solidFill>
                  <a:srgbClr val="FF0000"/>
                </a:solidFill>
              </a:rPr>
              <a:t>12882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820D4B66-B6E6-455D-8093-60CB68B622BF}"/>
              </a:ext>
            </a:extLst>
          </p:cNvPr>
          <p:cNvSpPr txBox="1"/>
          <p:nvPr/>
        </p:nvSpPr>
        <p:spPr>
          <a:xfrm>
            <a:off x="1377878" y="805863"/>
            <a:ext cx="12573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600" dirty="0"/>
              <a:t>4637</a:t>
            </a:r>
            <a:endParaRPr lang="vi-VN" altLang="en-US" sz="3600" dirty="0"/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EA7DE66E-3F0E-47D1-9758-028567B35DE9}"/>
              </a:ext>
            </a:extLst>
          </p:cNvPr>
          <p:cNvSpPr txBox="1"/>
          <p:nvPr/>
        </p:nvSpPr>
        <p:spPr>
          <a:xfrm>
            <a:off x="1342953" y="1385301"/>
            <a:ext cx="12573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600" dirty="0"/>
              <a:t>8245</a:t>
            </a:r>
            <a:endParaRPr lang="vi-VN" altLang="en-US" sz="3600" dirty="0"/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6E63DAD1-599D-41F3-A464-5D1424B6B338}"/>
              </a:ext>
            </a:extLst>
          </p:cNvPr>
          <p:cNvSpPr txBox="1"/>
          <p:nvPr/>
        </p:nvSpPr>
        <p:spPr>
          <a:xfrm>
            <a:off x="1006403" y="1096376"/>
            <a:ext cx="47625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600" dirty="0"/>
              <a:t>+</a:t>
            </a:r>
            <a:endParaRPr lang="vi-VN" altLang="en-US" sz="36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29F5FD1-E0A9-4ACD-9AD9-741256B3FDFA}"/>
              </a:ext>
            </a:extLst>
          </p:cNvPr>
          <p:cNvCxnSpPr/>
          <p:nvPr/>
        </p:nvCxnSpPr>
        <p:spPr>
          <a:xfrm>
            <a:off x="1122290" y="2031413"/>
            <a:ext cx="152241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 Box 8">
            <a:extLst>
              <a:ext uri="{FF2B5EF4-FFF2-40B4-BE49-F238E27FC236}">
                <a16:creationId xmlns:a16="http://schemas.microsoft.com/office/drawing/2014/main" id="{AE6874D0-D04F-44ED-8E7C-E9A2AB8DB085}"/>
              </a:ext>
            </a:extLst>
          </p:cNvPr>
          <p:cNvSpPr txBox="1"/>
          <p:nvPr/>
        </p:nvSpPr>
        <p:spPr>
          <a:xfrm>
            <a:off x="5526015" y="1971723"/>
            <a:ext cx="12573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600" dirty="0">
                <a:solidFill>
                  <a:srgbClr val="FF0000"/>
                </a:solidFill>
              </a:rPr>
              <a:t>4719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0FD168A2-2E5A-4262-A19C-C1C05060035B}"/>
              </a:ext>
            </a:extLst>
          </p:cNvPr>
          <p:cNvSpPr txBox="1"/>
          <p:nvPr/>
        </p:nvSpPr>
        <p:spPr>
          <a:xfrm>
            <a:off x="5591103" y="742998"/>
            <a:ext cx="12573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600" dirty="0"/>
              <a:t>7035</a:t>
            </a:r>
            <a:endParaRPr lang="vi-VN" altLang="en-US" sz="3600" dirty="0"/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659F17AC-068A-4C3A-9B2C-5BD113E55A6E}"/>
              </a:ext>
            </a:extLst>
          </p:cNvPr>
          <p:cNvSpPr txBox="1"/>
          <p:nvPr/>
        </p:nvSpPr>
        <p:spPr>
          <a:xfrm>
            <a:off x="5218040" y="1033511"/>
            <a:ext cx="47625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600" dirty="0"/>
              <a:t>-</a:t>
            </a:r>
            <a:endParaRPr lang="vi-VN" altLang="en-US" sz="36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39AA93B-7570-49AA-9A20-F24FADAB8131}"/>
              </a:ext>
            </a:extLst>
          </p:cNvPr>
          <p:cNvCxnSpPr/>
          <p:nvPr/>
        </p:nvCxnSpPr>
        <p:spPr>
          <a:xfrm>
            <a:off x="5335515" y="1968548"/>
            <a:ext cx="152241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 Box 8">
            <a:extLst>
              <a:ext uri="{FF2B5EF4-FFF2-40B4-BE49-F238E27FC236}">
                <a16:creationId xmlns:a16="http://schemas.microsoft.com/office/drawing/2014/main" id="{D9A55434-6A87-4F38-89D7-D039396224C4}"/>
              </a:ext>
            </a:extLst>
          </p:cNvPr>
          <p:cNvSpPr txBox="1"/>
          <p:nvPr/>
        </p:nvSpPr>
        <p:spPr>
          <a:xfrm>
            <a:off x="5545065" y="1365298"/>
            <a:ext cx="12573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600" dirty="0"/>
              <a:t>2316</a:t>
            </a:r>
            <a:endParaRPr lang="vi-VN" altLang="en-US" sz="3600" dirty="0"/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B256199C-A67F-4471-A2FD-367E67892C84}"/>
              </a:ext>
            </a:extLst>
          </p:cNvPr>
          <p:cNvSpPr txBox="1"/>
          <p:nvPr/>
        </p:nvSpPr>
        <p:spPr>
          <a:xfrm>
            <a:off x="1563615" y="4166601"/>
            <a:ext cx="1089025" cy="647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600" dirty="0">
                <a:solidFill>
                  <a:srgbClr val="FF0000"/>
                </a:solidFill>
              </a:rPr>
              <a:t>975</a:t>
            </a:r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AB1A015C-7853-4FB7-8604-27C50244BB89}"/>
              </a:ext>
            </a:extLst>
          </p:cNvPr>
          <p:cNvSpPr txBox="1"/>
          <p:nvPr/>
        </p:nvSpPr>
        <p:spPr>
          <a:xfrm>
            <a:off x="1530278" y="3055351"/>
            <a:ext cx="1266825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600" dirty="0"/>
              <a:t>325</a:t>
            </a:r>
            <a:endParaRPr lang="vi-VN" altLang="en-US" sz="3600" dirty="0"/>
          </a:p>
        </p:txBody>
      </p:sp>
      <p:sp>
        <p:nvSpPr>
          <p:cNvPr id="16" name="Text Box 8">
            <a:extLst>
              <a:ext uri="{FF2B5EF4-FFF2-40B4-BE49-F238E27FC236}">
                <a16:creationId xmlns:a16="http://schemas.microsoft.com/office/drawing/2014/main" id="{5CF71EFC-CEE4-4E82-B617-6E1B21037CFD}"/>
              </a:ext>
            </a:extLst>
          </p:cNvPr>
          <p:cNvSpPr txBox="1"/>
          <p:nvPr/>
        </p:nvSpPr>
        <p:spPr>
          <a:xfrm>
            <a:off x="877815" y="3341101"/>
            <a:ext cx="476250" cy="647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600" dirty="0"/>
              <a:t>X</a:t>
            </a:r>
            <a:endParaRPr lang="vi-VN" altLang="en-US" sz="36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CD2A0BE-C1BD-4394-96C8-166944C63E4D}"/>
              </a:ext>
            </a:extLst>
          </p:cNvPr>
          <p:cNvCxnSpPr/>
          <p:nvPr/>
        </p:nvCxnSpPr>
        <p:spPr>
          <a:xfrm>
            <a:off x="1274690" y="4166601"/>
            <a:ext cx="152241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Box 8">
            <a:extLst>
              <a:ext uri="{FF2B5EF4-FFF2-40B4-BE49-F238E27FC236}">
                <a16:creationId xmlns:a16="http://schemas.microsoft.com/office/drawing/2014/main" id="{4F8803A9-4A5B-4A1E-900C-7556A8C9E660}"/>
              </a:ext>
            </a:extLst>
          </p:cNvPr>
          <p:cNvSpPr txBox="1"/>
          <p:nvPr/>
        </p:nvSpPr>
        <p:spPr>
          <a:xfrm>
            <a:off x="4306815" y="2909301"/>
            <a:ext cx="1522413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600" dirty="0"/>
              <a:t>25968</a:t>
            </a:r>
            <a:endParaRPr lang="vi-VN" altLang="en-US" sz="36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05F701D-A5C2-4E13-B1BC-0F996449DD49}"/>
              </a:ext>
            </a:extLst>
          </p:cNvPr>
          <p:cNvCxnSpPr/>
          <p:nvPr/>
        </p:nvCxnSpPr>
        <p:spPr>
          <a:xfrm flipV="1">
            <a:off x="5840340" y="2909301"/>
            <a:ext cx="0" cy="154622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 Box 8">
            <a:extLst>
              <a:ext uri="{FF2B5EF4-FFF2-40B4-BE49-F238E27FC236}">
                <a16:creationId xmlns:a16="http://schemas.microsoft.com/office/drawing/2014/main" id="{17C5FE77-5A01-4EF3-BBB5-C8E19A5E3599}"/>
              </a:ext>
            </a:extLst>
          </p:cNvPr>
          <p:cNvSpPr txBox="1"/>
          <p:nvPr/>
        </p:nvSpPr>
        <p:spPr>
          <a:xfrm>
            <a:off x="2046215" y="3520488"/>
            <a:ext cx="7366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600" dirty="0"/>
              <a:t>3</a:t>
            </a:r>
            <a:endParaRPr lang="vi-VN" altLang="en-US" sz="3600" dirty="0"/>
          </a:p>
        </p:txBody>
      </p:sp>
      <p:sp>
        <p:nvSpPr>
          <p:cNvPr id="21" name="Text Box 8">
            <a:extLst>
              <a:ext uri="{FF2B5EF4-FFF2-40B4-BE49-F238E27FC236}">
                <a16:creationId xmlns:a16="http://schemas.microsoft.com/office/drawing/2014/main" id="{B37870D3-A65A-4A29-8FA5-F60190B89A5A}"/>
              </a:ext>
            </a:extLst>
          </p:cNvPr>
          <p:cNvSpPr txBox="1"/>
          <p:nvPr/>
        </p:nvSpPr>
        <p:spPr>
          <a:xfrm>
            <a:off x="6045128" y="2939463"/>
            <a:ext cx="547687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600" dirty="0"/>
              <a:t>3</a:t>
            </a:r>
            <a:endParaRPr lang="vi-VN" altLang="en-US" sz="360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1FB08B2-DC87-4152-AF77-261C203ECA5B}"/>
              </a:ext>
            </a:extLst>
          </p:cNvPr>
          <p:cNvCxnSpPr/>
          <p:nvPr/>
        </p:nvCxnSpPr>
        <p:spPr>
          <a:xfrm>
            <a:off x="5829228" y="3509376"/>
            <a:ext cx="1220788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 Box 8">
            <a:extLst>
              <a:ext uri="{FF2B5EF4-FFF2-40B4-BE49-F238E27FC236}">
                <a16:creationId xmlns:a16="http://schemas.microsoft.com/office/drawing/2014/main" id="{E52D28B8-7B5F-42FB-86EB-8B616B198B9D}"/>
              </a:ext>
            </a:extLst>
          </p:cNvPr>
          <p:cNvSpPr txBox="1"/>
          <p:nvPr/>
        </p:nvSpPr>
        <p:spPr>
          <a:xfrm>
            <a:off x="4560815" y="3326813"/>
            <a:ext cx="7366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600" dirty="0"/>
              <a:t>19</a:t>
            </a:r>
            <a:endParaRPr lang="vi-VN" altLang="en-US" sz="3600" dirty="0"/>
          </a:p>
        </p:txBody>
      </p:sp>
      <p:sp>
        <p:nvSpPr>
          <p:cNvPr id="24" name="Text Box 8">
            <a:extLst>
              <a:ext uri="{FF2B5EF4-FFF2-40B4-BE49-F238E27FC236}">
                <a16:creationId xmlns:a16="http://schemas.microsoft.com/office/drawing/2014/main" id="{4CC18E41-FB7A-4EB8-B859-1445D5449EF0}"/>
              </a:ext>
            </a:extLst>
          </p:cNvPr>
          <p:cNvSpPr txBox="1"/>
          <p:nvPr/>
        </p:nvSpPr>
        <p:spPr>
          <a:xfrm>
            <a:off x="4789415" y="3707813"/>
            <a:ext cx="7366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600" dirty="0"/>
              <a:t>16</a:t>
            </a:r>
            <a:endParaRPr lang="vi-VN" altLang="en-US" sz="3600" dirty="0"/>
          </a:p>
        </p:txBody>
      </p:sp>
      <p:sp>
        <p:nvSpPr>
          <p:cNvPr id="25" name="Text Box 8">
            <a:extLst>
              <a:ext uri="{FF2B5EF4-FFF2-40B4-BE49-F238E27FC236}">
                <a16:creationId xmlns:a16="http://schemas.microsoft.com/office/drawing/2014/main" id="{BB2ABD5A-BB51-467A-9344-73FC617EA832}"/>
              </a:ext>
            </a:extLst>
          </p:cNvPr>
          <p:cNvSpPr txBox="1"/>
          <p:nvPr/>
        </p:nvSpPr>
        <p:spPr>
          <a:xfrm>
            <a:off x="5094215" y="4165013"/>
            <a:ext cx="7366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600" dirty="0"/>
              <a:t>18</a:t>
            </a:r>
            <a:endParaRPr lang="vi-VN" altLang="en-US" sz="3600" dirty="0"/>
          </a:p>
        </p:txBody>
      </p:sp>
      <p:sp>
        <p:nvSpPr>
          <p:cNvPr id="26" name="Text Box 8">
            <a:extLst>
              <a:ext uri="{FF2B5EF4-FFF2-40B4-BE49-F238E27FC236}">
                <a16:creationId xmlns:a16="http://schemas.microsoft.com/office/drawing/2014/main" id="{B33BD653-1B50-4B6F-9947-719B9AA3B08B}"/>
              </a:ext>
            </a:extLst>
          </p:cNvPr>
          <p:cNvSpPr txBox="1"/>
          <p:nvPr/>
        </p:nvSpPr>
        <p:spPr>
          <a:xfrm>
            <a:off x="5359328" y="4588876"/>
            <a:ext cx="738187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600" dirty="0"/>
              <a:t>0</a:t>
            </a:r>
            <a:endParaRPr lang="vi-VN" altLang="en-US" sz="3600" dirty="0"/>
          </a:p>
        </p:txBody>
      </p:sp>
      <p:pic>
        <p:nvPicPr>
          <p:cNvPr id="27" name="Picture 26" descr="A picture containing green&#10;&#10;Description automatically generated">
            <a:extLst>
              <a:ext uri="{FF2B5EF4-FFF2-40B4-BE49-F238E27FC236}">
                <a16:creationId xmlns:a16="http://schemas.microsoft.com/office/drawing/2014/main" id="{0A045D8A-5AE5-4134-91D5-F8C7B28411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05" r="43422" b="40841"/>
          <a:stretch/>
        </p:blipFill>
        <p:spPr>
          <a:xfrm>
            <a:off x="1162550" y="-20933"/>
            <a:ext cx="6934018" cy="976022"/>
          </a:xfrm>
          <a:prstGeom prst="rect">
            <a:avLst/>
          </a:prstGeom>
        </p:spPr>
      </p:pic>
      <p:sp>
        <p:nvSpPr>
          <p:cNvPr id="28" name="Text Box 3">
            <a:extLst>
              <a:ext uri="{FF2B5EF4-FFF2-40B4-BE49-F238E27FC236}">
                <a16:creationId xmlns:a16="http://schemas.microsoft.com/office/drawing/2014/main" id="{8EADA258-E2E4-44BC-A1F5-0AD97945804C}"/>
              </a:ext>
            </a:extLst>
          </p:cNvPr>
          <p:cNvSpPr txBox="1"/>
          <p:nvPr/>
        </p:nvSpPr>
        <p:spPr>
          <a:xfrm>
            <a:off x="2686733" y="102997"/>
            <a:ext cx="408769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600" b="1">
                <a:latin typeface="Times New Roman" panose="02020603050405020304" charset="0"/>
                <a:cs typeface="Times New Roman" panose="02020603050405020304" charset="0"/>
              </a:rPr>
              <a:t>2. Đặt tính rồi tính</a:t>
            </a:r>
            <a:endParaRPr lang="vi-VN" altLang="en-US" sz="3600" b="1" u="sng" dirty="0">
              <a:latin typeface="Times New Roman" panose="02020603050405020304" charset="0"/>
              <a:ea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95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4" grpId="0"/>
      <p:bldP spid="23" grpId="0"/>
      <p:bldP spid="24" grpId="0"/>
      <p:bldP spid="25" grpId="0"/>
      <p:bldP spid="26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3">
            <a:extLst>
              <a:ext uri="{FF2B5EF4-FFF2-40B4-BE49-F238E27FC236}">
                <a16:creationId xmlns:a16="http://schemas.microsoft.com/office/drawing/2014/main" id="{74C3DFAD-8FE8-467C-88E2-8BA85B5FE340}"/>
              </a:ext>
            </a:extLst>
          </p:cNvPr>
          <p:cNvGrpSpPr/>
          <p:nvPr/>
        </p:nvGrpSpPr>
        <p:grpSpPr>
          <a:xfrm rot="21193181">
            <a:off x="6971431" y="3335478"/>
            <a:ext cx="2115232" cy="725881"/>
            <a:chOff x="9015984" y="2528554"/>
            <a:chExt cx="2157344" cy="1473489"/>
          </a:xfrm>
        </p:grpSpPr>
        <p:sp>
          <p:nvSpPr>
            <p:cNvPr id="14" name="Freeform 166">
              <a:extLst>
                <a:ext uri="{FF2B5EF4-FFF2-40B4-BE49-F238E27FC236}">
                  <a16:creationId xmlns:a16="http://schemas.microsoft.com/office/drawing/2014/main" id="{6AFAFE6A-85D3-457E-A1BC-99F94F9FECB1}"/>
                </a:ext>
              </a:extLst>
            </p:cNvPr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167">
              <a:extLst>
                <a:ext uri="{FF2B5EF4-FFF2-40B4-BE49-F238E27FC236}">
                  <a16:creationId xmlns:a16="http://schemas.microsoft.com/office/drawing/2014/main" id="{55E11627-C047-4C7A-BB34-DB38D99F2211}"/>
                </a:ext>
              </a:extLst>
            </p:cNvPr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168">
              <a:extLst>
                <a:ext uri="{FF2B5EF4-FFF2-40B4-BE49-F238E27FC236}">
                  <a16:creationId xmlns:a16="http://schemas.microsoft.com/office/drawing/2014/main" id="{E18AC985-23A1-43EC-8044-9446E57EBFD9}"/>
                </a:ext>
              </a:extLst>
            </p:cNvPr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169">
              <a:extLst>
                <a:ext uri="{FF2B5EF4-FFF2-40B4-BE49-F238E27FC236}">
                  <a16:creationId xmlns:a16="http://schemas.microsoft.com/office/drawing/2014/main" id="{2DB7F56A-3BC4-4861-B4F5-5176C01FA22B}"/>
                </a:ext>
              </a:extLst>
            </p:cNvPr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70">
              <a:extLst>
                <a:ext uri="{FF2B5EF4-FFF2-40B4-BE49-F238E27FC236}">
                  <a16:creationId xmlns:a16="http://schemas.microsoft.com/office/drawing/2014/main" id="{CFE538BC-C496-49D4-AE41-2512B8DC4B24}"/>
                </a:ext>
              </a:extLst>
            </p:cNvPr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75">
              <a:extLst>
                <a:ext uri="{FF2B5EF4-FFF2-40B4-BE49-F238E27FC236}">
                  <a16:creationId xmlns:a16="http://schemas.microsoft.com/office/drawing/2014/main" id="{BAB5D669-A5F9-4B5A-925B-CE667E09B1CC}"/>
                </a:ext>
              </a:extLst>
            </p:cNvPr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76">
              <a:extLst>
                <a:ext uri="{FF2B5EF4-FFF2-40B4-BE49-F238E27FC236}">
                  <a16:creationId xmlns:a16="http://schemas.microsoft.com/office/drawing/2014/main" id="{D1F5A9B0-655F-4827-A6B0-C4A33C96FFE9}"/>
                </a:ext>
              </a:extLst>
            </p:cNvPr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177">
              <a:extLst>
                <a:ext uri="{FF2B5EF4-FFF2-40B4-BE49-F238E27FC236}">
                  <a16:creationId xmlns:a16="http://schemas.microsoft.com/office/drawing/2014/main" id="{C363F346-B8B9-4FD4-8BD6-C5CA5F138030}"/>
                </a:ext>
              </a:extLst>
            </p:cNvPr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178">
              <a:extLst>
                <a:ext uri="{FF2B5EF4-FFF2-40B4-BE49-F238E27FC236}">
                  <a16:creationId xmlns:a16="http://schemas.microsoft.com/office/drawing/2014/main" id="{8728F700-DF28-43C9-91BD-B63247B97EDD}"/>
                </a:ext>
              </a:extLst>
            </p:cNvPr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179">
              <a:extLst>
                <a:ext uri="{FF2B5EF4-FFF2-40B4-BE49-F238E27FC236}">
                  <a16:creationId xmlns:a16="http://schemas.microsoft.com/office/drawing/2014/main" id="{C88F8ACF-9F63-4177-8569-2A95EB7999F9}"/>
                </a:ext>
              </a:extLst>
            </p:cNvPr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1" name="Picture 10" descr="A picture containing green&#10;&#10;Description automatically generated">
            <a:extLst>
              <a:ext uri="{FF2B5EF4-FFF2-40B4-BE49-F238E27FC236}">
                <a16:creationId xmlns:a16="http://schemas.microsoft.com/office/drawing/2014/main" id="{F5CCF9BD-7F9A-4EAD-834E-B7E175AF70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" t="76949" r="38891" b="2997"/>
          <a:stretch/>
        </p:blipFill>
        <p:spPr>
          <a:xfrm>
            <a:off x="1600278" y="-54196"/>
            <a:ext cx="6934018" cy="1210806"/>
          </a:xfrm>
          <a:prstGeom prst="rect">
            <a:avLst/>
          </a:prstGeom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2192F28E-4FE6-4E16-8050-1D730E3C9B50}"/>
              </a:ext>
            </a:extLst>
          </p:cNvPr>
          <p:cNvSpPr txBox="1"/>
          <p:nvPr/>
        </p:nvSpPr>
        <p:spPr>
          <a:xfrm>
            <a:off x="2686733" y="102997"/>
            <a:ext cx="408769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600" b="1">
                <a:latin typeface="Times New Roman" panose="02020603050405020304" charset="0"/>
                <a:cs typeface="Times New Roman" panose="02020603050405020304" charset="0"/>
              </a:rPr>
              <a:t>3. </a:t>
            </a:r>
            <a:r>
              <a:rPr lang="vi-VN" altLang="en-US" sz="3600" b="1">
                <a:latin typeface="Times New Roman" panose="02020603050405020304" charset="0"/>
                <a:cs typeface="Times New Roman" panose="02020603050405020304" charset="0"/>
              </a:rPr>
              <a:t>Điền dấu &gt; ; &lt; ;=</a:t>
            </a:r>
            <a:endParaRPr lang="vi-VN" altLang="en-US" sz="36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DB2A66B-E9C8-46D2-9734-898EB4A7BE81}"/>
              </a:ext>
            </a:extLst>
          </p:cNvPr>
          <p:cNvSpPr txBox="1"/>
          <p:nvPr/>
        </p:nvSpPr>
        <p:spPr>
          <a:xfrm>
            <a:off x="857893" y="1776766"/>
            <a:ext cx="7600205" cy="1323439"/>
          </a:xfrm>
          <a:custGeom>
            <a:avLst/>
            <a:gdLst>
              <a:gd name="connsiteX0" fmla="*/ 0 w 7600205"/>
              <a:gd name="connsiteY0" fmla="*/ 0 h 1323439"/>
              <a:gd name="connsiteX1" fmla="*/ 538924 w 7600205"/>
              <a:gd name="connsiteY1" fmla="*/ 0 h 1323439"/>
              <a:gd name="connsiteX2" fmla="*/ 1229851 w 7600205"/>
              <a:gd name="connsiteY2" fmla="*/ 0 h 1323439"/>
              <a:gd name="connsiteX3" fmla="*/ 2072783 w 7600205"/>
              <a:gd name="connsiteY3" fmla="*/ 0 h 1323439"/>
              <a:gd name="connsiteX4" fmla="*/ 2611707 w 7600205"/>
              <a:gd name="connsiteY4" fmla="*/ 0 h 1323439"/>
              <a:gd name="connsiteX5" fmla="*/ 3378637 w 7600205"/>
              <a:gd name="connsiteY5" fmla="*/ 0 h 1323439"/>
              <a:gd name="connsiteX6" fmla="*/ 3841558 w 7600205"/>
              <a:gd name="connsiteY6" fmla="*/ 0 h 1323439"/>
              <a:gd name="connsiteX7" fmla="*/ 4608488 w 7600205"/>
              <a:gd name="connsiteY7" fmla="*/ 0 h 1323439"/>
              <a:gd name="connsiteX8" fmla="*/ 5071410 w 7600205"/>
              <a:gd name="connsiteY8" fmla="*/ 0 h 1323439"/>
              <a:gd name="connsiteX9" fmla="*/ 5610333 w 7600205"/>
              <a:gd name="connsiteY9" fmla="*/ 0 h 1323439"/>
              <a:gd name="connsiteX10" fmla="*/ 6377263 w 7600205"/>
              <a:gd name="connsiteY10" fmla="*/ 0 h 1323439"/>
              <a:gd name="connsiteX11" fmla="*/ 6916187 w 7600205"/>
              <a:gd name="connsiteY11" fmla="*/ 0 h 1323439"/>
              <a:gd name="connsiteX12" fmla="*/ 7600205 w 7600205"/>
              <a:gd name="connsiteY12" fmla="*/ 0 h 1323439"/>
              <a:gd name="connsiteX13" fmla="*/ 7600205 w 7600205"/>
              <a:gd name="connsiteY13" fmla="*/ 661720 h 1323439"/>
              <a:gd name="connsiteX14" fmla="*/ 7600205 w 7600205"/>
              <a:gd name="connsiteY14" fmla="*/ 1323439 h 1323439"/>
              <a:gd name="connsiteX15" fmla="*/ 7061281 w 7600205"/>
              <a:gd name="connsiteY15" fmla="*/ 1323439 h 1323439"/>
              <a:gd name="connsiteX16" fmla="*/ 6218350 w 7600205"/>
              <a:gd name="connsiteY16" fmla="*/ 1323439 h 1323439"/>
              <a:gd name="connsiteX17" fmla="*/ 5527422 w 7600205"/>
              <a:gd name="connsiteY17" fmla="*/ 1323439 h 1323439"/>
              <a:gd name="connsiteX18" fmla="*/ 4836494 w 7600205"/>
              <a:gd name="connsiteY18" fmla="*/ 1323439 h 1323439"/>
              <a:gd name="connsiteX19" fmla="*/ 3993562 w 7600205"/>
              <a:gd name="connsiteY19" fmla="*/ 1323439 h 1323439"/>
              <a:gd name="connsiteX20" fmla="*/ 3530641 w 7600205"/>
              <a:gd name="connsiteY20" fmla="*/ 1323439 h 1323439"/>
              <a:gd name="connsiteX21" fmla="*/ 2687709 w 7600205"/>
              <a:gd name="connsiteY21" fmla="*/ 1323439 h 1323439"/>
              <a:gd name="connsiteX22" fmla="*/ 2072783 w 7600205"/>
              <a:gd name="connsiteY22" fmla="*/ 1323439 h 1323439"/>
              <a:gd name="connsiteX23" fmla="*/ 1457858 w 7600205"/>
              <a:gd name="connsiteY23" fmla="*/ 1323439 h 1323439"/>
              <a:gd name="connsiteX24" fmla="*/ 994936 w 7600205"/>
              <a:gd name="connsiteY24" fmla="*/ 1323439 h 1323439"/>
              <a:gd name="connsiteX25" fmla="*/ 0 w 7600205"/>
              <a:gd name="connsiteY25" fmla="*/ 1323439 h 1323439"/>
              <a:gd name="connsiteX26" fmla="*/ 0 w 7600205"/>
              <a:gd name="connsiteY26" fmla="*/ 701423 h 1323439"/>
              <a:gd name="connsiteX27" fmla="*/ 0 w 7600205"/>
              <a:gd name="connsiteY27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600205" h="1323439" fill="none" extrusionOk="0">
                <a:moveTo>
                  <a:pt x="0" y="0"/>
                </a:moveTo>
                <a:cubicBezTo>
                  <a:pt x="139318" y="7159"/>
                  <a:pt x="334370" y="-16258"/>
                  <a:pt x="538924" y="0"/>
                </a:cubicBezTo>
                <a:cubicBezTo>
                  <a:pt x="743478" y="16258"/>
                  <a:pt x="1015714" y="-16954"/>
                  <a:pt x="1229851" y="0"/>
                </a:cubicBezTo>
                <a:cubicBezTo>
                  <a:pt x="1443988" y="16954"/>
                  <a:pt x="1867010" y="-4607"/>
                  <a:pt x="2072783" y="0"/>
                </a:cubicBezTo>
                <a:cubicBezTo>
                  <a:pt x="2278556" y="4607"/>
                  <a:pt x="2445680" y="-26130"/>
                  <a:pt x="2611707" y="0"/>
                </a:cubicBezTo>
                <a:cubicBezTo>
                  <a:pt x="2777734" y="26130"/>
                  <a:pt x="3051540" y="-18038"/>
                  <a:pt x="3378637" y="0"/>
                </a:cubicBezTo>
                <a:cubicBezTo>
                  <a:pt x="3705734" y="18038"/>
                  <a:pt x="3625723" y="15142"/>
                  <a:pt x="3841558" y="0"/>
                </a:cubicBezTo>
                <a:cubicBezTo>
                  <a:pt x="4057393" y="-15142"/>
                  <a:pt x="4448968" y="2353"/>
                  <a:pt x="4608488" y="0"/>
                </a:cubicBezTo>
                <a:cubicBezTo>
                  <a:pt x="4768008" y="-2353"/>
                  <a:pt x="4870528" y="-22516"/>
                  <a:pt x="5071410" y="0"/>
                </a:cubicBezTo>
                <a:cubicBezTo>
                  <a:pt x="5272292" y="22516"/>
                  <a:pt x="5460516" y="-9630"/>
                  <a:pt x="5610333" y="0"/>
                </a:cubicBezTo>
                <a:cubicBezTo>
                  <a:pt x="5760150" y="9630"/>
                  <a:pt x="6163092" y="19061"/>
                  <a:pt x="6377263" y="0"/>
                </a:cubicBezTo>
                <a:cubicBezTo>
                  <a:pt x="6591434" y="-19061"/>
                  <a:pt x="6791477" y="-20739"/>
                  <a:pt x="6916187" y="0"/>
                </a:cubicBezTo>
                <a:cubicBezTo>
                  <a:pt x="7040897" y="20739"/>
                  <a:pt x="7360344" y="-24363"/>
                  <a:pt x="7600205" y="0"/>
                </a:cubicBezTo>
                <a:cubicBezTo>
                  <a:pt x="7584537" y="307712"/>
                  <a:pt x="7615270" y="484482"/>
                  <a:pt x="7600205" y="661720"/>
                </a:cubicBezTo>
                <a:cubicBezTo>
                  <a:pt x="7585140" y="838958"/>
                  <a:pt x="7604877" y="1023164"/>
                  <a:pt x="7600205" y="1323439"/>
                </a:cubicBezTo>
                <a:cubicBezTo>
                  <a:pt x="7393750" y="1308073"/>
                  <a:pt x="7296406" y="1306331"/>
                  <a:pt x="7061281" y="1323439"/>
                </a:cubicBezTo>
                <a:cubicBezTo>
                  <a:pt x="6826156" y="1340547"/>
                  <a:pt x="6559202" y="1362916"/>
                  <a:pt x="6218350" y="1323439"/>
                </a:cubicBezTo>
                <a:cubicBezTo>
                  <a:pt x="5877498" y="1283962"/>
                  <a:pt x="5853309" y="1301768"/>
                  <a:pt x="5527422" y="1323439"/>
                </a:cubicBezTo>
                <a:cubicBezTo>
                  <a:pt x="5201535" y="1345110"/>
                  <a:pt x="5132246" y="1310513"/>
                  <a:pt x="4836494" y="1323439"/>
                </a:cubicBezTo>
                <a:cubicBezTo>
                  <a:pt x="4540742" y="1336365"/>
                  <a:pt x="4290506" y="1327612"/>
                  <a:pt x="3993562" y="1323439"/>
                </a:cubicBezTo>
                <a:cubicBezTo>
                  <a:pt x="3696618" y="1319266"/>
                  <a:pt x="3644205" y="1315868"/>
                  <a:pt x="3530641" y="1323439"/>
                </a:cubicBezTo>
                <a:cubicBezTo>
                  <a:pt x="3417077" y="1331010"/>
                  <a:pt x="2874064" y="1361516"/>
                  <a:pt x="2687709" y="1323439"/>
                </a:cubicBezTo>
                <a:cubicBezTo>
                  <a:pt x="2501354" y="1285362"/>
                  <a:pt x="2285195" y="1341649"/>
                  <a:pt x="2072783" y="1323439"/>
                </a:cubicBezTo>
                <a:cubicBezTo>
                  <a:pt x="1860371" y="1305229"/>
                  <a:pt x="1596619" y="1337782"/>
                  <a:pt x="1457858" y="1323439"/>
                </a:cubicBezTo>
                <a:cubicBezTo>
                  <a:pt x="1319098" y="1309096"/>
                  <a:pt x="1143470" y="1314522"/>
                  <a:pt x="994936" y="1323439"/>
                </a:cubicBezTo>
                <a:cubicBezTo>
                  <a:pt x="846402" y="1332356"/>
                  <a:pt x="368488" y="1358080"/>
                  <a:pt x="0" y="1323439"/>
                </a:cubicBezTo>
                <a:cubicBezTo>
                  <a:pt x="-6899" y="1160928"/>
                  <a:pt x="29718" y="990072"/>
                  <a:pt x="0" y="701423"/>
                </a:cubicBezTo>
                <a:cubicBezTo>
                  <a:pt x="-29718" y="412774"/>
                  <a:pt x="-12633" y="158978"/>
                  <a:pt x="0" y="0"/>
                </a:cubicBezTo>
                <a:close/>
              </a:path>
              <a:path w="7600205" h="1323439" stroke="0" extrusionOk="0">
                <a:moveTo>
                  <a:pt x="0" y="0"/>
                </a:moveTo>
                <a:cubicBezTo>
                  <a:pt x="201388" y="27726"/>
                  <a:pt x="545103" y="36380"/>
                  <a:pt x="766930" y="0"/>
                </a:cubicBezTo>
                <a:cubicBezTo>
                  <a:pt x="988757" y="-36380"/>
                  <a:pt x="1154491" y="24723"/>
                  <a:pt x="1305853" y="0"/>
                </a:cubicBezTo>
                <a:cubicBezTo>
                  <a:pt x="1457215" y="-24723"/>
                  <a:pt x="1789700" y="4669"/>
                  <a:pt x="2148785" y="0"/>
                </a:cubicBezTo>
                <a:cubicBezTo>
                  <a:pt x="2507870" y="-4669"/>
                  <a:pt x="2554203" y="16429"/>
                  <a:pt x="2839713" y="0"/>
                </a:cubicBezTo>
                <a:cubicBezTo>
                  <a:pt x="3125223" y="-16429"/>
                  <a:pt x="3318166" y="25586"/>
                  <a:pt x="3454639" y="0"/>
                </a:cubicBezTo>
                <a:cubicBezTo>
                  <a:pt x="3591112" y="-25586"/>
                  <a:pt x="3795274" y="-16669"/>
                  <a:pt x="4069564" y="0"/>
                </a:cubicBezTo>
                <a:cubicBezTo>
                  <a:pt x="4343855" y="16669"/>
                  <a:pt x="4696303" y="-20846"/>
                  <a:pt x="4912496" y="0"/>
                </a:cubicBezTo>
                <a:cubicBezTo>
                  <a:pt x="5128689" y="20846"/>
                  <a:pt x="5460463" y="28625"/>
                  <a:pt x="5679426" y="0"/>
                </a:cubicBezTo>
                <a:cubicBezTo>
                  <a:pt x="5898389" y="-28625"/>
                  <a:pt x="6103370" y="2269"/>
                  <a:pt x="6370354" y="0"/>
                </a:cubicBezTo>
                <a:cubicBezTo>
                  <a:pt x="6637338" y="-2269"/>
                  <a:pt x="6655069" y="-7290"/>
                  <a:pt x="6909277" y="0"/>
                </a:cubicBezTo>
                <a:cubicBezTo>
                  <a:pt x="7163485" y="7290"/>
                  <a:pt x="7422094" y="-20057"/>
                  <a:pt x="7600205" y="0"/>
                </a:cubicBezTo>
                <a:cubicBezTo>
                  <a:pt x="7586485" y="252280"/>
                  <a:pt x="7600455" y="506354"/>
                  <a:pt x="7600205" y="635251"/>
                </a:cubicBezTo>
                <a:cubicBezTo>
                  <a:pt x="7599955" y="764148"/>
                  <a:pt x="7570768" y="1166425"/>
                  <a:pt x="7600205" y="1323439"/>
                </a:cubicBezTo>
                <a:cubicBezTo>
                  <a:pt x="7452799" y="1302116"/>
                  <a:pt x="7326966" y="1346295"/>
                  <a:pt x="7137283" y="1323439"/>
                </a:cubicBezTo>
                <a:cubicBezTo>
                  <a:pt x="6947600" y="1300583"/>
                  <a:pt x="6770400" y="1337057"/>
                  <a:pt x="6446356" y="1323439"/>
                </a:cubicBezTo>
                <a:cubicBezTo>
                  <a:pt x="6122312" y="1309821"/>
                  <a:pt x="5956221" y="1299702"/>
                  <a:pt x="5831430" y="1323439"/>
                </a:cubicBezTo>
                <a:cubicBezTo>
                  <a:pt x="5706639" y="1347176"/>
                  <a:pt x="5225273" y="1310652"/>
                  <a:pt x="5064500" y="1323439"/>
                </a:cubicBezTo>
                <a:cubicBezTo>
                  <a:pt x="4903727" y="1336227"/>
                  <a:pt x="4717075" y="1318001"/>
                  <a:pt x="4525577" y="1323439"/>
                </a:cubicBezTo>
                <a:cubicBezTo>
                  <a:pt x="4334079" y="1328877"/>
                  <a:pt x="3975574" y="1300721"/>
                  <a:pt x="3682645" y="1323439"/>
                </a:cubicBezTo>
                <a:cubicBezTo>
                  <a:pt x="3389716" y="1346157"/>
                  <a:pt x="3183897" y="1320826"/>
                  <a:pt x="2839713" y="1323439"/>
                </a:cubicBezTo>
                <a:cubicBezTo>
                  <a:pt x="2495529" y="1326052"/>
                  <a:pt x="2233380" y="1327096"/>
                  <a:pt x="1996781" y="1323439"/>
                </a:cubicBezTo>
                <a:cubicBezTo>
                  <a:pt x="1760182" y="1319782"/>
                  <a:pt x="1697308" y="1313350"/>
                  <a:pt x="1457858" y="1323439"/>
                </a:cubicBezTo>
                <a:cubicBezTo>
                  <a:pt x="1218408" y="1333528"/>
                  <a:pt x="930470" y="1352714"/>
                  <a:pt x="690928" y="1323439"/>
                </a:cubicBezTo>
                <a:cubicBezTo>
                  <a:pt x="451386" y="1294165"/>
                  <a:pt x="214734" y="1313995"/>
                  <a:pt x="0" y="1323439"/>
                </a:cubicBezTo>
                <a:cubicBezTo>
                  <a:pt x="-11333" y="1001470"/>
                  <a:pt x="-22465" y="924542"/>
                  <a:pt x="0" y="648485"/>
                </a:cubicBezTo>
                <a:cubicBezTo>
                  <a:pt x="22465" y="372428"/>
                  <a:pt x="-283" y="22661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sd="162417790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altLang="en-US" sz="3200" b="1"/>
              <a:t>4327 ........3742</a:t>
            </a:r>
            <a:r>
              <a:rPr lang="en-US" altLang="vi-VN" sz="3200" b="1"/>
              <a:t>           </a:t>
            </a:r>
            <a:r>
              <a:rPr lang="en-US" sz="3200" b="1"/>
              <a:t>28676</a:t>
            </a:r>
            <a:r>
              <a:rPr lang="vi-VN" altLang="en-US" sz="3200" b="1">
                <a:sym typeface="+mn-ea"/>
              </a:rPr>
              <a:t> ......</a:t>
            </a:r>
            <a:r>
              <a:rPr lang="en-US" altLang="vi-VN" sz="3200" b="1">
                <a:sym typeface="+mn-ea"/>
              </a:rPr>
              <a:t> 28676</a:t>
            </a:r>
            <a:endParaRPr lang="vi-VN" altLang="en-US" sz="3200" b="1"/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altLang="en-US" sz="3200" b="1"/>
              <a:t>5870 ....... 5890</a:t>
            </a:r>
            <a:r>
              <a:rPr lang="en-US" altLang="vi-VN" sz="3200" b="1"/>
              <a:t>           </a:t>
            </a:r>
            <a:r>
              <a:rPr lang="en-US" altLang="vi-VN" sz="3200" b="1">
                <a:sym typeface="+mn-ea"/>
              </a:rPr>
              <a:t>97321</a:t>
            </a:r>
            <a:r>
              <a:rPr lang="vi-VN" altLang="en-US" sz="3200" b="1">
                <a:sym typeface="+mn-ea"/>
              </a:rPr>
              <a:t> ......</a:t>
            </a:r>
            <a:r>
              <a:rPr lang="en-US" altLang="vi-VN" sz="3200" b="1">
                <a:sym typeface="+mn-ea"/>
              </a:rPr>
              <a:t> 97400</a:t>
            </a:r>
            <a:endParaRPr lang="vi-VN" altLang="en-US" sz="3200" b="1"/>
          </a:p>
        </p:txBody>
      </p:sp>
      <p:sp>
        <p:nvSpPr>
          <p:cNvPr id="30" name="Text Box 6">
            <a:extLst>
              <a:ext uri="{FF2B5EF4-FFF2-40B4-BE49-F238E27FC236}">
                <a16:creationId xmlns:a16="http://schemas.microsoft.com/office/drawing/2014/main" id="{30FD7249-86F8-460B-B697-F7D71E687046}"/>
              </a:ext>
            </a:extLst>
          </p:cNvPr>
          <p:cNvSpPr txBox="1"/>
          <p:nvPr/>
        </p:nvSpPr>
        <p:spPr>
          <a:xfrm>
            <a:off x="2020470" y="1734207"/>
            <a:ext cx="685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en-US" b="1" dirty="0">
                <a:solidFill>
                  <a:srgbClr val="FF3300"/>
                </a:solidFill>
              </a:rPr>
              <a:t>&gt;</a:t>
            </a:r>
          </a:p>
        </p:txBody>
      </p:sp>
      <p:sp>
        <p:nvSpPr>
          <p:cNvPr id="31" name="Text Box 7">
            <a:extLst>
              <a:ext uri="{FF2B5EF4-FFF2-40B4-BE49-F238E27FC236}">
                <a16:creationId xmlns:a16="http://schemas.microsoft.com/office/drawing/2014/main" id="{BE6BFA91-B665-402E-A708-9814A025CB1C}"/>
              </a:ext>
            </a:extLst>
          </p:cNvPr>
          <p:cNvSpPr txBox="1"/>
          <p:nvPr/>
        </p:nvSpPr>
        <p:spPr>
          <a:xfrm rot="10800000">
            <a:off x="2134770" y="2453662"/>
            <a:ext cx="457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en-US" b="1" dirty="0">
                <a:solidFill>
                  <a:srgbClr val="FF3300"/>
                </a:solidFill>
              </a:rPr>
              <a:t>&gt;</a:t>
            </a:r>
          </a:p>
        </p:txBody>
      </p:sp>
      <p:sp>
        <p:nvSpPr>
          <p:cNvPr id="32" name="Text Box 8">
            <a:extLst>
              <a:ext uri="{FF2B5EF4-FFF2-40B4-BE49-F238E27FC236}">
                <a16:creationId xmlns:a16="http://schemas.microsoft.com/office/drawing/2014/main" id="{B0E9A92D-3A48-42FE-99C5-A6D9CF772268}"/>
              </a:ext>
            </a:extLst>
          </p:cNvPr>
          <p:cNvSpPr txBox="1"/>
          <p:nvPr/>
        </p:nvSpPr>
        <p:spPr>
          <a:xfrm>
            <a:off x="6340375" y="1733572"/>
            <a:ext cx="5334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b="1" dirty="0">
                <a:solidFill>
                  <a:srgbClr val="FF3300"/>
                </a:solidFill>
              </a:rPr>
              <a:t>=</a:t>
            </a:r>
          </a:p>
        </p:txBody>
      </p:sp>
      <p:sp>
        <p:nvSpPr>
          <p:cNvPr id="33" name="Text Box 7">
            <a:extLst>
              <a:ext uri="{FF2B5EF4-FFF2-40B4-BE49-F238E27FC236}">
                <a16:creationId xmlns:a16="http://schemas.microsoft.com/office/drawing/2014/main" id="{07258F57-0F94-49E5-AE1A-6E49DA3EEF80}"/>
              </a:ext>
            </a:extLst>
          </p:cNvPr>
          <p:cNvSpPr txBox="1"/>
          <p:nvPr/>
        </p:nvSpPr>
        <p:spPr>
          <a:xfrm rot="10800000">
            <a:off x="6423560" y="2437152"/>
            <a:ext cx="457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en-US" b="1" dirty="0">
                <a:solidFill>
                  <a:srgbClr val="FF3300"/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74740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 animBg="1"/>
      <p:bldP spid="30" grpId="0"/>
      <p:bldP spid="31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3">
            <a:extLst>
              <a:ext uri="{FF2B5EF4-FFF2-40B4-BE49-F238E27FC236}">
                <a16:creationId xmlns:a16="http://schemas.microsoft.com/office/drawing/2014/main" id="{74C3DFAD-8FE8-467C-88E2-8BA85B5FE340}"/>
              </a:ext>
            </a:extLst>
          </p:cNvPr>
          <p:cNvGrpSpPr/>
          <p:nvPr/>
        </p:nvGrpSpPr>
        <p:grpSpPr>
          <a:xfrm rot="21193181">
            <a:off x="6971431" y="3335478"/>
            <a:ext cx="2115232" cy="725881"/>
            <a:chOff x="9015984" y="2528554"/>
            <a:chExt cx="2157344" cy="1473489"/>
          </a:xfrm>
        </p:grpSpPr>
        <p:sp>
          <p:nvSpPr>
            <p:cNvPr id="14" name="Freeform 166">
              <a:extLst>
                <a:ext uri="{FF2B5EF4-FFF2-40B4-BE49-F238E27FC236}">
                  <a16:creationId xmlns:a16="http://schemas.microsoft.com/office/drawing/2014/main" id="{6AFAFE6A-85D3-457E-A1BC-99F94F9FECB1}"/>
                </a:ext>
              </a:extLst>
            </p:cNvPr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167">
              <a:extLst>
                <a:ext uri="{FF2B5EF4-FFF2-40B4-BE49-F238E27FC236}">
                  <a16:creationId xmlns:a16="http://schemas.microsoft.com/office/drawing/2014/main" id="{55E11627-C047-4C7A-BB34-DB38D99F2211}"/>
                </a:ext>
              </a:extLst>
            </p:cNvPr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168">
              <a:extLst>
                <a:ext uri="{FF2B5EF4-FFF2-40B4-BE49-F238E27FC236}">
                  <a16:creationId xmlns:a16="http://schemas.microsoft.com/office/drawing/2014/main" id="{E18AC985-23A1-43EC-8044-9446E57EBFD9}"/>
                </a:ext>
              </a:extLst>
            </p:cNvPr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169">
              <a:extLst>
                <a:ext uri="{FF2B5EF4-FFF2-40B4-BE49-F238E27FC236}">
                  <a16:creationId xmlns:a16="http://schemas.microsoft.com/office/drawing/2014/main" id="{2DB7F56A-3BC4-4861-B4F5-5176C01FA22B}"/>
                </a:ext>
              </a:extLst>
            </p:cNvPr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70">
              <a:extLst>
                <a:ext uri="{FF2B5EF4-FFF2-40B4-BE49-F238E27FC236}">
                  <a16:creationId xmlns:a16="http://schemas.microsoft.com/office/drawing/2014/main" id="{CFE538BC-C496-49D4-AE41-2512B8DC4B24}"/>
                </a:ext>
              </a:extLst>
            </p:cNvPr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75">
              <a:extLst>
                <a:ext uri="{FF2B5EF4-FFF2-40B4-BE49-F238E27FC236}">
                  <a16:creationId xmlns:a16="http://schemas.microsoft.com/office/drawing/2014/main" id="{BAB5D669-A5F9-4B5A-925B-CE667E09B1CC}"/>
                </a:ext>
              </a:extLst>
            </p:cNvPr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76">
              <a:extLst>
                <a:ext uri="{FF2B5EF4-FFF2-40B4-BE49-F238E27FC236}">
                  <a16:creationId xmlns:a16="http://schemas.microsoft.com/office/drawing/2014/main" id="{D1F5A9B0-655F-4827-A6B0-C4A33C96FFE9}"/>
                </a:ext>
              </a:extLst>
            </p:cNvPr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177">
              <a:extLst>
                <a:ext uri="{FF2B5EF4-FFF2-40B4-BE49-F238E27FC236}">
                  <a16:creationId xmlns:a16="http://schemas.microsoft.com/office/drawing/2014/main" id="{C363F346-B8B9-4FD4-8BD6-C5CA5F138030}"/>
                </a:ext>
              </a:extLst>
            </p:cNvPr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178">
              <a:extLst>
                <a:ext uri="{FF2B5EF4-FFF2-40B4-BE49-F238E27FC236}">
                  <a16:creationId xmlns:a16="http://schemas.microsoft.com/office/drawing/2014/main" id="{8728F700-DF28-43C9-91BD-B63247B97EDD}"/>
                </a:ext>
              </a:extLst>
            </p:cNvPr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179">
              <a:extLst>
                <a:ext uri="{FF2B5EF4-FFF2-40B4-BE49-F238E27FC236}">
                  <a16:creationId xmlns:a16="http://schemas.microsoft.com/office/drawing/2014/main" id="{C88F8ACF-9F63-4177-8569-2A95EB7999F9}"/>
                </a:ext>
              </a:extLst>
            </p:cNvPr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1" name="Picture 10" descr="A picture containing green&#10;&#10;Description automatically generated">
            <a:extLst>
              <a:ext uri="{FF2B5EF4-FFF2-40B4-BE49-F238E27FC236}">
                <a16:creationId xmlns:a16="http://schemas.microsoft.com/office/drawing/2014/main" id="{F5CCF9BD-7F9A-4EAD-834E-B7E175AF70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" t="59095" r="40061" b="20851"/>
          <a:stretch/>
        </p:blipFill>
        <p:spPr>
          <a:xfrm>
            <a:off x="-196298" y="38246"/>
            <a:ext cx="10025960" cy="1210806"/>
          </a:xfrm>
          <a:prstGeom prst="rect">
            <a:avLst/>
          </a:prstGeom>
        </p:spPr>
      </p:pic>
      <p:sp>
        <p:nvSpPr>
          <p:cNvPr id="24" name="Text Box 5">
            <a:extLst>
              <a:ext uri="{FF2B5EF4-FFF2-40B4-BE49-F238E27FC236}">
                <a16:creationId xmlns:a16="http://schemas.microsoft.com/office/drawing/2014/main" id="{CB2C96D3-61C2-4B0B-99A7-8EFEDCF8F45C}"/>
              </a:ext>
            </a:extLst>
          </p:cNvPr>
          <p:cNvSpPr txBox="1"/>
          <p:nvPr/>
        </p:nvSpPr>
        <p:spPr>
          <a:xfrm>
            <a:off x="1333985" y="247929"/>
            <a:ext cx="895286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>
                <a:latin typeface="Times New Roman" panose="02020603050405020304" charset="0"/>
                <a:cs typeface="Times New Roman" panose="02020603050405020304" charset="0"/>
              </a:rPr>
              <a:t>4. </a:t>
            </a:r>
            <a:r>
              <a:rPr lang="vi-VN" altLang="en-US" sz="2800" b="1">
                <a:latin typeface="Times New Roman" panose="02020603050405020304" charset="0"/>
                <a:cs typeface="Times New Roman" panose="02020603050405020304" charset="0"/>
              </a:rPr>
              <a:t>Viết </a:t>
            </a:r>
            <a:r>
              <a:rPr lang="vi-VN" altLang="en-US" sz="2800" b="1" dirty="0">
                <a:latin typeface="Times New Roman" panose="02020603050405020304" charset="0"/>
                <a:cs typeface="Times New Roman" panose="02020603050405020304" charset="0"/>
              </a:rPr>
              <a:t>các số sau theo thứ tự từ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bé đến lớn</a:t>
            </a:r>
            <a:r>
              <a:rPr lang="en-US" altLang="vi-VN" sz="2800" b="1" dirty="0">
                <a:latin typeface="Times New Roman" panose="02020603050405020304" charset="0"/>
                <a:cs typeface="Times New Roman" panose="02020603050405020304" charset="0"/>
              </a:rPr>
              <a:t>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B6D325-0C2E-4A32-8A75-BB169D7FBF7E}"/>
              </a:ext>
            </a:extLst>
          </p:cNvPr>
          <p:cNvSpPr/>
          <p:nvPr/>
        </p:nvSpPr>
        <p:spPr bwMode="auto">
          <a:xfrm>
            <a:off x="1295486" y="1428780"/>
            <a:ext cx="1371564" cy="60958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altLang="en-US" sz="3200" b="1">
                <a:latin typeface="+mj-lt"/>
                <a:cs typeface="Times New Roman" panose="02020603050405020304" pitchFamily="18" charset="0"/>
              </a:rPr>
              <a:t>65371</a:t>
            </a: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5734D9C-6B52-4D01-BEFD-4AF5DA282E84}"/>
              </a:ext>
            </a:extLst>
          </p:cNvPr>
          <p:cNvSpPr/>
          <p:nvPr/>
        </p:nvSpPr>
        <p:spPr bwMode="auto">
          <a:xfrm>
            <a:off x="2895644" y="1428780"/>
            <a:ext cx="1371564" cy="609584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altLang="en-US" sz="3200" b="1"/>
              <a:t>75631</a:t>
            </a: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F873A6A-8AF1-4249-92D9-3EE285581076}"/>
              </a:ext>
            </a:extLst>
          </p:cNvPr>
          <p:cNvSpPr/>
          <p:nvPr/>
        </p:nvSpPr>
        <p:spPr bwMode="auto">
          <a:xfrm>
            <a:off x="4495824" y="1439466"/>
            <a:ext cx="1371564" cy="609584"/>
          </a:xfrm>
          <a:prstGeom prst="rect">
            <a:avLst/>
          </a:prstGeom>
          <a:solidFill>
            <a:srgbClr val="FED3D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altLang="en-US" sz="3200" b="1"/>
              <a:t>56731</a:t>
            </a: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95F5F43-3F60-4CEE-A396-247F66B4D6EB}"/>
              </a:ext>
            </a:extLst>
          </p:cNvPr>
          <p:cNvSpPr/>
          <p:nvPr/>
        </p:nvSpPr>
        <p:spPr bwMode="auto">
          <a:xfrm>
            <a:off x="6095982" y="1428780"/>
            <a:ext cx="1371564" cy="609584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altLang="en-US" sz="3200" b="1"/>
              <a:t>67351</a:t>
            </a: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FC034F5-6C77-4632-A80A-F5F7EC22880A}"/>
              </a:ext>
            </a:extLst>
          </p:cNvPr>
          <p:cNvSpPr/>
          <p:nvPr/>
        </p:nvSpPr>
        <p:spPr bwMode="auto">
          <a:xfrm>
            <a:off x="1295486" y="1428780"/>
            <a:ext cx="1371564" cy="60958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altLang="en-US" sz="3200" b="1">
                <a:latin typeface="+mj-lt"/>
                <a:cs typeface="Times New Roman" panose="02020603050405020304" pitchFamily="18" charset="0"/>
              </a:rPr>
              <a:t>65371</a:t>
            </a: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E121F58-367B-4FB9-AE96-55661F4A396D}"/>
              </a:ext>
            </a:extLst>
          </p:cNvPr>
          <p:cNvSpPr/>
          <p:nvPr/>
        </p:nvSpPr>
        <p:spPr bwMode="auto">
          <a:xfrm>
            <a:off x="2895644" y="1428780"/>
            <a:ext cx="1371564" cy="609584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altLang="en-US" sz="3200" b="1"/>
              <a:t>75631</a:t>
            </a: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522420B-C37C-4F6A-94A3-60CD0BA14B00}"/>
              </a:ext>
            </a:extLst>
          </p:cNvPr>
          <p:cNvSpPr/>
          <p:nvPr/>
        </p:nvSpPr>
        <p:spPr bwMode="auto">
          <a:xfrm>
            <a:off x="4495824" y="1439466"/>
            <a:ext cx="1371564" cy="609584"/>
          </a:xfrm>
          <a:prstGeom prst="rect">
            <a:avLst/>
          </a:prstGeom>
          <a:solidFill>
            <a:srgbClr val="FED3D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altLang="en-US" sz="3200" b="1"/>
              <a:t>56731</a:t>
            </a: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E942A69-C665-482F-A585-4014D1F1FC30}"/>
              </a:ext>
            </a:extLst>
          </p:cNvPr>
          <p:cNvSpPr/>
          <p:nvPr/>
        </p:nvSpPr>
        <p:spPr bwMode="auto">
          <a:xfrm>
            <a:off x="6095982" y="1428780"/>
            <a:ext cx="1371564" cy="609584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altLang="en-US" sz="3200" b="1"/>
              <a:t>67351</a:t>
            </a: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40705110-A364-48F5-94FF-3A24E58F26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14" y="2910273"/>
            <a:ext cx="838178" cy="45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24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0.175 0.2666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133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0.35 0.264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1321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46914E-6 L -0.35 0.264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1321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-0.175 0.264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50" y="13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" grpId="0" animBg="1"/>
      <p:bldP spid="3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37" grpId="0" animBg="1"/>
      <p:bldP spid="38" grpId="0" animBg="1"/>
      <p:bldP spid="39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" name="Google Shape;583;p9" descr="PPT素材-03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-684354" y="-342899"/>
            <a:ext cx="10148161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42" name="Title 1"/>
          <p:cNvSpPr>
            <a:spLocks noGrp="1"/>
          </p:cNvSpPr>
          <p:nvPr/>
        </p:nvSpPr>
        <p:spPr>
          <a:xfrm rot="19560000">
            <a:off x="243859" y="426074"/>
            <a:ext cx="2246869" cy="1143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/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Dặn dò</a:t>
            </a:r>
            <a:endParaRPr lang="en-US" altLang="en-US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990694" y="1584325"/>
            <a:ext cx="7395845" cy="1974850"/>
          </a:xfrm>
          <a:prstGeom prst="rect">
            <a:avLst/>
          </a:prstGeom>
        </p:spPr>
        <p:txBody>
          <a:bodyPr anchor="ctr"/>
          <a:lstStyle/>
          <a:p>
            <a:pPr marL="0" lvl="0" indent="0" algn="l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ym typeface="+mn-ea"/>
              </a:rPr>
              <a:t>1. </a:t>
            </a:r>
            <a:r>
              <a:rPr lang="vi-VN" altLang="en-US" sz="4000" b="1" dirty="0">
                <a:sym typeface="+mn-ea"/>
              </a:rPr>
              <a:t>Chuẩn bị </a:t>
            </a:r>
            <a:r>
              <a:rPr lang="en-US" altLang="vi-VN" sz="4000" b="1" dirty="0">
                <a:sym typeface="+mn-ea"/>
              </a:rPr>
              <a:t>bài “Ô</a:t>
            </a:r>
            <a:r>
              <a:rPr lang="vi-VN" altLang="en-US" sz="4000" b="1" dirty="0">
                <a:sym typeface="+mn-ea"/>
              </a:rPr>
              <a:t>n tập các số đến 100000 </a:t>
            </a:r>
            <a:r>
              <a:rPr lang="en-US" altLang="vi-VN" sz="4000" b="1" dirty="0">
                <a:sym typeface="+mn-ea"/>
              </a:rPr>
              <a:t>(tt)”</a:t>
            </a:r>
          </a:p>
          <a:p>
            <a:pPr marL="0" lvl="0" indent="0" algn="l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ym typeface="+mn-ea"/>
              </a:rPr>
              <a:t>2. Làm thêm các bài còn </a:t>
            </a:r>
            <a:r>
              <a:rPr lang="en-US" altLang="vi-VN" sz="4000" b="1">
                <a:sym typeface="+mn-ea"/>
              </a:rPr>
              <a:t>lại.</a:t>
            </a:r>
            <a:endParaRPr lang="vi-VN" altLang="en-US" sz="4000" b="1" dirty="0"/>
          </a:p>
        </p:txBody>
      </p:sp>
      <p:pic>
        <p:nvPicPr>
          <p:cNvPr id="542" name="Google Shape;542;p7" descr="1-48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436235" y="3023235"/>
            <a:ext cx="3830955" cy="2429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3"/>
</p:tagLst>
</file>

<file path=ppt/theme/theme1.xml><?xml version="1.0" encoding="utf-8"?>
<a:theme xmlns:a="http://schemas.openxmlformats.org/drawingml/2006/main" name="2_Default Design">
  <a:themeElements>
    <a:clrScheme name="2_Default Design 2">
      <a:dk1>
        <a:srgbClr val="000000"/>
      </a:dk1>
      <a:lt1>
        <a:srgbClr val="FFFFFF"/>
      </a:lt1>
      <a:dk2>
        <a:srgbClr val="AFE91F"/>
      </a:dk2>
      <a:lt2>
        <a:srgbClr val="B2B2B2"/>
      </a:lt2>
      <a:accent1>
        <a:srgbClr val="70D34D"/>
      </a:accent1>
      <a:accent2>
        <a:srgbClr val="4192DB"/>
      </a:accent2>
      <a:accent3>
        <a:srgbClr val="FFFFFF"/>
      </a:accent3>
      <a:accent4>
        <a:srgbClr val="000000"/>
      </a:accent4>
      <a:accent5>
        <a:srgbClr val="BBE6B2"/>
      </a:accent5>
      <a:accent6>
        <a:srgbClr val="3A84C6"/>
      </a:accent6>
      <a:hlink>
        <a:srgbClr val="EC7A24"/>
      </a:hlink>
      <a:folHlink>
        <a:srgbClr val="AB6C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FDD903"/>
        </a:dk2>
        <a:lt2>
          <a:srgbClr val="B2B2B2"/>
        </a:lt2>
        <a:accent1>
          <a:srgbClr val="FF9900"/>
        </a:accent1>
        <a:accent2>
          <a:srgbClr val="76C73F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6AB438"/>
        </a:accent6>
        <a:hlink>
          <a:srgbClr val="E2507A"/>
        </a:hlink>
        <a:folHlink>
          <a:srgbClr val="5ACA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AFE91F"/>
        </a:dk2>
        <a:lt2>
          <a:srgbClr val="B2B2B2"/>
        </a:lt2>
        <a:accent1>
          <a:srgbClr val="70D34D"/>
        </a:accent1>
        <a:accent2>
          <a:srgbClr val="4192DB"/>
        </a:accent2>
        <a:accent3>
          <a:srgbClr val="FFFFFF"/>
        </a:accent3>
        <a:accent4>
          <a:srgbClr val="000000"/>
        </a:accent4>
        <a:accent5>
          <a:srgbClr val="BBE6B2"/>
        </a:accent5>
        <a:accent6>
          <a:srgbClr val="3A84C6"/>
        </a:accent6>
        <a:hlink>
          <a:srgbClr val="EC7A24"/>
        </a:hlink>
        <a:folHlink>
          <a:srgbClr val="AB6C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72D3F6"/>
        </a:dk2>
        <a:lt2>
          <a:srgbClr val="B2B2B2"/>
        </a:lt2>
        <a:accent1>
          <a:srgbClr val="51A0E1"/>
        </a:accent1>
        <a:accent2>
          <a:srgbClr val="7FCD53"/>
        </a:accent2>
        <a:accent3>
          <a:srgbClr val="FFFFFF"/>
        </a:accent3>
        <a:accent4>
          <a:srgbClr val="000000"/>
        </a:accent4>
        <a:accent5>
          <a:srgbClr val="B3CDEE"/>
        </a:accent5>
        <a:accent6>
          <a:srgbClr val="72BA4A"/>
        </a:accent6>
        <a:hlink>
          <a:srgbClr val="CB518E"/>
        </a:hlink>
        <a:folHlink>
          <a:srgbClr val="DB862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610</TotalTime>
  <Pages>0</Pages>
  <Words>203</Words>
  <Characters>0</Characters>
  <Application>Microsoft Office PowerPoint</Application>
  <DocSecurity>0</DocSecurity>
  <PresentationFormat>On-screen Show (16:9)</PresentationFormat>
  <Lines>0</Lines>
  <Paragraphs>67</Paragraphs>
  <Slides>10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  <vt:variant>
        <vt:lpstr>Custom Shows</vt:lpstr>
      </vt:variant>
      <vt:variant>
        <vt:i4>1</vt:i4>
      </vt:variant>
    </vt:vector>
  </HeadingPairs>
  <TitlesOfParts>
    <vt:vector size="17" baseType="lpstr">
      <vt:lpstr>UTM Impact</vt:lpstr>
      <vt:lpstr>UTM Androgyne</vt:lpstr>
      <vt:lpstr>等线</vt:lpstr>
      <vt:lpstr>Arial</vt:lpstr>
      <vt:lpstr>Times New Roman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自定义放映 1</vt:lpstr>
    </vt:vector>
  </TitlesOfParts>
  <Company>Guild Design Inc.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PPT544</dc:title>
  <dc:creator>www.themegallery.com</dc:creator>
  <cp:lastModifiedBy>Nguyen Huu Hieu</cp:lastModifiedBy>
  <cp:revision>258</cp:revision>
  <cp:lastPrinted>1899-12-30T00:00:00Z</cp:lastPrinted>
  <dcterms:created xsi:type="dcterms:W3CDTF">2008-02-28T09:07:44Z</dcterms:created>
  <dcterms:modified xsi:type="dcterms:W3CDTF">2021-09-03T01:58:17Z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2052-8.1.0.3526</vt:lpwstr>
  </property>
</Properties>
</file>