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heme/themeOverride3.xml" ContentType="application/vnd.openxmlformats-officedocument.themeOverride+xml"/>
  <Override PartName="/ppt/notesSlides/notesSlide11.xml" ContentType="application/vnd.openxmlformats-officedocument.presentationml.notesSlide+xml"/>
  <Override PartName="/ppt/theme/themeOverride4.xml" ContentType="application/vnd.openxmlformats-officedocument.themeOverride+xml"/>
  <Override PartName="/ppt/notesSlides/notesSlide12.xml" ContentType="application/vnd.openxmlformats-officedocument.presentationml.notesSlide+xml"/>
  <Override PartName="/ppt/theme/themeOverride5.xml" ContentType="application/vnd.openxmlformats-officedocument.themeOverride+xml"/>
  <Override PartName="/ppt/notesSlides/notesSlide13.xml" ContentType="application/vnd.openxmlformats-officedocument.presentationml.notesSlide+xml"/>
  <Override PartName="/ppt/theme/themeOverride6.xml" ContentType="application/vnd.openxmlformats-officedocument.themeOverride+xml"/>
  <Override PartName="/ppt/notesSlides/notesSlide14.xml" ContentType="application/vnd.openxmlformats-officedocument.presentationml.notesSlide+xml"/>
  <Override PartName="/ppt/theme/themeOverride7.xml" ContentType="application/vnd.openxmlformats-officedocument.themeOverr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theme/themeOverride8.xml" ContentType="application/vnd.openxmlformats-officedocument.themeOverr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  <p:sldMasterId id="2147483684" r:id="rId2"/>
    <p:sldMasterId id="2147483697" r:id="rId3"/>
  </p:sldMasterIdLst>
  <p:notesMasterIdLst>
    <p:notesMasterId r:id="rId22"/>
  </p:notesMasterIdLst>
  <p:sldIdLst>
    <p:sldId id="257" r:id="rId4"/>
    <p:sldId id="273" r:id="rId5"/>
    <p:sldId id="288" r:id="rId6"/>
    <p:sldId id="296" r:id="rId7"/>
    <p:sldId id="297" r:id="rId8"/>
    <p:sldId id="298" r:id="rId9"/>
    <p:sldId id="299" r:id="rId10"/>
    <p:sldId id="300" r:id="rId11"/>
    <p:sldId id="301" r:id="rId12"/>
    <p:sldId id="302" r:id="rId13"/>
    <p:sldId id="294" r:id="rId14"/>
    <p:sldId id="258" r:id="rId15"/>
    <p:sldId id="259" r:id="rId16"/>
    <p:sldId id="289" r:id="rId17"/>
    <p:sldId id="291" r:id="rId18"/>
    <p:sldId id="262" r:id="rId19"/>
    <p:sldId id="292" r:id="rId20"/>
    <p:sldId id="293" r:id="rId21"/>
  </p:sldIdLst>
  <p:sldSz cx="12192000" cy="6858000"/>
  <p:notesSz cx="6858000" cy="9144000"/>
  <p:embeddedFontLst>
    <p:embeddedFont>
      <p:font typeface="微软雅黑" panose="020B0503020204020204" pitchFamily="34" charset="-122"/>
      <p:regular r:id="rId23"/>
      <p:bold r:id="rId24"/>
    </p:embeddedFont>
    <p:embeddedFont>
      <p:font typeface="UTM Flamenco" panose="02040603050506020204" pitchFamily="18" charset="0"/>
      <p:regular r:id="rId25"/>
    </p:embeddedFont>
    <p:embeddedFont>
      <p:font typeface="Cambria" panose="02040503050406030204" pitchFamily="18" charset="0"/>
      <p:regular r:id="rId26"/>
      <p:bold r:id="rId27"/>
      <p:italic r:id="rId28"/>
      <p:boldItalic r:id="rId29"/>
    </p:embeddedFont>
    <p:embeddedFont>
      <p:font typeface="Calibri Light" panose="020F0302020204030204" pitchFamily="34" charset="0"/>
      <p:regular r:id="rId30"/>
      <p:italic r:id="rId31"/>
    </p:embeddedFont>
    <p:embeddedFont>
      <p:font typeface="SVN-Newton" panose="02040603050506020204" pitchFamily="18" charset="0"/>
      <p:regular r:id="rId32"/>
    </p:embeddedFont>
    <p:embeddedFont>
      <p:font typeface="UTM Scriptina KT" panose="02000500000000000000" pitchFamily="2" charset="0"/>
      <p:regular r:id="rId33"/>
    </p:embeddedFont>
    <p:embeddedFont>
      <p:font typeface="UTM Guanine" panose="02040603050506020204" pitchFamily="18" charset="0"/>
      <p:regular r:id="rId34"/>
    </p:embeddedFont>
    <p:embeddedFont>
      <p:font typeface="Arial Black" panose="020B0A04020102020204" pitchFamily="34" charset="0"/>
      <p:bold r:id="rId35"/>
    </p:embeddedFont>
    <p:embeddedFont>
      <p:font typeface="SVN-SAF" panose="02040603050506020204" pitchFamily="18" charset="0"/>
      <p:regular r:id="rId36"/>
    </p:embeddedFont>
    <p:embeddedFont>
      <p:font typeface="UVN Dzung Dakao" panose="00000400000000000000" pitchFamily="2" charset="0"/>
      <p:italic r:id="rId37"/>
    </p:embeddedFont>
    <p:embeddedFont>
      <p:font typeface="UVF Waza LT Pro" panose="03030302040805090202" pitchFamily="66" charset="0"/>
      <p:regular r:id="rId38"/>
    </p:embeddedFont>
    <p:embeddedFont>
      <p:font typeface="UTM Candombe" panose="02040603050506020204" pitchFamily="18" charset="0"/>
      <p:regular r:id="rId39"/>
    </p:embeddedFont>
    <p:embeddedFont>
      <p:font typeface="Calibri" panose="020F0502020204030204" pitchFamily="34" charset="0"/>
      <p:regular r:id="rId40"/>
      <p:bold r:id="rId41"/>
      <p:italic r:id="rId42"/>
      <p:boldItalic r:id="rId43"/>
    </p:embeddedFont>
    <p:embeddedFont>
      <p:font typeface="UTM Eremitage" panose="02040603050506020204" pitchFamily="18" charset="0"/>
      <p:regular r:id="rId44"/>
    </p:embeddedFont>
  </p:embeddedFontLst>
  <p:custDataLst>
    <p:tags r:id="rId45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17" autoAdjust="0"/>
    <p:restoredTop sz="95314" autoAdjust="0"/>
  </p:normalViewPr>
  <p:slideViewPr>
    <p:cSldViewPr snapToGrid="0">
      <p:cViewPr varScale="1">
        <p:scale>
          <a:sx n="81" d="100"/>
          <a:sy n="81" d="100"/>
        </p:scale>
        <p:origin x="1363" y="1430"/>
      </p:cViewPr>
      <p:guideLst/>
    </p:cSldViewPr>
  </p:slideViewPr>
  <p:notesTextViewPr>
    <p:cViewPr>
      <p:scale>
        <a:sx n="1" d="1"/>
        <a:sy n="1" d="1"/>
      </p:scale>
      <p:origin x="0" y="-58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font" Target="fonts/font4.fntdata"/><Relationship Id="rId39" Type="http://schemas.openxmlformats.org/officeDocument/2006/relationships/font" Target="fonts/font17.fntdata"/><Relationship Id="rId21" Type="http://schemas.openxmlformats.org/officeDocument/2006/relationships/slide" Target="slides/slide18.xml"/><Relationship Id="rId34" Type="http://schemas.openxmlformats.org/officeDocument/2006/relationships/font" Target="fonts/font12.fntdata"/><Relationship Id="rId42" Type="http://schemas.openxmlformats.org/officeDocument/2006/relationships/font" Target="fonts/font20.fntdata"/><Relationship Id="rId47" Type="http://schemas.openxmlformats.org/officeDocument/2006/relationships/viewProps" Target="viewProp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font" Target="fonts/font7.fntdata"/><Relationship Id="rId11" Type="http://schemas.openxmlformats.org/officeDocument/2006/relationships/slide" Target="slides/slide8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font" Target="fonts/font15.fntdata"/><Relationship Id="rId40" Type="http://schemas.openxmlformats.org/officeDocument/2006/relationships/font" Target="fonts/font18.fntdata"/><Relationship Id="rId45" Type="http://schemas.openxmlformats.org/officeDocument/2006/relationships/tags" Target="tags/tag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font" Target="fonts/font14.fntdata"/><Relationship Id="rId49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9.fntdata"/><Relationship Id="rId44" Type="http://schemas.openxmlformats.org/officeDocument/2006/relationships/font" Target="fonts/font22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font" Target="fonts/font13.fntdata"/><Relationship Id="rId43" Type="http://schemas.openxmlformats.org/officeDocument/2006/relationships/font" Target="fonts/font21.fntdata"/><Relationship Id="rId48" Type="http://schemas.openxmlformats.org/officeDocument/2006/relationships/theme" Target="theme/theme1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font" Target="fonts/font16.fntdata"/><Relationship Id="rId46" Type="http://schemas.openxmlformats.org/officeDocument/2006/relationships/presProps" Target="presProps.xml"/><Relationship Id="rId20" Type="http://schemas.openxmlformats.org/officeDocument/2006/relationships/slide" Target="slides/slide17.xml"/><Relationship Id="rId41" Type="http://schemas.openxmlformats.org/officeDocument/2006/relationships/font" Target="fonts/font1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D347EB-50B4-4EBD-94E9-300206B3E17F}" type="datetimeFigureOut">
              <a:rPr lang="en-US" smtClean="0"/>
              <a:t>4/8/2022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AB0303-FEBC-4005-B950-58302BB4D2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82915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BB22BD-706F-4B00-9CE0-D854D5F75CB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531030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Bấm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vô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kho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báu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quay </a:t>
            </a:r>
            <a:r>
              <a:rPr lang="en-US" baseline="0" dirty="0" err="1" smtClean="0"/>
              <a:t>lại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trang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chủ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game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AB0303-FEBC-4005-B950-58302BB4D20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832862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BB22BD-706F-4B00-9CE0-D854D5F75CB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319033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BB22BD-706F-4B00-9CE0-D854D5F75CB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510450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BB22BD-706F-4B00-9CE0-D854D5F75CB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324849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BB22BD-706F-4B00-9CE0-D854D5F75CB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5463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BB22BD-706F-4B00-9CE0-D854D5F75CB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562054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120F73-21D5-4156-BFBA-F428913AC38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33229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BB22BD-706F-4B00-9CE0-D854D5F75CB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431969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DA095D-FA42-461F-A809-F96013F0B9B1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84813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85C75F-0338-4589-9F38-CA2CFB9E60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60847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BB22BD-706F-4B00-9CE0-D854D5F75CB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20545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Nhấn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vô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dòng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chữ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đến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phần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Luyện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tập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0E338D-16E0-4AE8-BFC6-4E8BF331085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75368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Bấm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vô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kho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báu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quay </a:t>
            </a:r>
            <a:r>
              <a:rPr lang="en-US" baseline="0" dirty="0" err="1" smtClean="0"/>
              <a:t>lại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trang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chủ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game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AB0303-FEBC-4005-B950-58302BB4D20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31910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Bấm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vô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kho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báu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quay </a:t>
            </a:r>
            <a:r>
              <a:rPr lang="en-US" baseline="0" dirty="0" err="1" smtClean="0"/>
              <a:t>lại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trang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chủ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game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AB0303-FEBC-4005-B950-58302BB4D20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80726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Bấm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vô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kho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báu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quay </a:t>
            </a:r>
            <a:r>
              <a:rPr lang="en-US" baseline="0" dirty="0" err="1" smtClean="0"/>
              <a:t>lại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trang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chủ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game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AB0303-FEBC-4005-B950-58302BB4D20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31539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Bấm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vô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kho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báu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quay </a:t>
            </a:r>
            <a:r>
              <a:rPr lang="en-US" baseline="0" dirty="0" err="1" smtClean="0"/>
              <a:t>lại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trang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chủ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game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AB0303-FEBC-4005-B950-58302BB4D20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882898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Bấm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vô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kho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báu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quay </a:t>
            </a:r>
            <a:r>
              <a:rPr lang="en-US" baseline="0" dirty="0" err="1" smtClean="0"/>
              <a:t>lại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trang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chủ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game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AB0303-FEBC-4005-B950-58302BB4D20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52814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tags" Target="../tags/tag10.xml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12.xml"/><Relationship Id="rId4" Type="http://schemas.openxmlformats.org/officeDocument/2006/relationships/tags" Target="../tags/tag1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tags" Target="../tags/tag15.xml"/><Relationship Id="rId2" Type="http://schemas.openxmlformats.org/officeDocument/2006/relationships/tags" Target="../tags/tag14.xml"/><Relationship Id="rId1" Type="http://schemas.openxmlformats.org/officeDocument/2006/relationships/tags" Target="../tags/tag13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17.xml"/><Relationship Id="rId4" Type="http://schemas.openxmlformats.org/officeDocument/2006/relationships/tags" Target="../tags/tag16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tags" Target="../tags/tag20.xml"/><Relationship Id="rId2" Type="http://schemas.openxmlformats.org/officeDocument/2006/relationships/tags" Target="../tags/tag19.xml"/><Relationship Id="rId1" Type="http://schemas.openxmlformats.org/officeDocument/2006/relationships/tags" Target="../tags/tag18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22.xml"/><Relationship Id="rId4" Type="http://schemas.openxmlformats.org/officeDocument/2006/relationships/tags" Target="../tags/tag2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tags" Target="../tags/tag25.xml"/><Relationship Id="rId7" Type="http://schemas.openxmlformats.org/officeDocument/2006/relationships/slideMaster" Target="../slideMasters/slideMaster2.xml"/><Relationship Id="rId2" Type="http://schemas.openxmlformats.org/officeDocument/2006/relationships/tags" Target="../tags/tag24.xml"/><Relationship Id="rId1" Type="http://schemas.openxmlformats.org/officeDocument/2006/relationships/tags" Target="../tags/tag23.xml"/><Relationship Id="rId6" Type="http://schemas.openxmlformats.org/officeDocument/2006/relationships/tags" Target="../tags/tag28.xml"/><Relationship Id="rId5" Type="http://schemas.openxmlformats.org/officeDocument/2006/relationships/tags" Target="../tags/tag27.xml"/><Relationship Id="rId4" Type="http://schemas.openxmlformats.org/officeDocument/2006/relationships/tags" Target="../tags/tag26.xml"/></Relationships>
</file>

<file path=ppt/slideLayouts/_rels/slideLayout28.xml.rels><?xml version="1.0" encoding="UTF-8" standalone="yes"?>
<Relationships xmlns="http://schemas.openxmlformats.org/package/2006/relationships"><Relationship Id="rId8" Type="http://schemas.openxmlformats.org/officeDocument/2006/relationships/tags" Target="../tags/tag36.xml"/><Relationship Id="rId3" Type="http://schemas.openxmlformats.org/officeDocument/2006/relationships/tags" Target="../tags/tag31.xml"/><Relationship Id="rId7" Type="http://schemas.openxmlformats.org/officeDocument/2006/relationships/tags" Target="../tags/tag35.xml"/><Relationship Id="rId2" Type="http://schemas.openxmlformats.org/officeDocument/2006/relationships/tags" Target="../tags/tag30.xml"/><Relationship Id="rId1" Type="http://schemas.openxmlformats.org/officeDocument/2006/relationships/tags" Target="../tags/tag29.xml"/><Relationship Id="rId6" Type="http://schemas.openxmlformats.org/officeDocument/2006/relationships/tags" Target="../tags/tag34.xml"/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9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tags" Target="../tags/tag39.xml"/><Relationship Id="rId2" Type="http://schemas.openxmlformats.org/officeDocument/2006/relationships/tags" Target="../tags/tag38.xml"/><Relationship Id="rId1" Type="http://schemas.openxmlformats.org/officeDocument/2006/relationships/tags" Target="../tags/tag37.xml"/><Relationship Id="rId5" Type="http://schemas.openxmlformats.org/officeDocument/2006/relationships/slideMaster" Target="../slideMasters/slideMaster2.xml"/><Relationship Id="rId4" Type="http://schemas.openxmlformats.org/officeDocument/2006/relationships/tags" Target="../tags/tag40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tags" Target="../tags/tag43.xml"/><Relationship Id="rId2" Type="http://schemas.openxmlformats.org/officeDocument/2006/relationships/tags" Target="../tags/tag42.xml"/><Relationship Id="rId1" Type="http://schemas.openxmlformats.org/officeDocument/2006/relationships/tags" Target="../tags/tag41.xml"/><Relationship Id="rId4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tags" Target="../tags/tag46.xml"/><Relationship Id="rId7" Type="http://schemas.openxmlformats.org/officeDocument/2006/relationships/slideMaster" Target="../slideMasters/slideMaster2.xml"/><Relationship Id="rId2" Type="http://schemas.openxmlformats.org/officeDocument/2006/relationships/tags" Target="../tags/tag45.xml"/><Relationship Id="rId1" Type="http://schemas.openxmlformats.org/officeDocument/2006/relationships/tags" Target="../tags/tag44.xml"/><Relationship Id="rId6" Type="http://schemas.openxmlformats.org/officeDocument/2006/relationships/tags" Target="../tags/tag49.xml"/><Relationship Id="rId5" Type="http://schemas.openxmlformats.org/officeDocument/2006/relationships/tags" Target="../tags/tag48.xml"/><Relationship Id="rId4" Type="http://schemas.openxmlformats.org/officeDocument/2006/relationships/tags" Target="../tags/tag47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tags" Target="../tags/tag52.xml"/><Relationship Id="rId2" Type="http://schemas.openxmlformats.org/officeDocument/2006/relationships/tags" Target="../tags/tag51.xml"/><Relationship Id="rId1" Type="http://schemas.openxmlformats.org/officeDocument/2006/relationships/tags" Target="../tags/tag50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54.xml"/><Relationship Id="rId4" Type="http://schemas.openxmlformats.org/officeDocument/2006/relationships/tags" Target="../tags/tag53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tags" Target="../tags/tag57.xml"/><Relationship Id="rId2" Type="http://schemas.openxmlformats.org/officeDocument/2006/relationships/tags" Target="../tags/tag56.xml"/><Relationship Id="rId1" Type="http://schemas.openxmlformats.org/officeDocument/2006/relationships/tags" Target="../tags/tag55.xml"/><Relationship Id="rId5" Type="http://schemas.openxmlformats.org/officeDocument/2006/relationships/slideMaster" Target="../slideMasters/slideMaster2.xml"/><Relationship Id="rId4" Type="http://schemas.openxmlformats.org/officeDocument/2006/relationships/tags" Target="../tags/tag58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tags" Target="../tags/tag61.xml"/><Relationship Id="rId2" Type="http://schemas.openxmlformats.org/officeDocument/2006/relationships/tags" Target="../tags/tag60.xml"/><Relationship Id="rId1" Type="http://schemas.openxmlformats.org/officeDocument/2006/relationships/tags" Target="../tags/tag59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63.xml"/><Relationship Id="rId4" Type="http://schemas.openxmlformats.org/officeDocument/2006/relationships/tags" Target="../tags/tag6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2022/4/8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2667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2022/4/8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6076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2022/4/8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2066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2022/4/8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4289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2022/4/8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1844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2022/4/8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4207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2022/4/8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2680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2022/4/8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4592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2022/4/8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7107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A9BA372A-8880-415F-A5F1-729A030E86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5352" y="4272640"/>
            <a:ext cx="4355766" cy="4965857"/>
          </a:xfrm>
          <a:prstGeom prst="rect">
            <a:avLst/>
          </a:prstGeom>
        </p:spPr>
      </p:pic>
      <p:sp>
        <p:nvSpPr>
          <p:cNvPr id="9" name="直角三角形 8">
            <a:extLst>
              <a:ext uri="{FF2B5EF4-FFF2-40B4-BE49-F238E27FC236}">
                <a16:creationId xmlns:a16="http://schemas.microsoft.com/office/drawing/2014/main" id="{1C2C53F3-DB7F-4FE6-950D-43C7AD025A9C}"/>
              </a:ext>
            </a:extLst>
          </p:cNvPr>
          <p:cNvSpPr/>
          <p:nvPr userDrawn="1"/>
        </p:nvSpPr>
        <p:spPr>
          <a:xfrm flipV="1">
            <a:off x="-1" y="-3"/>
            <a:ext cx="9833811" cy="9095875"/>
          </a:xfrm>
          <a:prstGeom prst="rtTriangle">
            <a:avLst/>
          </a:prstGeom>
          <a:solidFill>
            <a:srgbClr val="F590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B5BFF472-03D1-4D8A-9E3F-13C821657A6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1673" y="-589888"/>
            <a:ext cx="2320760" cy="2320760"/>
          </a:xfrm>
          <a:prstGeom prst="rect">
            <a:avLst/>
          </a:prstGeom>
        </p:spPr>
      </p:pic>
      <p:grpSp>
        <p:nvGrpSpPr>
          <p:cNvPr id="11" name="组合 10">
            <a:extLst>
              <a:ext uri="{FF2B5EF4-FFF2-40B4-BE49-F238E27FC236}">
                <a16:creationId xmlns:a16="http://schemas.microsoft.com/office/drawing/2014/main" id="{3A194D50-19F0-4664-959C-8DECF7B3952B}"/>
              </a:ext>
            </a:extLst>
          </p:cNvPr>
          <p:cNvGrpSpPr/>
          <p:nvPr userDrawn="1"/>
        </p:nvGrpSpPr>
        <p:grpSpPr>
          <a:xfrm rot="20403963">
            <a:off x="-869277" y="1140986"/>
            <a:ext cx="13930554" cy="4576029"/>
            <a:chOff x="-2760778" y="644736"/>
            <a:chExt cx="18006786" cy="5915025"/>
          </a:xfrm>
        </p:grpSpPr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9F6C19BB-F629-43A1-95F2-448C952D53E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760778" y="644736"/>
              <a:ext cx="5915025" cy="5915025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7D28E5B6-2F55-449E-938A-34E7E9BD946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30983" y="644736"/>
              <a:ext cx="5915025" cy="5915025"/>
            </a:xfrm>
            <a:prstGeom prst="rect">
              <a:avLst/>
            </a:prstGeom>
          </p:spPr>
        </p:pic>
      </p:grpSp>
      <p:pic>
        <p:nvPicPr>
          <p:cNvPr id="14" name="图片 13">
            <a:extLst>
              <a:ext uri="{FF2B5EF4-FFF2-40B4-BE49-F238E27FC236}">
                <a16:creationId xmlns:a16="http://schemas.microsoft.com/office/drawing/2014/main" id="{418122AB-C408-4CEA-B0AB-082B5B8651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4085" y="-752057"/>
            <a:ext cx="4355766" cy="4965857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24801535-4A61-4CAB-9472-66B8537EEE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383" y="4184161"/>
            <a:ext cx="4355766" cy="4965857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A4986451-6CED-4592-A10B-2922B463275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2828" y="-703173"/>
            <a:ext cx="4355766" cy="4965857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8CC4D262-58D2-4DB2-BB12-59C6B8702B97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790" y="60553"/>
            <a:ext cx="11548420" cy="6736894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6F49524F-99E4-4782-A312-16DAD3D40AD9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739" y="444241"/>
            <a:ext cx="949157" cy="949157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F745DFC8-EA6A-467A-A2D0-D06565468FDE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5445" y="5675525"/>
            <a:ext cx="920219" cy="920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8591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2022/4/8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8731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2022/4/8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1223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2022/4/8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9565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2022/4/8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5764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07215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54827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 b="1" i="0" spc="300" baseline="0">
                <a:solidFill>
                  <a:schemeClr val="tx1">
                    <a:lumMod val="85000"/>
                    <a:lumOff val="15000"/>
                  </a:schemeClr>
                </a:solidFill>
                <a:effectLst/>
              </a:defRPr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 eaLnBrk="1" fontAlgn="auto" latinLnBrk="0" hangingPunct="1">
              <a:lnSpc>
                <a:spcPct val="110000"/>
              </a:lnSpc>
              <a:buNone/>
              <a:defRPr sz="2400" u="none" strike="noStrike" kern="1200" cap="none" spc="20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2022/4/8</a:t>
            </a:fld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062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000">
        <p14:flip dir="r"/>
      </p:transition>
    </mc:Choice>
    <mc:Fallback xmlns="">
      <p:transition spd="slow" advClick="0" advTm="3000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36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●"/>
              <a:defRPr kumimoji="0" lang="zh-CN" altLang="en-US" sz="18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5pPr>
            <a:lvl6pPr marL="2286000" indent="0">
              <a:buNone/>
              <a:defRPr/>
            </a:lvl6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2022/4/8</a:t>
            </a:fld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6163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000">
        <p14:flip dir="r"/>
      </p:transition>
    </mc:Choice>
    <mc:Fallback xmlns="">
      <p:transition spd="slow" advClick="0" advTm="3000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 b="1" i="0" u="none" strike="noStrike" kern="1200" cap="none" spc="300" normalizeH="0" baseline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uFillTx/>
              </a:defRPr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 eaLnBrk="1" fontAlgn="auto" latinLnBrk="0" hangingPunct="1">
              <a:lnSpc>
                <a:spcPct val="130000"/>
              </a:lnSpc>
              <a:buNone/>
              <a:defRPr kumimoji="0" lang="zh-CN" altLang="en-US" sz="1800" b="0" i="0" u="none" strike="noStrike" kern="1200" cap="none" spc="150" normalizeH="0" baseline="0" noProof="1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2022/4/8</a:t>
            </a:fld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6868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000">
        <p14:flip dir="r"/>
      </p:transition>
    </mc:Choice>
    <mc:Fallback xmlns="">
      <p:transition spd="slow" advClick="0" advTm="3000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36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>
            <a:lvl1pPr marL="228600" indent="-228600" eaLnBrk="1" fontAlgn="auto" latinLnBrk="0" hangingPunct="1">
              <a:lnSpc>
                <a:spcPct val="130000"/>
              </a:lnSpc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685800" indent="-228600" defTabSz="914400" eaLnBrk="1" fontAlgn="auto" latinLnBrk="0" hangingPunct="1">
              <a:lnSpc>
                <a:spcPct val="120000"/>
              </a:lnSpc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eaLnBrk="1" fontAlgn="auto" latinLnBrk="0" hangingPunct="1">
              <a:lnSpc>
                <a:spcPct val="120000"/>
              </a:lnSpc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eaLnBrk="1" fontAlgn="auto" latinLnBrk="0" hangingPunct="1">
              <a:lnSpc>
                <a:spcPct val="120000"/>
              </a:lnSpc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eaLnBrk="1" fontAlgn="auto" latinLnBrk="0" hangingPunct="1">
              <a:lnSpc>
                <a:spcPct val="120000"/>
              </a:lnSpc>
              <a:defRPr sz="1400" u="none" strike="noStrike" kern="1200" cap="none" spc="150" normalizeH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2022/4/8</a:t>
            </a:fld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0450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000">
        <p14:flip dir="r"/>
      </p:transition>
    </mc:Choice>
    <mc:Fallback xmlns="">
      <p:transition spd="slow" advClick="0" advTm="3000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36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2000" b="1" u="none" strike="noStrike" kern="1200" cap="none" spc="200" normalizeH="0" baseline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4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kumimoji="0" lang="zh-CN" altLang="en-US" sz="2000" b="1" i="0" u="none" strike="noStrike" kern="1200" cap="none" spc="20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2022/4/8</a:t>
            </a:fld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7673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000">
        <p14:flip dir="r"/>
      </p:transition>
    </mc:Choice>
    <mc:Fallback xmlns="">
      <p:transition spd="slow" advClick="0" advTm="3000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36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2022/4/8</a:t>
            </a:fld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0488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000">
        <p14:flip dir="r"/>
      </p:transition>
    </mc:Choice>
    <mc:Fallback xmlns="">
      <p:transition spd="slow" advClick="0" advTm="3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2022/4/8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8458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2022/4/8</a:t>
            </a:fld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2031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000">
        <p14:flip dir="r"/>
      </p:transition>
    </mc:Choice>
    <mc:Fallback xmlns="">
      <p:transition spd="slow" advClick="0" advTm="3000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457200" indent="0" defTabSz="914400" eaLnBrk="1" fontAlgn="auto" latinLnBrk="0" hangingPunct="1">
              <a:buFont typeface="Arial" panose="020B0604020202020204" pitchFamily="34" charset="0"/>
              <a:buNone/>
              <a:tabLst>
                <a:tab pos="1609725" algn="l"/>
                <a:tab pos="1609725" algn="l"/>
                <a:tab pos="1609725" algn="l"/>
                <a:tab pos="1609725" algn="l"/>
              </a:tabLst>
              <a:defRPr u="none" strike="noStrike" kern="1200" cap="none" spc="150" normalizeH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eaLnBrk="1" fontAlgn="auto" latinLnBrk="0" hangingPunct="1">
              <a:buFont typeface="Arial" panose="020B0604020202020204" pitchFamily="34" charset="0"/>
              <a:buChar char="●"/>
              <a:defRPr u="none" strike="noStrike" kern="1200" cap="none" spc="150" normalizeH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eaLnBrk="1" fontAlgn="auto" latinLnBrk="0" hangingPunct="1">
              <a:defRPr u="none" strike="noStrike" kern="1200" cap="none" spc="150" normalizeH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eaLnBrk="1" fontAlgn="auto" latinLnBrk="0" hangingPunct="1">
              <a:defRPr u="none" strike="noStrike" kern="1200" cap="none" spc="150" normalizeH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FD9D74-47D9-4702-A33C-335B63B48DBF}" type="datetimeFigureOut">
              <a:rPr kumimoji="0" lang="zh-CN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2022/4/8</a:t>
            </a:fld>
            <a:endParaRPr kumimoji="0" lang="zh-CN" alt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BC47A4-756D-490B-A52F-7D9E2C9FC05F}" type="slidenum">
              <a:rPr kumimoji="0" lang="zh-CN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872801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000">
        <p14:flip dir="r"/>
      </p:transition>
    </mc:Choice>
    <mc:Fallback xmlns="">
      <p:transition spd="slow" advClick="0" advTm="3000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1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kumimoji="0" lang="zh-CN" altLang="en-US" sz="28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 eaLnBrk="1" fontAlgn="auto" latinLnBrk="0" hangingPunct="1">
              <a:lnSpc>
                <a:spcPct val="130000"/>
              </a:lnSpc>
              <a:spcAft>
                <a:spcPts val="1000"/>
              </a:spcAft>
              <a:buFont typeface="Arial" panose="020B0604020202020204" pitchFamily="34" charset="0"/>
              <a:buChar char="●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1pPr>
            <a:lvl2pPr marL="685800" indent="-228600" defTabSz="914400" eaLnBrk="1" fontAlgn="auto" latinLnBrk="0" hangingPunct="1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2pPr>
            <a:lvl3pPr marL="1143000" indent="-228600" eaLnBrk="1" fontAlgn="auto" latinLnBrk="0" hangingPunct="1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●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3pPr>
            <a:lvl4pPr marL="1600200" indent="-228600" eaLnBrk="1" fontAlgn="auto" latinLnBrk="0" hangingPunct="1">
              <a:lnSpc>
                <a:spcPct val="120000"/>
              </a:lnSpc>
              <a:spcAft>
                <a:spcPts val="300"/>
              </a:spcAft>
              <a:buFont typeface="Wingdings" panose="05000000000000000000" charset="0"/>
              <a:buChar char="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4pPr>
            <a:lvl5pPr marL="2057400" indent="-228600" eaLnBrk="1" fontAlgn="auto" latinLnBrk="0" hangingPunct="1">
              <a:lnSpc>
                <a:spcPct val="120000"/>
              </a:lnSpc>
              <a:spcAft>
                <a:spcPts val="300"/>
              </a:spcAft>
              <a:buFont typeface="Arial" panose="020B0604020202020204" pitchFamily="34" charset="0"/>
              <a:buChar char="•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2022/4/8</a:t>
            </a:fld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8990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000">
        <p14:flip dir="r"/>
      </p:transition>
    </mc:Choice>
    <mc:Fallback xmlns="">
      <p:transition spd="slow" advClick="0" advTm="3000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2022/4/8</a:t>
            </a:fld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>
            <a:lvl1pPr marL="228600" indent="-228600" eaLnBrk="1" fontAlgn="auto" latinLnBrk="0" hangingPunct="1">
              <a:lnSpc>
                <a:spcPct val="130000"/>
              </a:lnSpc>
              <a:buFont typeface="Arial" panose="020B0604020202020204" pitchFamily="34" charset="0"/>
              <a:buChar char="●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1pPr>
            <a:lvl2pPr marL="685800" indent="-228600" defTabSz="914400" eaLnBrk="1" fontAlgn="auto" latinLnBrk="0" hangingPunct="1">
              <a:lnSpc>
                <a:spcPct val="120000"/>
              </a:lnSpc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2pPr>
            <a:lvl3pPr marL="1143000" indent="-228600" eaLnBrk="1" fontAlgn="auto" latinLnBrk="0" hangingPunct="1">
              <a:lnSpc>
                <a:spcPct val="120000"/>
              </a:lnSpc>
              <a:buFont typeface="Arial" panose="020B0604020202020204" pitchFamily="34" charset="0"/>
              <a:buChar char="●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3pPr>
            <a:lvl4pPr marL="1600200" indent="-228600" eaLnBrk="1" fontAlgn="auto" latinLnBrk="0" hangingPunct="1">
              <a:lnSpc>
                <a:spcPct val="120000"/>
              </a:lnSpc>
              <a:buFont typeface="Wingdings" panose="05000000000000000000" charset="0"/>
              <a:buChar char="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4pPr>
            <a:lvl5pPr marL="2057400" indent="-228600" eaLnBrk="1" fontAlgn="auto" latinLnBrk="0" hangingPunct="1">
              <a:lnSpc>
                <a:spcPct val="120000"/>
              </a:lnSpc>
              <a:buFont typeface="Arial" panose="020B0604020202020204" pitchFamily="34" charset="0"/>
              <a:buChar char="•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875498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000">
        <p14:flip dir="r"/>
      </p:transition>
    </mc:Choice>
    <mc:Fallback xmlns="">
      <p:transition spd="slow" advClick="0" advTm="3000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2022/4/8</a:t>
            </a:fld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marL="0" marR="0" algn="ctr" defTabSz="914400" rtl="0" eaLnBrk="1" fontAlgn="auto" latinLnBrk="0" hangingPunct="1">
              <a:lnSpc>
                <a:spcPct val="100000"/>
              </a:lnSpc>
              <a:buNone/>
              <a:defRPr kumimoji="0" lang="zh-CN" altLang="en-US" sz="60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5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3718593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000">
        <p14:flip dir="r"/>
      </p:transition>
    </mc:Choice>
    <mc:Fallback xmlns="">
      <p:transition spd="slow" advClick="0" advTm="3000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61E36E50-BAEE-4DA5-BC02-440E32B4F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8E206C6B-0705-484B-97B2-4864A86ECB9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1993900"/>
            <a:ext cx="10515600" cy="4191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806326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8C5057-3288-4F3C-91A6-BF59F2E7735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72D6B5-BB0D-4F3F-9483-5B16448F7DD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616279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8C5057-3288-4F3C-91A6-BF59F2E7735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72D6B5-BB0D-4F3F-9483-5B16448F7DD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915349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8C5057-3288-4F3C-91A6-BF59F2E7735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72D6B5-BB0D-4F3F-9483-5B16448F7DD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245583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8C5057-3288-4F3C-91A6-BF59F2E7735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72D6B5-BB0D-4F3F-9483-5B16448F7DD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39673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2022/4/8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4820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8C5057-3288-4F3C-91A6-BF59F2E7735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72D6B5-BB0D-4F3F-9483-5B16448F7DD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728888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8C5057-3288-4F3C-91A6-BF59F2E7735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72D6B5-BB0D-4F3F-9483-5B16448F7DD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525562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8C5057-3288-4F3C-91A6-BF59F2E7735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72D6B5-BB0D-4F3F-9483-5B16448F7DD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27157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8C5057-3288-4F3C-91A6-BF59F2E7735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72D6B5-BB0D-4F3F-9483-5B16448F7DD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96377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8C5057-3288-4F3C-91A6-BF59F2E7735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72D6B5-BB0D-4F3F-9483-5B16448F7DD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91673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8C5057-3288-4F3C-91A6-BF59F2E7735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72D6B5-BB0D-4F3F-9483-5B16448F7DD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05276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8C5057-3288-4F3C-91A6-BF59F2E7735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72D6B5-BB0D-4F3F-9483-5B16448F7DD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93420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8C5057-3288-4F3C-91A6-BF59F2E7735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72D6B5-BB0D-4F3F-9483-5B16448F7DD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49076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8C5057-3288-4F3C-91A6-BF59F2E7735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72D6B5-BB0D-4F3F-9483-5B16448F7DD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40334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8C5057-3288-4F3C-91A6-BF59F2E7735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72D6B5-BB0D-4F3F-9483-5B16448F7DD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87593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2022/4/8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9309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8C5057-3288-4F3C-91A6-BF59F2E7735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72D6B5-BB0D-4F3F-9483-5B16448F7DD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35932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8C5057-3288-4F3C-91A6-BF59F2E7735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72D6B5-BB0D-4F3F-9483-5B16448F7DD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17605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8C5057-3288-4F3C-91A6-BF59F2E7735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72D6B5-BB0D-4F3F-9483-5B16448F7DD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72054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8C5057-3288-4F3C-91A6-BF59F2E7735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72D6B5-BB0D-4F3F-9483-5B16448F7DD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7035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8C5057-3288-4F3C-91A6-BF59F2E7735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72D6B5-BB0D-4F3F-9483-5B16448F7DD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4307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8C5057-3288-4F3C-91A6-BF59F2E7735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72D6B5-BB0D-4F3F-9483-5B16448F7DD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62037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8C5057-3288-4F3C-91A6-BF59F2E7735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72D6B5-BB0D-4F3F-9483-5B16448F7DD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797998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8C5057-3288-4F3C-91A6-BF59F2E7735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72D6B5-BB0D-4F3F-9483-5B16448F7DD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780266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8C5057-3288-4F3C-91A6-BF59F2E7735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72D6B5-BB0D-4F3F-9483-5B16448F7DD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095897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8C5057-3288-4F3C-91A6-BF59F2E7735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72D6B5-BB0D-4F3F-9483-5B16448F7DD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38462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2022/4/8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5220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67526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2022/4/8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2836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2022/4/8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329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2022/4/8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4488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2.xml"/><Relationship Id="rId18" Type="http://schemas.openxmlformats.org/officeDocument/2006/relationships/tags" Target="../tags/tag6.xml"/><Relationship Id="rId3" Type="http://schemas.openxmlformats.org/officeDocument/2006/relationships/slideLayout" Target="../slideLayouts/slideLayout26.xml"/><Relationship Id="rId21" Type="http://schemas.openxmlformats.org/officeDocument/2006/relationships/hyperlink" Target="https://www.facebook.com/groups/629898828017053" TargetMode="Externa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17" Type="http://schemas.openxmlformats.org/officeDocument/2006/relationships/tags" Target="../tags/tag5.xml"/><Relationship Id="rId2" Type="http://schemas.openxmlformats.org/officeDocument/2006/relationships/slideLayout" Target="../slideLayouts/slideLayout25.xml"/><Relationship Id="rId16" Type="http://schemas.openxmlformats.org/officeDocument/2006/relationships/tags" Target="../tags/tag4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5" Type="http://schemas.openxmlformats.org/officeDocument/2006/relationships/tags" Target="../tags/tag3.xml"/><Relationship Id="rId10" Type="http://schemas.openxmlformats.org/officeDocument/2006/relationships/slideLayout" Target="../slideLayouts/slideLayout33.xml"/><Relationship Id="rId19" Type="http://schemas.openxmlformats.org/officeDocument/2006/relationships/tags" Target="../tags/tag7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tags" Target="../tags/tag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slideLayout" Target="../slideLayouts/slideLayout48.xml"/><Relationship Id="rId18" Type="http://schemas.openxmlformats.org/officeDocument/2006/relationships/slideLayout" Target="../slideLayouts/slideLayout53.xml"/><Relationship Id="rId26" Type="http://schemas.openxmlformats.org/officeDocument/2006/relationships/theme" Target="../theme/theme3.xml"/><Relationship Id="rId3" Type="http://schemas.openxmlformats.org/officeDocument/2006/relationships/slideLayout" Target="../slideLayouts/slideLayout38.xml"/><Relationship Id="rId21" Type="http://schemas.openxmlformats.org/officeDocument/2006/relationships/slideLayout" Target="../slideLayouts/slideLayout56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17" Type="http://schemas.openxmlformats.org/officeDocument/2006/relationships/slideLayout" Target="../slideLayouts/slideLayout52.xml"/><Relationship Id="rId25" Type="http://schemas.openxmlformats.org/officeDocument/2006/relationships/slideLayout" Target="../slideLayouts/slideLayout60.xml"/><Relationship Id="rId2" Type="http://schemas.openxmlformats.org/officeDocument/2006/relationships/slideLayout" Target="../slideLayouts/slideLayout37.xml"/><Relationship Id="rId16" Type="http://schemas.openxmlformats.org/officeDocument/2006/relationships/slideLayout" Target="../slideLayouts/slideLayout51.xml"/><Relationship Id="rId20" Type="http://schemas.openxmlformats.org/officeDocument/2006/relationships/slideLayout" Target="../slideLayouts/slideLayout55.xml"/><Relationship Id="rId29" Type="http://schemas.openxmlformats.org/officeDocument/2006/relationships/hyperlink" Target="https://www.facebook.com/groups/629898828017053" TargetMode="Externa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24" Type="http://schemas.openxmlformats.org/officeDocument/2006/relationships/slideLayout" Target="../slideLayouts/slideLayout59.xml"/><Relationship Id="rId5" Type="http://schemas.openxmlformats.org/officeDocument/2006/relationships/slideLayout" Target="../slideLayouts/slideLayout40.xml"/><Relationship Id="rId15" Type="http://schemas.openxmlformats.org/officeDocument/2006/relationships/slideLayout" Target="../slideLayouts/slideLayout50.xml"/><Relationship Id="rId23" Type="http://schemas.openxmlformats.org/officeDocument/2006/relationships/slideLayout" Target="../slideLayouts/slideLayout58.xml"/><Relationship Id="rId28" Type="http://schemas.openxmlformats.org/officeDocument/2006/relationships/image" Target="../media/image1.png"/><Relationship Id="rId10" Type="http://schemas.openxmlformats.org/officeDocument/2006/relationships/slideLayout" Target="../slideLayouts/slideLayout45.xml"/><Relationship Id="rId19" Type="http://schemas.openxmlformats.org/officeDocument/2006/relationships/slideLayout" Target="../slideLayouts/slideLayout54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slideLayout" Target="../slideLayouts/slideLayout49.xml"/><Relationship Id="rId22" Type="http://schemas.openxmlformats.org/officeDocument/2006/relationships/slideLayout" Target="../slideLayouts/slideLayout57.xml"/><Relationship Id="rId27" Type="http://schemas.openxmlformats.org/officeDocument/2006/relationships/image" Target="../media/image10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ED8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2022/4/8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F643CC4-EDBA-40BC-8BCE-27E547E4D865}"/>
              </a:ext>
            </a:extLst>
          </p:cNvPr>
          <p:cNvPicPr>
            <a:picLocks noChangeAspect="1"/>
          </p:cNvPicPr>
          <p:nvPr userDrawn="1"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6030" y="7675209"/>
            <a:ext cx="1152128" cy="1959214"/>
          </a:xfrm>
          <a:prstGeom prst="rect">
            <a:avLst/>
          </a:prstGeom>
        </p:spPr>
      </p:pic>
      <p:sp>
        <p:nvSpPr>
          <p:cNvPr id="8" name="TextBox 3">
            <a:extLst>
              <a:ext uri="{FF2B5EF4-FFF2-40B4-BE49-F238E27FC236}">
                <a16:creationId xmlns:a16="http://schemas.microsoft.com/office/drawing/2014/main" id="{90770759-9259-48BC-9B3D-4F4F12E5F9D8}"/>
              </a:ext>
            </a:extLst>
          </p:cNvPr>
          <p:cNvSpPr txBox="1"/>
          <p:nvPr userDrawn="1"/>
        </p:nvSpPr>
        <p:spPr>
          <a:xfrm>
            <a:off x="2865660" y="871045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BF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BF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  <a:hlinkClick r:id="rId26"/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>
                  <a:lumMod val="50000"/>
                </a:srgbClr>
              </a:solidFill>
              <a:effectLst/>
              <a:uLnTx/>
              <a:uFillTx/>
              <a:latin typeface="SVN-Newton" panose="02040603050506020204" pitchFamily="18" charset="0"/>
              <a:ea typeface="微软雅黑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+mn-cs"/>
                <a:sym typeface="Arial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+mn-cs"/>
                <a:sym typeface="Arial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+mn-cs"/>
                <a:sym typeface="Arial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微软雅黑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F4E2F35-BCEE-4D0E-A98B-DCA0F1B48B3D}"/>
              </a:ext>
            </a:extLst>
          </p:cNvPr>
          <p:cNvSpPr txBox="1">
            <a:spLocks/>
          </p:cNvSpPr>
          <p:nvPr userDrawn="1"/>
        </p:nvSpPr>
        <p:spPr>
          <a:xfrm>
            <a:off x="1429952" y="9310736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6CC8EC"/>
                </a:solidFill>
                <a:effectLst/>
                <a:uLnTx/>
                <a:uFillTx/>
                <a:latin typeface="#9Slide07 HoneyCream" pitchFamily="2" charset="0"/>
                <a:ea typeface="微软雅黑"/>
                <a:cs typeface="+mn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6CC8EC"/>
              </a:solidFill>
              <a:effectLst/>
              <a:uLnTx/>
              <a:uFillTx/>
              <a:latin typeface="#9Slide07 HoneyCream" pitchFamily="2" charset="0"/>
              <a:ea typeface="微软雅黑"/>
              <a:cs typeface="+mn-cs"/>
              <a:sym typeface="Arial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F7123EE-C62C-4B81-932E-FD785DD2C886}"/>
              </a:ext>
            </a:extLst>
          </p:cNvPr>
          <p:cNvPicPr>
            <a:picLocks noChangeAspect="1"/>
          </p:cNvPicPr>
          <p:nvPr userDrawn="1"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23172" y="-10077887"/>
            <a:ext cx="1152128" cy="195921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AA41CD8-0B29-4E70-83B7-FFEF21784CAC}"/>
              </a:ext>
            </a:extLst>
          </p:cNvPr>
          <p:cNvPicPr>
            <a:picLocks noChangeAspect="1"/>
          </p:cNvPicPr>
          <p:nvPr userDrawn="1"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96390" y="-9098280"/>
            <a:ext cx="1152128" cy="195921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93A9AFA-2307-4D7D-AC1F-49D1FC638554}"/>
              </a:ext>
            </a:extLst>
          </p:cNvPr>
          <p:cNvPicPr>
            <a:picLocks noChangeAspect="1"/>
          </p:cNvPicPr>
          <p:nvPr userDrawn="1"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23172" y="18278002"/>
            <a:ext cx="1152128" cy="195921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7A391FB-4D97-4193-B59E-DA33960917AF}"/>
              </a:ext>
            </a:extLst>
          </p:cNvPr>
          <p:cNvPicPr>
            <a:picLocks noChangeAspect="1"/>
          </p:cNvPicPr>
          <p:nvPr userDrawn="1"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88508" y="19257609"/>
            <a:ext cx="1152128" cy="1959214"/>
          </a:xfrm>
          <a:prstGeom prst="rect">
            <a:avLst/>
          </a:prstGeom>
        </p:spPr>
      </p:pic>
      <p:sp>
        <p:nvSpPr>
          <p:cNvPr id="14" name="矩形 17">
            <a:extLst>
              <a:ext uri="{FF2B5EF4-FFF2-40B4-BE49-F238E27FC236}">
                <a16:creationId xmlns:a16="http://schemas.microsoft.com/office/drawing/2014/main" id="{738EAEBA-15D0-4785-BBBF-82632E3A01A6}"/>
              </a:ext>
            </a:extLst>
          </p:cNvPr>
          <p:cNvSpPr/>
          <p:nvPr userDrawn="1"/>
        </p:nvSpPr>
        <p:spPr>
          <a:xfrm>
            <a:off x="-46563" y="-32552"/>
            <a:ext cx="13099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00" cap="none" spc="0" normalizeH="0" baseline="0" noProof="0" dirty="0" err="1">
                <a:ln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Măng</a:t>
            </a:r>
            <a:r>
              <a:rPr kumimoji="0" lang="en-US" altLang="zh-CN" sz="1800" b="0" i="0" u="none" strike="noStrike" kern="100" cap="none" spc="0" normalizeH="0" baseline="0" noProof="0" dirty="0">
                <a:ln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 non</a:t>
            </a:r>
          </a:p>
        </p:txBody>
      </p:sp>
      <p:sp>
        <p:nvSpPr>
          <p:cNvPr id="15" name="矩形 17">
            <a:extLst>
              <a:ext uri="{FF2B5EF4-FFF2-40B4-BE49-F238E27FC236}">
                <a16:creationId xmlns:a16="http://schemas.microsoft.com/office/drawing/2014/main" id="{738EAEBA-15D0-4785-BBBF-82632E3A01A6}"/>
              </a:ext>
            </a:extLst>
          </p:cNvPr>
          <p:cNvSpPr/>
          <p:nvPr userDrawn="1"/>
        </p:nvSpPr>
        <p:spPr>
          <a:xfrm>
            <a:off x="11445240" y="6488668"/>
            <a:ext cx="13099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00" cap="none" spc="0" normalizeH="0" baseline="0" noProof="0" dirty="0" err="1">
                <a:ln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Măng</a:t>
            </a:r>
            <a:r>
              <a:rPr kumimoji="0" lang="en-US" altLang="zh-CN" sz="1800" b="0" i="0" u="none" strike="noStrike" kern="100" cap="none" spc="0" normalizeH="0" baseline="0" noProof="0" dirty="0">
                <a:ln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1800" b="0" i="0" u="none" strike="noStrike" kern="100" cap="none" spc="0" normalizeH="0" baseline="0" noProof="0" dirty="0" smtClean="0">
                <a:ln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Non</a:t>
            </a:r>
            <a:endParaRPr kumimoji="0" lang="en-US" altLang="zh-CN" sz="1800" b="0" i="0" u="none" strike="noStrike" kern="100" cap="none" spc="0" normalizeH="0" baseline="0" noProof="0" dirty="0">
              <a:ln>
                <a:noFill/>
              </a:ln>
              <a:solidFill>
                <a:schemeClr val="accent1">
                  <a:lumMod val="60000"/>
                  <a:lumOff val="40000"/>
                </a:schemeClr>
              </a:solidFill>
              <a:effectLst/>
              <a:uLnTx/>
              <a:uFillTx/>
              <a:latin typeface="UTM Candombe" panose="02040603050506020204" pitchFamily="18" charset="0"/>
              <a:ea typeface="字魂131号-酷乐潮玩体" panose="00000500000000000000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96872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83" r:id="rId8"/>
    <p:sldLayoutId id="2147483682" r:id="rId9"/>
    <p:sldLayoutId id="2147483681" r:id="rId10"/>
    <p:sldLayoutId id="2147483680" r:id="rId11"/>
    <p:sldLayoutId id="2147483679" r:id="rId12"/>
    <p:sldLayoutId id="2147483678" r:id="rId13"/>
    <p:sldLayoutId id="2147483677" r:id="rId14"/>
    <p:sldLayoutId id="2147483676" r:id="rId15"/>
    <p:sldLayoutId id="2147483675" r:id="rId16"/>
    <p:sldLayoutId id="2147483674" r:id="rId17"/>
    <p:sldLayoutId id="2147483668" r:id="rId18"/>
    <p:sldLayoutId id="2147483669" r:id="rId19"/>
    <p:sldLayoutId id="2147483670" r:id="rId20"/>
    <p:sldLayoutId id="2147483671" r:id="rId21"/>
    <p:sldLayoutId id="2147483672" r:id="rId22"/>
    <p:sldLayoutId id="2147483673" r:id="rId2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DA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5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6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7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2022/4/8</a:t>
            </a:fld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8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9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F643CC4-EDBA-40BC-8BCE-27E547E4D865}"/>
              </a:ext>
            </a:extLst>
          </p:cNvPr>
          <p:cNvPicPr>
            <a:picLocks noChangeAspect="1"/>
          </p:cNvPicPr>
          <p:nvPr userDrawn="1"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6030" y="7675209"/>
            <a:ext cx="1152128" cy="1959214"/>
          </a:xfrm>
          <a:prstGeom prst="rect">
            <a:avLst/>
          </a:prstGeom>
        </p:spPr>
      </p:pic>
      <p:sp>
        <p:nvSpPr>
          <p:cNvPr id="8" name="TextBox 3">
            <a:extLst>
              <a:ext uri="{FF2B5EF4-FFF2-40B4-BE49-F238E27FC236}">
                <a16:creationId xmlns:a16="http://schemas.microsoft.com/office/drawing/2014/main" id="{90770759-9259-48BC-9B3D-4F4F12E5F9D8}"/>
              </a:ext>
            </a:extLst>
          </p:cNvPr>
          <p:cNvSpPr txBox="1"/>
          <p:nvPr userDrawn="1"/>
        </p:nvSpPr>
        <p:spPr>
          <a:xfrm>
            <a:off x="2865660" y="871045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BF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BF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  <a:hlinkClick r:id="rId21"/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>
                  <a:lumMod val="50000"/>
                </a:srgbClr>
              </a:solidFill>
              <a:effectLst/>
              <a:uLnTx/>
              <a:uFillTx/>
              <a:latin typeface="SVN-Newton" panose="02040603050506020204" pitchFamily="18" charset="0"/>
              <a:ea typeface="微软雅黑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+mn-cs"/>
                <a:sym typeface="Arial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+mn-cs"/>
                <a:sym typeface="Arial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+mn-cs"/>
                <a:sym typeface="Arial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微软雅黑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F4E2F35-BCEE-4D0E-A98B-DCA0F1B48B3D}"/>
              </a:ext>
            </a:extLst>
          </p:cNvPr>
          <p:cNvSpPr txBox="1">
            <a:spLocks/>
          </p:cNvSpPr>
          <p:nvPr userDrawn="1"/>
        </p:nvSpPr>
        <p:spPr>
          <a:xfrm>
            <a:off x="1429952" y="9310736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6CC8EC"/>
                </a:solidFill>
                <a:effectLst/>
                <a:uLnTx/>
                <a:uFillTx/>
                <a:latin typeface="#9Slide07 HoneyCream" pitchFamily="2" charset="0"/>
                <a:ea typeface="微软雅黑"/>
                <a:cs typeface="+mn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6CC8EC"/>
              </a:solidFill>
              <a:effectLst/>
              <a:uLnTx/>
              <a:uFillTx/>
              <a:latin typeface="#9Slide07 HoneyCream" pitchFamily="2" charset="0"/>
              <a:ea typeface="微软雅黑"/>
              <a:cs typeface="+mn-cs"/>
              <a:sym typeface="Arial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F7123EE-C62C-4B81-932E-FD785DD2C886}"/>
              </a:ext>
            </a:extLst>
          </p:cNvPr>
          <p:cNvPicPr>
            <a:picLocks noChangeAspect="1"/>
          </p:cNvPicPr>
          <p:nvPr userDrawn="1"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23172" y="-10077887"/>
            <a:ext cx="1152128" cy="195921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AA41CD8-0B29-4E70-83B7-FFEF21784CAC}"/>
              </a:ext>
            </a:extLst>
          </p:cNvPr>
          <p:cNvPicPr>
            <a:picLocks noChangeAspect="1"/>
          </p:cNvPicPr>
          <p:nvPr userDrawn="1"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96390" y="-9098280"/>
            <a:ext cx="1152128" cy="195921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93A9AFA-2307-4D7D-AC1F-49D1FC638554}"/>
              </a:ext>
            </a:extLst>
          </p:cNvPr>
          <p:cNvPicPr>
            <a:picLocks noChangeAspect="1"/>
          </p:cNvPicPr>
          <p:nvPr userDrawn="1"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23172" y="18278002"/>
            <a:ext cx="1152128" cy="195921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7A391FB-4D97-4193-B59E-DA33960917AF}"/>
              </a:ext>
            </a:extLst>
          </p:cNvPr>
          <p:cNvPicPr>
            <a:picLocks noChangeAspect="1"/>
          </p:cNvPicPr>
          <p:nvPr userDrawn="1"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88508" y="19257609"/>
            <a:ext cx="1152128" cy="1959214"/>
          </a:xfrm>
          <a:prstGeom prst="rect">
            <a:avLst/>
          </a:prstGeom>
        </p:spPr>
      </p:pic>
      <p:sp>
        <p:nvSpPr>
          <p:cNvPr id="15" name="矩形 17">
            <a:extLst>
              <a:ext uri="{FF2B5EF4-FFF2-40B4-BE49-F238E27FC236}">
                <a16:creationId xmlns:a16="http://schemas.microsoft.com/office/drawing/2014/main" id="{738EAEBA-15D0-4785-BBBF-82632E3A01A6}"/>
              </a:ext>
            </a:extLst>
          </p:cNvPr>
          <p:cNvSpPr/>
          <p:nvPr userDrawn="1"/>
        </p:nvSpPr>
        <p:spPr>
          <a:xfrm>
            <a:off x="-46563" y="-32552"/>
            <a:ext cx="13099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00" cap="none" spc="0" normalizeH="0" baseline="0" noProof="0" dirty="0" err="1">
                <a:ln>
                  <a:noFill/>
                </a:ln>
                <a:solidFill>
                  <a:srgbClr val="F55E5F"/>
                </a:solidFill>
                <a:effectLst/>
                <a:uLnTx/>
                <a:uFillTx/>
                <a:latin typeface="Arial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Măng</a:t>
            </a:r>
            <a:r>
              <a:rPr kumimoji="0" lang="en-US" altLang="zh-CN" sz="1800" b="0" i="0" u="none" strike="noStrike" kern="100" cap="none" spc="0" normalizeH="0" baseline="0" noProof="0" dirty="0">
                <a:ln>
                  <a:noFill/>
                </a:ln>
                <a:solidFill>
                  <a:srgbClr val="F55E5F"/>
                </a:solidFill>
                <a:effectLst/>
                <a:uLnTx/>
                <a:uFillTx/>
                <a:latin typeface="Arial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 non</a:t>
            </a:r>
          </a:p>
        </p:txBody>
      </p:sp>
    </p:spTree>
    <p:custDataLst>
      <p:tags r:id="rId14"/>
    </p:custDataLst>
    <p:extLst>
      <p:ext uri="{BB962C8B-B14F-4D97-AF65-F5344CB8AC3E}">
        <p14:creationId xmlns:p14="http://schemas.microsoft.com/office/powerpoint/2010/main" val="15738193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</p:sldLayoutIdLst>
  <mc:AlternateContent xmlns:mc="http://schemas.openxmlformats.org/markup-compatibility/2006" xmlns:p14="http://schemas.microsoft.com/office/powerpoint/2010/main">
    <mc:Choice Requires="p14">
      <p:transition spd="slow" p14:dur="1250" advClick="0" advTm="3000">
        <p14:flip dir="r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8C5057-3288-4F3C-91A6-BF59F2E7735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72D6B5-BB0D-4F3F-9483-5B16448F7DD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29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10005753" y="-163512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2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2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2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2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90566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By: Linh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37199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9850450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  <p:sldLayoutId id="2147483709" r:id="rId12"/>
    <p:sldLayoutId id="2147483710" r:id="rId13"/>
    <p:sldLayoutId id="2147483711" r:id="rId14"/>
    <p:sldLayoutId id="2147483712" r:id="rId15"/>
    <p:sldLayoutId id="2147483713" r:id="rId16"/>
    <p:sldLayoutId id="2147483714" r:id="rId17"/>
    <p:sldLayoutId id="2147483715" r:id="rId18"/>
    <p:sldLayoutId id="2147483716" r:id="rId19"/>
    <p:sldLayoutId id="2147483717" r:id="rId20"/>
    <p:sldLayoutId id="2147483718" r:id="rId21"/>
    <p:sldLayoutId id="2147483719" r:id="rId22"/>
    <p:sldLayoutId id="2147483720" r:id="rId23"/>
    <p:sldLayoutId id="2147483721" r:id="rId24"/>
    <p:sldLayoutId id="2147483722" r:id="rId25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3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5.png"/><Relationship Id="rId12" Type="http://schemas.openxmlformats.org/officeDocument/2006/relationships/image" Target="../media/image12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4.png"/><Relationship Id="rId11" Type="http://schemas.openxmlformats.org/officeDocument/2006/relationships/image" Target="../media/image11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audio" Target="../media/audio1.wav"/><Relationship Id="rId7" Type="http://schemas.openxmlformats.org/officeDocument/2006/relationships/slide" Target="slide4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2.xml"/><Relationship Id="rId6" Type="http://schemas.microsoft.com/office/2007/relationships/hdphoto" Target="../media/hdphoto4.wdp"/><Relationship Id="rId5" Type="http://schemas.openxmlformats.org/officeDocument/2006/relationships/image" Target="../media/image20.png"/><Relationship Id="rId10" Type="http://schemas.openxmlformats.org/officeDocument/2006/relationships/image" Target="../media/image21.png"/><Relationship Id="rId4" Type="http://schemas.openxmlformats.org/officeDocument/2006/relationships/image" Target="../media/image18.jpg"/><Relationship Id="rId9" Type="http://schemas.microsoft.com/office/2007/relationships/hdphoto" Target="../media/hdphoto7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7.png"/><Relationship Id="rId12" Type="http://schemas.microsoft.com/office/2007/relationships/hdphoto" Target="../media/hdphoto1.wdp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2.png"/><Relationship Id="rId11" Type="http://schemas.openxmlformats.org/officeDocument/2006/relationships/image" Target="../media/image17.png"/><Relationship Id="rId5" Type="http://schemas.openxmlformats.org/officeDocument/2006/relationships/image" Target="../media/image5.png"/><Relationship Id="rId10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7.png"/><Relationship Id="rId12" Type="http://schemas.openxmlformats.org/officeDocument/2006/relationships/image" Target="../media/image16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2.png"/><Relationship Id="rId11" Type="http://schemas.openxmlformats.org/officeDocument/2006/relationships/image" Target="../media/image12.png"/><Relationship Id="rId5" Type="http://schemas.openxmlformats.org/officeDocument/2006/relationships/image" Target="../media/image5.png"/><Relationship Id="rId10" Type="http://schemas.openxmlformats.org/officeDocument/2006/relationships/image" Target="../media/image3.png"/><Relationship Id="rId4" Type="http://schemas.openxmlformats.org/officeDocument/2006/relationships/image" Target="../media/image15.png"/><Relationship Id="rId9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5.xml"/><Relationship Id="rId6" Type="http://schemas.openxmlformats.org/officeDocument/2006/relationships/image" Target="../media/image6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6.xml"/><Relationship Id="rId6" Type="http://schemas.openxmlformats.org/officeDocument/2006/relationships/image" Target="../media/image6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7.xml"/><Relationship Id="rId6" Type="http://schemas.openxmlformats.org/officeDocument/2006/relationships/image" Target="../media/image6.png"/><Relationship Id="rId11" Type="http://schemas.openxmlformats.org/officeDocument/2006/relationships/image" Target="../media/image14.png"/><Relationship Id="rId5" Type="http://schemas.openxmlformats.org/officeDocument/2006/relationships/image" Target="../media/image3.png"/><Relationship Id="rId10" Type="http://schemas.microsoft.com/office/2007/relationships/hdphoto" Target="../media/hdphoto8.wdp"/><Relationship Id="rId4" Type="http://schemas.openxmlformats.org/officeDocument/2006/relationships/image" Target="../media/image2.png"/><Relationship Id="rId9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notesSlide" Target="../notesSlides/notesSlide17.xml"/><Relationship Id="rId7" Type="http://schemas.openxmlformats.org/officeDocument/2006/relationships/image" Target="../media/image7.png"/><Relationship Id="rId12" Type="http://schemas.microsoft.com/office/2007/relationships/hdphoto" Target="../media/hdphoto1.wdp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8.xml"/><Relationship Id="rId6" Type="http://schemas.openxmlformats.org/officeDocument/2006/relationships/image" Target="../media/image2.png"/><Relationship Id="rId11" Type="http://schemas.openxmlformats.org/officeDocument/2006/relationships/image" Target="../media/image17.png"/><Relationship Id="rId5" Type="http://schemas.openxmlformats.org/officeDocument/2006/relationships/image" Target="../media/image5.png"/><Relationship Id="rId10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7.png"/><Relationship Id="rId12" Type="http://schemas.microsoft.com/office/2007/relationships/hdphoto" Target="../media/hdphoto1.wdp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2.png"/><Relationship Id="rId11" Type="http://schemas.openxmlformats.org/officeDocument/2006/relationships/image" Target="../media/image17.png"/><Relationship Id="rId5" Type="http://schemas.openxmlformats.org/officeDocument/2006/relationships/image" Target="../media/image5.png"/><Relationship Id="rId10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13" Type="http://schemas.openxmlformats.org/officeDocument/2006/relationships/slide" Target="slide10.xml"/><Relationship Id="rId3" Type="http://schemas.openxmlformats.org/officeDocument/2006/relationships/image" Target="../media/image18.jpg"/><Relationship Id="rId7" Type="http://schemas.microsoft.com/office/2007/relationships/hdphoto" Target="../media/hdphoto2.wdp"/><Relationship Id="rId12" Type="http://schemas.openxmlformats.org/officeDocument/2006/relationships/slide" Target="slide9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19.png"/><Relationship Id="rId11" Type="http://schemas.openxmlformats.org/officeDocument/2006/relationships/slide" Target="slide8.xml"/><Relationship Id="rId5" Type="http://schemas.openxmlformats.org/officeDocument/2006/relationships/slide" Target="slide5.xml"/><Relationship Id="rId10" Type="http://schemas.openxmlformats.org/officeDocument/2006/relationships/slide" Target="slide7.xml"/><Relationship Id="rId4" Type="http://schemas.openxmlformats.org/officeDocument/2006/relationships/slide" Target="slide11.xml"/><Relationship Id="rId9" Type="http://schemas.microsoft.com/office/2007/relationships/hdphoto" Target="../media/hdphoto3.wdp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audio" Target="../media/audio1.wav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2.xml"/><Relationship Id="rId6" Type="http://schemas.microsoft.com/office/2007/relationships/hdphoto" Target="../media/hdphoto4.wdp"/><Relationship Id="rId11" Type="http://schemas.microsoft.com/office/2007/relationships/hdphoto" Target="../media/hdphoto3.wdp"/><Relationship Id="rId5" Type="http://schemas.openxmlformats.org/officeDocument/2006/relationships/image" Target="../media/image20.png"/><Relationship Id="rId10" Type="http://schemas.openxmlformats.org/officeDocument/2006/relationships/image" Target="../media/image22.png"/><Relationship Id="rId4" Type="http://schemas.openxmlformats.org/officeDocument/2006/relationships/image" Target="../media/image18.jpg"/><Relationship Id="rId9" Type="http://schemas.openxmlformats.org/officeDocument/2006/relationships/slide" Target="slide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audio" Target="../media/audio1.wav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2.xml"/><Relationship Id="rId6" Type="http://schemas.microsoft.com/office/2007/relationships/hdphoto" Target="../media/hdphoto4.wdp"/><Relationship Id="rId5" Type="http://schemas.openxmlformats.org/officeDocument/2006/relationships/image" Target="../media/image20.png"/><Relationship Id="rId10" Type="http://schemas.microsoft.com/office/2007/relationships/hdphoto" Target="../media/hdphoto3.wdp"/><Relationship Id="rId4" Type="http://schemas.openxmlformats.org/officeDocument/2006/relationships/image" Target="../media/image18.jpg"/><Relationship Id="rId9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audio" Target="../media/audio1.wav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2.xml"/><Relationship Id="rId6" Type="http://schemas.microsoft.com/office/2007/relationships/hdphoto" Target="../media/hdphoto4.wdp"/><Relationship Id="rId5" Type="http://schemas.openxmlformats.org/officeDocument/2006/relationships/image" Target="../media/image20.png"/><Relationship Id="rId10" Type="http://schemas.microsoft.com/office/2007/relationships/hdphoto" Target="../media/hdphoto6.wdp"/><Relationship Id="rId4" Type="http://schemas.openxmlformats.org/officeDocument/2006/relationships/image" Target="../media/image18.jpg"/><Relationship Id="rId9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audio" Target="../media/audio1.wav"/><Relationship Id="rId7" Type="http://schemas.microsoft.com/office/2007/relationships/hdphoto" Target="../media/hdphoto3.wdp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25.png"/><Relationship Id="rId5" Type="http://schemas.openxmlformats.org/officeDocument/2006/relationships/slide" Target="slide4.xml"/><Relationship Id="rId10" Type="http://schemas.openxmlformats.org/officeDocument/2006/relationships/image" Target="../media/image21.png"/><Relationship Id="rId4" Type="http://schemas.openxmlformats.org/officeDocument/2006/relationships/image" Target="../media/image18.jpg"/><Relationship Id="rId9" Type="http://schemas.microsoft.com/office/2007/relationships/hdphoto" Target="../media/hdphoto4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audio" Target="../media/audio1.wav"/><Relationship Id="rId7" Type="http://schemas.microsoft.com/office/2007/relationships/hdphoto" Target="../media/hdphoto3.wdp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26.png"/><Relationship Id="rId5" Type="http://schemas.openxmlformats.org/officeDocument/2006/relationships/slide" Target="slide4.xml"/><Relationship Id="rId10" Type="http://schemas.openxmlformats.org/officeDocument/2006/relationships/image" Target="../media/image21.png"/><Relationship Id="rId4" Type="http://schemas.openxmlformats.org/officeDocument/2006/relationships/image" Target="../media/image18.jpg"/><Relationship Id="rId9" Type="http://schemas.microsoft.com/office/2007/relationships/hdphoto" Target="../media/hdphoto4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图片 36">
            <a:extLst>
              <a:ext uri="{FF2B5EF4-FFF2-40B4-BE49-F238E27FC236}">
                <a16:creationId xmlns:a16="http://schemas.microsoft.com/office/drawing/2014/main" id="{B9C51EE6-E9B0-4A14-8902-D77418AEA9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5352" y="4272640"/>
            <a:ext cx="4355766" cy="4965857"/>
          </a:xfrm>
          <a:prstGeom prst="rect">
            <a:avLst/>
          </a:prstGeom>
        </p:spPr>
      </p:pic>
      <p:sp>
        <p:nvSpPr>
          <p:cNvPr id="34" name="直角三角形 33">
            <a:extLst>
              <a:ext uri="{FF2B5EF4-FFF2-40B4-BE49-F238E27FC236}">
                <a16:creationId xmlns:a16="http://schemas.microsoft.com/office/drawing/2014/main" id="{6C4A906C-739F-4041-A8CC-45D098403B6F}"/>
              </a:ext>
            </a:extLst>
          </p:cNvPr>
          <p:cNvSpPr/>
          <p:nvPr/>
        </p:nvSpPr>
        <p:spPr>
          <a:xfrm flipV="1">
            <a:off x="-1" y="-3"/>
            <a:ext cx="9833811" cy="9095875"/>
          </a:xfrm>
          <a:prstGeom prst="rtTriangle">
            <a:avLst/>
          </a:prstGeom>
          <a:solidFill>
            <a:srgbClr val="F590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02E01A78-DDC3-44A0-AABB-F246DE58993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1673" y="-589888"/>
            <a:ext cx="2320760" cy="2320760"/>
          </a:xfrm>
          <a:prstGeom prst="rect">
            <a:avLst/>
          </a:prstGeom>
        </p:spPr>
      </p:pic>
      <p:grpSp>
        <p:nvGrpSpPr>
          <p:cNvPr id="35" name="组合 34">
            <a:extLst>
              <a:ext uri="{FF2B5EF4-FFF2-40B4-BE49-F238E27FC236}">
                <a16:creationId xmlns:a16="http://schemas.microsoft.com/office/drawing/2014/main" id="{C4CA3EAB-C0C3-4673-837E-03FE793ED2DE}"/>
              </a:ext>
            </a:extLst>
          </p:cNvPr>
          <p:cNvGrpSpPr/>
          <p:nvPr/>
        </p:nvGrpSpPr>
        <p:grpSpPr>
          <a:xfrm rot="20403963">
            <a:off x="-869277" y="1140986"/>
            <a:ext cx="13930554" cy="4576029"/>
            <a:chOff x="-2760778" y="644736"/>
            <a:chExt cx="18006786" cy="5915025"/>
          </a:xfrm>
        </p:grpSpPr>
        <p:pic>
          <p:nvPicPr>
            <p:cNvPr id="25" name="图片 24">
              <a:extLst>
                <a:ext uri="{FF2B5EF4-FFF2-40B4-BE49-F238E27FC236}">
                  <a16:creationId xmlns:a16="http://schemas.microsoft.com/office/drawing/2014/main" id="{B7B95DBC-5D1C-4DEC-B948-35D84C4A3D2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760778" y="644736"/>
              <a:ext cx="5915025" cy="5915025"/>
            </a:xfrm>
            <a:prstGeom prst="rect">
              <a:avLst/>
            </a:prstGeom>
          </p:spPr>
        </p:pic>
        <p:pic>
          <p:nvPicPr>
            <p:cNvPr id="27" name="图片 26">
              <a:extLst>
                <a:ext uri="{FF2B5EF4-FFF2-40B4-BE49-F238E27FC236}">
                  <a16:creationId xmlns:a16="http://schemas.microsoft.com/office/drawing/2014/main" id="{9365C762-3FE8-42CE-A5E6-F5AB99A52A4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30983" y="644736"/>
              <a:ext cx="5915025" cy="5915025"/>
            </a:xfrm>
            <a:prstGeom prst="rect">
              <a:avLst/>
            </a:prstGeom>
          </p:spPr>
        </p:pic>
      </p:grpSp>
      <p:pic>
        <p:nvPicPr>
          <p:cNvPr id="29" name="图片 28">
            <a:extLst>
              <a:ext uri="{FF2B5EF4-FFF2-40B4-BE49-F238E27FC236}">
                <a16:creationId xmlns:a16="http://schemas.microsoft.com/office/drawing/2014/main" id="{4BE6002E-A2F7-4B92-BB91-66A8F4141F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4085" y="-752057"/>
            <a:ext cx="4355766" cy="4965857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CC33C018-13B7-4A64-970E-C6D4438068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383" y="4184161"/>
            <a:ext cx="4355766" cy="4965857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9AF2DF00-94EE-4836-A504-C210110559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2828" y="-703173"/>
            <a:ext cx="4355766" cy="4965857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F1EB53C1-76C3-4A09-B098-CA8A0A7F587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800" y="452463"/>
            <a:ext cx="10490859" cy="5852847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E368B07F-181C-4D34-AA5D-3210AA3BEEB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065" y="422966"/>
            <a:ext cx="1562100" cy="1562100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AD13B556-A513-451F-A74C-26325854D18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1925" y="5147894"/>
            <a:ext cx="1514475" cy="1514475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43C9D657-8DF5-45D2-9D7A-1F029B2D192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7989" y="5188124"/>
            <a:ext cx="2645831" cy="436752"/>
          </a:xfrm>
          <a:prstGeom prst="rect">
            <a:avLst/>
          </a:prstGeom>
        </p:spPr>
      </p:pic>
      <p:grpSp>
        <p:nvGrpSpPr>
          <p:cNvPr id="67" name="组合 66">
            <a:extLst>
              <a:ext uri="{FF2B5EF4-FFF2-40B4-BE49-F238E27FC236}">
                <a16:creationId xmlns:a16="http://schemas.microsoft.com/office/drawing/2014/main" id="{E6C1D72B-3052-4B4C-8361-12BBDAF888C7}"/>
              </a:ext>
            </a:extLst>
          </p:cNvPr>
          <p:cNvGrpSpPr/>
          <p:nvPr/>
        </p:nvGrpSpPr>
        <p:grpSpPr>
          <a:xfrm>
            <a:off x="1435557" y="932061"/>
            <a:ext cx="8415456" cy="3240734"/>
            <a:chOff x="-1452869" y="-4707712"/>
            <a:chExt cx="8415456" cy="3240734"/>
          </a:xfrm>
        </p:grpSpPr>
        <p:grpSp>
          <p:nvGrpSpPr>
            <p:cNvPr id="63" name="组合 62">
              <a:extLst>
                <a:ext uri="{FF2B5EF4-FFF2-40B4-BE49-F238E27FC236}">
                  <a16:creationId xmlns:a16="http://schemas.microsoft.com/office/drawing/2014/main" id="{913147F8-EFAD-4D7C-A4B7-50C63DB96476}"/>
                </a:ext>
              </a:extLst>
            </p:cNvPr>
            <p:cNvGrpSpPr/>
            <p:nvPr/>
          </p:nvGrpSpPr>
          <p:grpSpPr>
            <a:xfrm>
              <a:off x="3827115" y="-3389264"/>
              <a:ext cx="225720" cy="1922286"/>
              <a:chOff x="4817814" y="-4302939"/>
              <a:chExt cx="225720" cy="1922286"/>
            </a:xfrm>
          </p:grpSpPr>
          <p:sp>
            <p:nvSpPr>
              <p:cNvPr id="60" name="文本框 59">
                <a:extLst>
                  <a:ext uri="{FF2B5EF4-FFF2-40B4-BE49-F238E27FC236}">
                    <a16:creationId xmlns:a16="http://schemas.microsoft.com/office/drawing/2014/main" id="{D7E38797-7E43-4FE8-8D45-2E5CFC0EAD45}"/>
                  </a:ext>
                </a:extLst>
              </p:cNvPr>
              <p:cNvSpPr txBox="1"/>
              <p:nvPr/>
            </p:nvSpPr>
            <p:spPr>
              <a:xfrm rot="21276968">
                <a:off x="4858803" y="-4242701"/>
                <a:ext cx="184731" cy="186204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1500" b="0" i="0" u="none" strike="noStrike" kern="1200" cap="none" spc="0" normalizeH="0" baseline="0" noProof="0" dirty="0">
                  <a:ln w="76200">
                    <a:solidFill>
                      <a:sysClr val="windowText" lastClr="000000"/>
                    </a:solidFill>
                  </a:ln>
                  <a:solidFill>
                    <a:srgbClr val="110E55"/>
                  </a:solidFill>
                  <a:effectLst/>
                  <a:uLnTx/>
                  <a:uFillTx/>
                  <a:latin typeface="字魂162号-元气酪酪体" panose="00000500000000000000" pitchFamily="2" charset="-122"/>
                  <a:ea typeface="字魂162号-元气酪酪体" panose="00000500000000000000" pitchFamily="2" charset="-122"/>
                  <a:cs typeface="+mn-cs"/>
                </a:endParaRPr>
              </a:p>
            </p:txBody>
          </p:sp>
          <p:sp>
            <p:nvSpPr>
              <p:cNvPr id="53" name="文本框 52">
                <a:extLst>
                  <a:ext uri="{FF2B5EF4-FFF2-40B4-BE49-F238E27FC236}">
                    <a16:creationId xmlns:a16="http://schemas.microsoft.com/office/drawing/2014/main" id="{438A7E8A-FB85-4129-929B-BC712D334071}"/>
                  </a:ext>
                </a:extLst>
              </p:cNvPr>
              <p:cNvSpPr txBox="1"/>
              <p:nvPr/>
            </p:nvSpPr>
            <p:spPr>
              <a:xfrm rot="21276968">
                <a:off x="4851339" y="-4265966"/>
                <a:ext cx="184731" cy="186204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1500" b="0" i="0" u="none" strike="noStrike" kern="1200" cap="none" spc="0" normalizeH="0" baseline="0" noProof="0" dirty="0">
                  <a:ln>
                    <a:noFill/>
                  </a:ln>
                  <a:solidFill>
                    <a:srgbClr val="FB4462"/>
                  </a:solidFill>
                  <a:effectLst/>
                  <a:uLnTx/>
                  <a:uFillTx/>
                  <a:latin typeface="字魂162号-元气酪酪体" panose="00000500000000000000" pitchFamily="2" charset="-122"/>
                  <a:ea typeface="字魂162号-元气酪酪体" panose="00000500000000000000" pitchFamily="2" charset="-122"/>
                  <a:cs typeface="+mn-cs"/>
                </a:endParaRPr>
              </a:p>
            </p:txBody>
          </p:sp>
          <p:sp>
            <p:nvSpPr>
              <p:cNvPr id="45" name="文本框 44">
                <a:extLst>
                  <a:ext uri="{FF2B5EF4-FFF2-40B4-BE49-F238E27FC236}">
                    <a16:creationId xmlns:a16="http://schemas.microsoft.com/office/drawing/2014/main" id="{55F484CD-84B0-4D05-9449-8297274A545F}"/>
                  </a:ext>
                </a:extLst>
              </p:cNvPr>
              <p:cNvSpPr txBox="1"/>
              <p:nvPr/>
            </p:nvSpPr>
            <p:spPr>
              <a:xfrm rot="21276968">
                <a:off x="4817814" y="-4302939"/>
                <a:ext cx="184731" cy="186204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1500" b="0" i="0" u="none" strike="noStrike" kern="1200" cap="none" spc="0" normalizeH="0" baseline="0" noProof="0" dirty="0">
                  <a:ln>
                    <a:noFill/>
                  </a:ln>
                  <a:solidFill>
                    <a:srgbClr val="FEF059"/>
                  </a:solidFill>
                  <a:effectLst/>
                  <a:uLnTx/>
                  <a:uFillTx/>
                  <a:latin typeface="字魂162号-元气酪酪体" panose="00000500000000000000" pitchFamily="2" charset="-122"/>
                  <a:ea typeface="字魂162号-元气酪酪体" panose="00000500000000000000" pitchFamily="2" charset="-122"/>
                  <a:cs typeface="+mn-cs"/>
                </a:endParaRPr>
              </a:p>
            </p:txBody>
          </p:sp>
        </p:grpSp>
        <p:pic>
          <p:nvPicPr>
            <p:cNvPr id="64" name="图片 63">
              <a:extLst>
                <a:ext uri="{FF2B5EF4-FFF2-40B4-BE49-F238E27FC236}">
                  <a16:creationId xmlns:a16="http://schemas.microsoft.com/office/drawing/2014/main" id="{66DB7E48-2997-453E-A85B-D2EEF658588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48" t="-1216" r="92788" b="73246"/>
            <a:stretch/>
          </p:blipFill>
          <p:spPr>
            <a:xfrm>
              <a:off x="-1452869" y="-3564162"/>
              <a:ext cx="590711" cy="636715"/>
            </a:xfrm>
            <a:prstGeom prst="ellipse">
              <a:avLst/>
            </a:prstGeom>
          </p:spPr>
        </p:pic>
        <p:pic>
          <p:nvPicPr>
            <p:cNvPr id="65" name="图片 64">
              <a:extLst>
                <a:ext uri="{FF2B5EF4-FFF2-40B4-BE49-F238E27FC236}">
                  <a16:creationId xmlns:a16="http://schemas.microsoft.com/office/drawing/2014/main" id="{196908E3-C5DD-4F95-93F5-E0610DFFE38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48" t="-1216" r="92788" b="73246"/>
            <a:stretch/>
          </p:blipFill>
          <p:spPr>
            <a:xfrm rot="1170459">
              <a:off x="2721289" y="-4407635"/>
              <a:ext cx="590711" cy="636715"/>
            </a:xfrm>
            <a:prstGeom prst="ellipse">
              <a:avLst/>
            </a:prstGeom>
          </p:spPr>
        </p:pic>
        <p:sp>
          <p:nvSpPr>
            <p:cNvPr id="66" name="矩形 65">
              <a:extLst>
                <a:ext uri="{FF2B5EF4-FFF2-40B4-BE49-F238E27FC236}">
                  <a16:creationId xmlns:a16="http://schemas.microsoft.com/office/drawing/2014/main" id="{31DF51D7-77BF-482B-BBCB-D4BA7936E677}"/>
                </a:ext>
              </a:extLst>
            </p:cNvPr>
            <p:cNvSpPr/>
            <p:nvPr/>
          </p:nvSpPr>
          <p:spPr>
            <a:xfrm>
              <a:off x="3624712" y="-4707712"/>
              <a:ext cx="3337875" cy="584775"/>
            </a:xfrm>
            <a:prstGeom prst="rect">
              <a:avLst/>
            </a:prstGeom>
            <a:noFill/>
          </p:spPr>
          <p:txBody>
            <a:bodyPr wrap="square">
              <a:prstTxWarp prst="textArchDown">
                <a:avLst/>
              </a:prstTxWarp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0" i="0" u="none" strike="noStrike" kern="1200" cap="none" spc="0" normalizeH="0" baseline="0" noProof="0" dirty="0" smtClean="0">
                  <a:ln w="19050">
                    <a:solidFill>
                      <a:schemeClr val="accent1">
                        <a:lumMod val="75000"/>
                      </a:schemeClr>
                    </a:solidFill>
                  </a:ln>
                  <a:solidFill>
                    <a:schemeClr val="accent1">
                      <a:lumMod val="40000"/>
                      <a:lumOff val="60000"/>
                    </a:schemeClr>
                  </a:solidFill>
                  <a:effectLst/>
                  <a:uLnTx/>
                  <a:uFillTx/>
                  <a:latin typeface="UTM Flamenco" panose="02040603050506020204" pitchFamily="18" charset="0"/>
                  <a:ea typeface="字魂162号-元气酪酪体" panose="00000500000000000000" pitchFamily="2" charset="-122"/>
                  <a:cs typeface="Arial" panose="020B0604020202020204" pitchFamily="34" charset="0"/>
                </a:rPr>
                <a:t>TOÁN</a:t>
              </a:r>
              <a:r>
                <a:rPr kumimoji="0" lang="en-US" altLang="zh-CN" sz="4400" b="0" i="0" u="none" strike="noStrike" kern="1200" cap="none" spc="0" normalizeH="0" noProof="0" dirty="0" smtClean="0">
                  <a:ln w="19050">
                    <a:solidFill>
                      <a:schemeClr val="accent1">
                        <a:lumMod val="75000"/>
                      </a:schemeClr>
                    </a:solidFill>
                  </a:ln>
                  <a:solidFill>
                    <a:schemeClr val="accent1">
                      <a:lumMod val="40000"/>
                      <a:lumOff val="60000"/>
                    </a:schemeClr>
                  </a:solidFill>
                  <a:effectLst/>
                  <a:uLnTx/>
                  <a:uFillTx/>
                  <a:latin typeface="UTM Flamenco" panose="02040603050506020204" pitchFamily="18" charset="0"/>
                  <a:ea typeface="字魂162号-元气酪酪体" panose="00000500000000000000" pitchFamily="2" charset="-122"/>
                  <a:cs typeface="Arial" panose="020B0604020202020204" pitchFamily="34" charset="0"/>
                </a:rPr>
                <a:t> 4</a:t>
              </a:r>
              <a:endParaRPr kumimoji="0" lang="zh-CN" altLang="en-US" sz="4400" b="0" i="0" u="none" strike="noStrike" kern="1200" cap="none" spc="0" normalizeH="0" baseline="0" noProof="0" dirty="0">
                <a:ln w="19050">
                  <a:solidFill>
                    <a:schemeClr val="accent1">
                      <a:lumMod val="75000"/>
                    </a:schemeClr>
                  </a:solidFill>
                </a:ln>
                <a:solidFill>
                  <a:schemeClr val="accent1">
                    <a:lumMod val="40000"/>
                    <a:lumOff val="60000"/>
                  </a:schemeClr>
                </a:solidFill>
                <a:effectLst/>
                <a:uLnTx/>
                <a:uFillTx/>
                <a:latin typeface="UTM Flamenco" panose="02040603050506020204" pitchFamily="18" charset="0"/>
                <a:ea typeface="字魂162号-元气酪酪体" panose="00000500000000000000" pitchFamily="2" charset="-122"/>
                <a:cs typeface="Arial" panose="020B0604020202020204" pitchFamily="34" charset="0"/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 rot="21142776">
            <a:off x="2070041" y="1073920"/>
            <a:ext cx="375198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err="1" smtClean="0">
                <a:solidFill>
                  <a:srgbClr val="FFC000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latin typeface="UTM Flamenco" panose="02040603050506020204" pitchFamily="18" charset="0"/>
              </a:rPr>
              <a:t>Ôn</a:t>
            </a:r>
            <a:r>
              <a:rPr lang="en-US" sz="6600" dirty="0" smtClean="0">
                <a:solidFill>
                  <a:srgbClr val="FFC000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latin typeface="UTM Flamenco" panose="02040603050506020204" pitchFamily="18" charset="0"/>
              </a:rPr>
              <a:t> </a:t>
            </a:r>
            <a:r>
              <a:rPr lang="en-US" sz="6600" dirty="0" err="1" smtClean="0">
                <a:solidFill>
                  <a:srgbClr val="FFC000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latin typeface="UTM Flamenco" panose="02040603050506020204" pitchFamily="18" charset="0"/>
              </a:rPr>
              <a:t>tập</a:t>
            </a:r>
            <a:r>
              <a:rPr lang="en-US" sz="6600" dirty="0" smtClean="0">
                <a:solidFill>
                  <a:srgbClr val="FFC000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latin typeface="UTM Flamenco" panose="02040603050506020204" pitchFamily="18" charset="0"/>
              </a:rPr>
              <a:t> </a:t>
            </a:r>
            <a:r>
              <a:rPr lang="en-US" sz="6600" dirty="0" err="1" smtClean="0">
                <a:solidFill>
                  <a:srgbClr val="FFC000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latin typeface="UTM Flamenco" panose="02040603050506020204" pitchFamily="18" charset="0"/>
              </a:rPr>
              <a:t>về</a:t>
            </a:r>
            <a:endParaRPr lang="en-US" sz="6600" dirty="0">
              <a:solidFill>
                <a:srgbClr val="FFC000"/>
              </a:solidFill>
              <a:effectLst>
                <a:glow rad="101600">
                  <a:schemeClr val="accent5">
                    <a:satMod val="175000"/>
                    <a:alpha val="40000"/>
                  </a:schemeClr>
                </a:glow>
              </a:effectLst>
              <a:latin typeface="UTM Flamenco" panose="02040603050506020204" pitchFamily="18" charset="0"/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1720642" y="3988247"/>
            <a:ext cx="290932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UTM Flamenco" panose="02040603050506020204" pitchFamily="18" charset="0"/>
              </a:rPr>
              <a:t>với</a:t>
            </a:r>
            <a:endParaRPr lang="en-US" sz="8000" dirty="0">
              <a:solidFill>
                <a:schemeClr val="tx1">
                  <a:lumMod val="85000"/>
                  <a:lumOff val="15000"/>
                </a:schemeClr>
              </a:solidFill>
              <a:latin typeface="UTM Flamenco" panose="02040603050506020204" pitchFamily="18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1772962" y="1950998"/>
            <a:ext cx="10510495" cy="3095112"/>
            <a:chOff x="1645988" y="2164075"/>
            <a:chExt cx="8810630" cy="3095112"/>
          </a:xfrm>
        </p:grpSpPr>
        <p:sp>
          <p:nvSpPr>
            <p:cNvPr id="75" name="TextBox 74"/>
            <p:cNvSpPr txBox="1"/>
            <p:nvPr/>
          </p:nvSpPr>
          <p:spPr>
            <a:xfrm rot="21286935">
              <a:off x="1646648" y="2181355"/>
              <a:ext cx="8492063" cy="30469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600" dirty="0" smtClean="0">
                  <a:latin typeface="UTM Eremitage" panose="02040603050506020204" pitchFamily="18" charset="0"/>
                </a:rPr>
                <a:t>CÁC PHÉPTÍNH</a:t>
              </a:r>
              <a:endParaRPr lang="en-US" sz="9600" dirty="0">
                <a:latin typeface="UTM Eremitage" panose="02040603050506020204" pitchFamily="18" charset="0"/>
              </a:endParaRPr>
            </a:p>
          </p:txBody>
        </p:sp>
        <p:sp>
          <p:nvSpPr>
            <p:cNvPr id="81" name="TextBox 80"/>
            <p:cNvSpPr txBox="1"/>
            <p:nvPr/>
          </p:nvSpPr>
          <p:spPr>
            <a:xfrm rot="21286935">
              <a:off x="1691709" y="2212199"/>
              <a:ext cx="8188632" cy="30469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600" dirty="0" smtClean="0">
                  <a:ln w="180975">
                    <a:solidFill>
                      <a:schemeClr val="tx1"/>
                    </a:solidFill>
                  </a:ln>
                  <a:solidFill>
                    <a:schemeClr val="accent5">
                      <a:lumMod val="60000"/>
                      <a:lumOff val="40000"/>
                    </a:schemeClr>
                  </a:solidFill>
                  <a:latin typeface="UTM Eremitage" panose="02040603050506020204" pitchFamily="18" charset="0"/>
                </a:rPr>
                <a:t>CÁC PHÉPTÍNH</a:t>
              </a:r>
              <a:endParaRPr lang="en-US" sz="9600" dirty="0">
                <a:ln w="180975">
                  <a:solidFill>
                    <a:schemeClr val="tx1"/>
                  </a:solidFill>
                </a:ln>
                <a:solidFill>
                  <a:schemeClr val="accent5">
                    <a:lumMod val="60000"/>
                    <a:lumOff val="40000"/>
                  </a:schemeClr>
                </a:solidFill>
                <a:latin typeface="UTM Eremitage" panose="02040603050506020204" pitchFamily="18" charset="0"/>
              </a:endParaRPr>
            </a:p>
          </p:txBody>
        </p:sp>
        <p:sp>
          <p:nvSpPr>
            <p:cNvPr id="83" name="TextBox 82"/>
            <p:cNvSpPr txBox="1"/>
            <p:nvPr/>
          </p:nvSpPr>
          <p:spPr>
            <a:xfrm rot="21286935">
              <a:off x="1645988" y="2164075"/>
              <a:ext cx="8810630" cy="30469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600" dirty="0" smtClean="0">
                  <a:ln w="117475">
                    <a:noFill/>
                  </a:ln>
                  <a:solidFill>
                    <a:schemeClr val="accent1">
                      <a:lumMod val="75000"/>
                    </a:schemeClr>
                  </a:solidFill>
                  <a:latin typeface="UTM Eremitage" panose="02040603050506020204" pitchFamily="18" charset="0"/>
                </a:rPr>
                <a:t>CÁC PHÉPTÍNH</a:t>
              </a:r>
              <a:endParaRPr lang="en-US" sz="9600" dirty="0">
                <a:ln w="117475">
                  <a:noFill/>
                </a:ln>
                <a:solidFill>
                  <a:schemeClr val="accent1">
                    <a:lumMod val="75000"/>
                  </a:schemeClr>
                </a:solidFill>
                <a:latin typeface="UTM Eremitage" panose="02040603050506020204" pitchFamily="18" charset="0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3151579" y="3673183"/>
            <a:ext cx="8166326" cy="1654226"/>
            <a:chOff x="3151579" y="3673183"/>
            <a:chExt cx="8166326" cy="1654226"/>
          </a:xfrm>
        </p:grpSpPr>
        <p:sp>
          <p:nvSpPr>
            <p:cNvPr id="77" name="TextBox 76"/>
            <p:cNvSpPr txBox="1"/>
            <p:nvPr/>
          </p:nvSpPr>
          <p:spPr>
            <a:xfrm rot="20781695">
              <a:off x="3151579" y="3752170"/>
              <a:ext cx="2909327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600" dirty="0" smtClean="0">
                  <a:ln w="76200">
                    <a:solidFill>
                      <a:schemeClr val="tx1"/>
                    </a:solidFill>
                  </a:ln>
                  <a:latin typeface="UTM Eremitage" panose="02040603050506020204" pitchFamily="18" charset="0"/>
                </a:rPr>
                <a:t>SỐ</a:t>
              </a:r>
              <a:endParaRPr lang="en-US" sz="9600" dirty="0">
                <a:ln w="76200">
                  <a:solidFill>
                    <a:schemeClr val="tx1"/>
                  </a:solidFill>
                </a:ln>
                <a:latin typeface="UTM Eremitage" panose="02040603050506020204" pitchFamily="18" charset="0"/>
              </a:endParaRPr>
            </a:p>
          </p:txBody>
        </p:sp>
        <p:sp>
          <p:nvSpPr>
            <p:cNvPr id="78" name="TextBox 77"/>
            <p:cNvSpPr txBox="1"/>
            <p:nvPr/>
          </p:nvSpPr>
          <p:spPr>
            <a:xfrm rot="21257373">
              <a:off x="5109260" y="3673183"/>
              <a:ext cx="2909327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600" dirty="0" smtClean="0">
                  <a:ln w="76200">
                    <a:solidFill>
                      <a:schemeClr val="tx1"/>
                    </a:solidFill>
                  </a:ln>
                  <a:latin typeface="UTM Eremitage" panose="02040603050506020204" pitchFamily="18" charset="0"/>
                </a:rPr>
                <a:t>TỰ</a:t>
              </a:r>
              <a:endParaRPr lang="en-US" sz="9600" dirty="0">
                <a:ln w="76200">
                  <a:solidFill>
                    <a:schemeClr val="tx1"/>
                  </a:solidFill>
                </a:ln>
                <a:latin typeface="UTM Eremitage" panose="02040603050506020204" pitchFamily="18" charset="0"/>
              </a:endParaRPr>
            </a:p>
          </p:txBody>
        </p:sp>
        <p:sp>
          <p:nvSpPr>
            <p:cNvPr id="79" name="TextBox 78"/>
            <p:cNvSpPr txBox="1"/>
            <p:nvPr/>
          </p:nvSpPr>
          <p:spPr>
            <a:xfrm rot="326794">
              <a:off x="6993448" y="3722926"/>
              <a:ext cx="424530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600" dirty="0" smtClean="0">
                  <a:ln w="76200">
                    <a:solidFill>
                      <a:schemeClr val="tx1"/>
                    </a:solidFill>
                  </a:ln>
                  <a:latin typeface="UTM Eremitage" panose="02040603050506020204" pitchFamily="18" charset="0"/>
                </a:rPr>
                <a:t>NHIÊN</a:t>
              </a:r>
              <a:endParaRPr lang="en-US" sz="9600" dirty="0">
                <a:ln w="76200">
                  <a:solidFill>
                    <a:schemeClr val="tx1"/>
                  </a:solidFill>
                </a:ln>
                <a:latin typeface="UTM Eremitage" panose="02040603050506020204" pitchFamily="18" charset="0"/>
              </a:endParaRPr>
            </a:p>
          </p:txBody>
        </p:sp>
        <p:sp>
          <p:nvSpPr>
            <p:cNvPr id="84" name="TextBox 83"/>
            <p:cNvSpPr txBox="1"/>
            <p:nvPr/>
          </p:nvSpPr>
          <p:spPr>
            <a:xfrm rot="20781695">
              <a:off x="3230736" y="3757749"/>
              <a:ext cx="2909327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600" dirty="0" smtClean="0">
                  <a:ln w="38100">
                    <a:solidFill>
                      <a:schemeClr val="accent1">
                        <a:lumMod val="75000"/>
                      </a:schemeClr>
                    </a:solidFill>
                    <a:prstDash val="sysDash"/>
                  </a:ln>
                  <a:solidFill>
                    <a:schemeClr val="bg1"/>
                  </a:solidFill>
                  <a:effectLst>
                    <a:glow rad="139700">
                      <a:schemeClr val="accent4">
                        <a:satMod val="175000"/>
                        <a:alpha val="40000"/>
                      </a:schemeClr>
                    </a:glow>
                  </a:effectLst>
                  <a:latin typeface="UTM Eremitage" panose="02040603050506020204" pitchFamily="18" charset="0"/>
                </a:rPr>
                <a:t>SỐ</a:t>
              </a:r>
              <a:endParaRPr lang="en-US" sz="9600" dirty="0">
                <a:ln w="38100">
                  <a:solidFill>
                    <a:schemeClr val="accent1">
                      <a:lumMod val="75000"/>
                    </a:schemeClr>
                  </a:solidFill>
                  <a:prstDash val="sysDash"/>
                </a:ln>
                <a:solidFill>
                  <a:schemeClr val="bg1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UTM Eremitage" panose="02040603050506020204" pitchFamily="18" charset="0"/>
              </a:endParaRPr>
            </a:p>
          </p:txBody>
        </p:sp>
        <p:sp>
          <p:nvSpPr>
            <p:cNvPr id="85" name="TextBox 84"/>
            <p:cNvSpPr txBox="1"/>
            <p:nvPr/>
          </p:nvSpPr>
          <p:spPr>
            <a:xfrm rot="21257373">
              <a:off x="5188417" y="3678762"/>
              <a:ext cx="2909327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600" dirty="0" smtClean="0">
                  <a:ln w="38100">
                    <a:solidFill>
                      <a:schemeClr val="accent1">
                        <a:lumMod val="75000"/>
                      </a:schemeClr>
                    </a:solidFill>
                    <a:prstDash val="sysDash"/>
                  </a:ln>
                  <a:solidFill>
                    <a:schemeClr val="bg1"/>
                  </a:solidFill>
                  <a:effectLst>
                    <a:glow rad="139700">
                      <a:schemeClr val="accent4">
                        <a:satMod val="175000"/>
                        <a:alpha val="40000"/>
                      </a:schemeClr>
                    </a:glow>
                  </a:effectLst>
                  <a:latin typeface="UTM Eremitage" panose="02040603050506020204" pitchFamily="18" charset="0"/>
                </a:rPr>
                <a:t>TỰ</a:t>
              </a:r>
              <a:endParaRPr lang="en-US" sz="9600" dirty="0">
                <a:ln w="38100">
                  <a:solidFill>
                    <a:schemeClr val="accent1">
                      <a:lumMod val="75000"/>
                    </a:schemeClr>
                  </a:solidFill>
                  <a:prstDash val="sysDash"/>
                </a:ln>
                <a:solidFill>
                  <a:schemeClr val="bg1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UTM Eremitage" panose="02040603050506020204" pitchFamily="18" charset="0"/>
              </a:endParaRPr>
            </a:p>
          </p:txBody>
        </p:sp>
        <p:sp>
          <p:nvSpPr>
            <p:cNvPr id="86" name="TextBox 85"/>
            <p:cNvSpPr txBox="1"/>
            <p:nvPr/>
          </p:nvSpPr>
          <p:spPr>
            <a:xfrm rot="326794">
              <a:off x="7072605" y="3728505"/>
              <a:ext cx="424530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600" dirty="0" smtClean="0">
                  <a:ln w="38100">
                    <a:solidFill>
                      <a:schemeClr val="accent1">
                        <a:lumMod val="75000"/>
                      </a:schemeClr>
                    </a:solidFill>
                    <a:prstDash val="sysDash"/>
                  </a:ln>
                  <a:solidFill>
                    <a:schemeClr val="bg1"/>
                  </a:solidFill>
                  <a:effectLst>
                    <a:glow rad="139700">
                      <a:schemeClr val="accent4">
                        <a:satMod val="175000"/>
                        <a:alpha val="40000"/>
                      </a:schemeClr>
                    </a:glow>
                  </a:effectLst>
                  <a:latin typeface="UTM Eremitage" panose="02040603050506020204" pitchFamily="18" charset="0"/>
                </a:rPr>
                <a:t>NHIÊN</a:t>
              </a:r>
              <a:endParaRPr lang="en-US" sz="9600" dirty="0">
                <a:ln w="38100">
                  <a:solidFill>
                    <a:schemeClr val="accent1">
                      <a:lumMod val="75000"/>
                    </a:schemeClr>
                  </a:solidFill>
                  <a:prstDash val="sysDash"/>
                </a:ln>
                <a:solidFill>
                  <a:schemeClr val="bg1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UTM Eremitage" panose="02040603050506020204" pitchFamily="18" charset="0"/>
              </a:endParaRP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4850425" y="5141418"/>
            <a:ext cx="11945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lamenco" panose="02040603050506020204" pitchFamily="18" charset="0"/>
              </a:rPr>
              <a:t>Trang</a:t>
            </a:r>
            <a:endParaRPr lang="en-US" sz="2400" dirty="0">
              <a:solidFill>
                <a:schemeClr val="bg2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Flamenco" panose="02040603050506020204" pitchFamily="18" charset="0"/>
            </a:endParaRPr>
          </a:p>
        </p:txBody>
      </p:sp>
      <p:sp>
        <p:nvSpPr>
          <p:cNvPr id="87" name="TextBox 86"/>
          <p:cNvSpPr txBox="1"/>
          <p:nvPr/>
        </p:nvSpPr>
        <p:spPr>
          <a:xfrm>
            <a:off x="6160962" y="5141418"/>
            <a:ext cx="11945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lamenco" panose="02040603050506020204" pitchFamily="18" charset="0"/>
              </a:rPr>
              <a:t>163</a:t>
            </a:r>
            <a:endParaRPr lang="en-US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Flamenco" panose="020406030505060202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9362" y="131514"/>
            <a:ext cx="14659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latin typeface="UTM Scriptina KT" panose="02000500000000000000" pitchFamily="2" charset="0"/>
              </a:rPr>
              <a:t>MăngNon</a:t>
            </a:r>
            <a:endParaRPr lang="en-US" b="1" dirty="0">
              <a:latin typeface="UTM Scriptina KT" panose="02000500000000000000" pitchFamily="2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3855" y="4779495"/>
            <a:ext cx="932150" cy="158465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6651" y="-1468958"/>
            <a:ext cx="2671777" cy="3000611"/>
          </a:xfrm>
          <a:prstGeom prst="rect">
            <a:avLst/>
          </a:prstGeom>
        </p:spPr>
      </p:pic>
      <p:sp>
        <p:nvSpPr>
          <p:cNvPr id="41" name="TextBox 40"/>
          <p:cNvSpPr txBox="1"/>
          <p:nvPr/>
        </p:nvSpPr>
        <p:spPr>
          <a:xfrm>
            <a:off x="9768941" y="6524659"/>
            <a:ext cx="14659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UTM Scriptina KT" panose="02000500000000000000" pitchFamily="2" charset="0"/>
              </a:rPr>
              <a:t>Linh</a:t>
            </a:r>
            <a:endParaRPr lang="en-US" b="1" dirty="0">
              <a:solidFill>
                <a:schemeClr val="accent1">
                  <a:lumMod val="20000"/>
                  <a:lumOff val="80000"/>
                </a:schemeClr>
              </a:solidFill>
              <a:latin typeface="UTM Scriptina KT" panose="02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656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2" grpId="0"/>
      <p:bldP spid="76" grpId="0"/>
      <p:bldP spid="4" grpId="0"/>
      <p:bldP spid="8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9424" b="94785" l="42156" r="970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847" t="48718"/>
          <a:stretch/>
        </p:blipFill>
        <p:spPr>
          <a:xfrm>
            <a:off x="164123" y="257908"/>
            <a:ext cx="12520246" cy="2801816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1460823" y="1064874"/>
            <a:ext cx="98624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D41E0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78 x 11 = </a:t>
            </a:r>
            <a:r>
              <a:rPr kumimoji="0" lang="en-US" sz="7200" b="1" i="1" u="none" strike="noStrike" kern="1200" cap="none" spc="0" normalizeH="0" baseline="0" noProof="0" dirty="0" smtClean="0">
                <a:ln>
                  <a:noFill/>
                </a:ln>
                <a:solidFill>
                  <a:srgbClr val="D41E0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?</a:t>
            </a:r>
            <a:endParaRPr kumimoji="0" lang="en-US" sz="7200" b="1" i="1" u="none" strike="noStrike" kern="1200" cap="none" spc="0" normalizeH="0" baseline="0" noProof="0" dirty="0">
              <a:ln>
                <a:noFill/>
              </a:ln>
              <a:solidFill>
                <a:srgbClr val="44546A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0" name="Picture 29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694" b="64054" l="0" r="32353">
                        <a14:backgroundMark x1="77294" y1="42866" x2="77294" y2="42866"/>
                        <a14:backgroundMark x1="91647" y1="54317" x2="91647" y2="543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24052" t="-10578" r="68256" b="68919"/>
          <a:stretch/>
        </p:blipFill>
        <p:spPr>
          <a:xfrm>
            <a:off x="5688953" y="2174805"/>
            <a:ext cx="6037386" cy="4507832"/>
          </a:xfrm>
          <a:prstGeom prst="rect">
            <a:avLst/>
          </a:prstGeom>
        </p:spPr>
      </p:pic>
      <p:grpSp>
        <p:nvGrpSpPr>
          <p:cNvPr id="29" name="Group 28"/>
          <p:cNvGrpSpPr/>
          <p:nvPr/>
        </p:nvGrpSpPr>
        <p:grpSpPr>
          <a:xfrm>
            <a:off x="3657600" y="2472952"/>
            <a:ext cx="5468930" cy="4789573"/>
            <a:chOff x="3657600" y="2472952"/>
            <a:chExt cx="5468930" cy="4789573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2693" b="97089" l="3820" r="3492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855" r="61153"/>
            <a:stretch/>
          </p:blipFill>
          <p:spPr>
            <a:xfrm rot="16200000">
              <a:off x="3997278" y="2133274"/>
              <a:ext cx="4789573" cy="5468930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4981686" y="3865419"/>
              <a:ext cx="2885119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9600" dirty="0">
                  <a:solidFill>
                    <a:srgbClr val="44546A">
                      <a:lumMod val="75000"/>
                    </a:srgbClr>
                  </a:solidFill>
                  <a:latin typeface="Arial Black" panose="020B0A04020102020204" pitchFamily="34" charset="0"/>
                </a:rPr>
                <a:t>8</a:t>
              </a:r>
              <a:r>
                <a:rPr kumimoji="0" lang="en-US" sz="96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44546A">
                      <a:lumMod val="75000"/>
                    </a:srgbClr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+mn-cs"/>
                </a:rPr>
                <a:t>58</a:t>
              </a:r>
              <a:endParaRPr kumimoji="0" lang="en-US" sz="9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80624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5" presetClass="entr" presetSubtype="1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EB51144A-3609-4AFF-9F52-E12309BB01D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872135">
            <a:off x="-3198589" y="3320340"/>
            <a:ext cx="7192568" cy="2427188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0B7BA166-7E13-471C-99E2-D8BF85E355DA}"/>
              </a:ext>
            </a:extLst>
          </p:cNvPr>
          <p:cNvSpPr/>
          <p:nvPr/>
        </p:nvSpPr>
        <p:spPr>
          <a:xfrm rot="20084248">
            <a:off x="1823055" y="2803800"/>
            <a:ext cx="377867" cy="5485983"/>
          </a:xfrm>
          <a:prstGeom prst="rect">
            <a:avLst/>
          </a:prstGeom>
          <a:solidFill>
            <a:srgbClr val="F590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Guanine" panose="02040603050506020204" pitchFamily="18" charset="0"/>
              <a:ea typeface="微软雅黑" panose="020B0503020204020204" pitchFamily="34" charset="-122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C68480CF-CFA9-424E-842B-5B3D34139FB9}"/>
              </a:ext>
            </a:extLst>
          </p:cNvPr>
          <p:cNvSpPr/>
          <p:nvPr/>
        </p:nvSpPr>
        <p:spPr>
          <a:xfrm rot="20084248">
            <a:off x="10862467" y="-2246718"/>
            <a:ext cx="3483717" cy="8410042"/>
          </a:xfrm>
          <a:prstGeom prst="rect">
            <a:avLst/>
          </a:prstGeom>
          <a:solidFill>
            <a:srgbClr val="F590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Guanine" panose="02040603050506020204" pitchFamily="18" charset="0"/>
              <a:ea typeface="微软雅黑" panose="020B0503020204020204" pitchFamily="34" charset="-122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2D6D43F4-1645-4755-8CC8-913491C304F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03963">
            <a:off x="-1191086" y="3109655"/>
            <a:ext cx="4576029" cy="4576029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68F10100-AA30-4A9A-B778-364724EE6CE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0555" y="477110"/>
            <a:ext cx="4355766" cy="4965857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F5B376AF-DC6A-4F3B-8E67-B653F7A2DDE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7869" y="-1241231"/>
            <a:ext cx="4355766" cy="4965857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79839D7D-3C31-4CD1-8737-BC41A0826B5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44" y="217655"/>
            <a:ext cx="1562100" cy="15621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1FF26D73-43B8-45C9-9496-65CB6F066C7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025" y="217655"/>
            <a:ext cx="1274013" cy="1274013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F1841C45-64F8-4784-A5DD-F449EE68F351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48" t="-1216" r="92788" b="73246"/>
          <a:stretch/>
        </p:blipFill>
        <p:spPr>
          <a:xfrm>
            <a:off x="2271963" y="4253723"/>
            <a:ext cx="590711" cy="636715"/>
          </a:xfrm>
          <a:prstGeom prst="ellipse">
            <a:avLst/>
          </a:prstGeom>
        </p:spPr>
      </p:pic>
      <p:pic>
        <p:nvPicPr>
          <p:cNvPr id="49" name="图片 48">
            <a:extLst>
              <a:ext uri="{FF2B5EF4-FFF2-40B4-BE49-F238E27FC236}">
                <a16:creationId xmlns:a16="http://schemas.microsoft.com/office/drawing/2014/main" id="{78C0FE1C-AD21-44D8-A858-851EB2F4909A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48" t="-1216" r="92788" b="73246"/>
          <a:stretch/>
        </p:blipFill>
        <p:spPr>
          <a:xfrm>
            <a:off x="1053586" y="1128468"/>
            <a:ext cx="590711" cy="636715"/>
          </a:xfrm>
          <a:prstGeom prst="ellipse">
            <a:avLst/>
          </a:prstGeom>
        </p:spPr>
      </p:pic>
      <p:grpSp>
        <p:nvGrpSpPr>
          <p:cNvPr id="161" name="组合 160">
            <a:extLst>
              <a:ext uri="{FF2B5EF4-FFF2-40B4-BE49-F238E27FC236}">
                <a16:creationId xmlns:a16="http://schemas.microsoft.com/office/drawing/2014/main" id="{56D979F3-1A55-4D83-9E21-4AD97D74E939}"/>
              </a:ext>
            </a:extLst>
          </p:cNvPr>
          <p:cNvGrpSpPr/>
          <p:nvPr/>
        </p:nvGrpSpPr>
        <p:grpSpPr>
          <a:xfrm rot="1489132">
            <a:off x="-674381" y="-909246"/>
            <a:ext cx="889512" cy="932042"/>
            <a:chOff x="6395399" y="4743579"/>
            <a:chExt cx="2614863" cy="2739888"/>
          </a:xfrm>
          <a:solidFill>
            <a:srgbClr val="F5909B"/>
          </a:solidFill>
        </p:grpSpPr>
        <p:grpSp>
          <p:nvGrpSpPr>
            <p:cNvPr id="60" name="组合 59">
              <a:extLst>
                <a:ext uri="{FF2B5EF4-FFF2-40B4-BE49-F238E27FC236}">
                  <a16:creationId xmlns:a16="http://schemas.microsoft.com/office/drawing/2014/main" id="{F6970436-FB9A-4E28-ABE8-63F8A374EF0C}"/>
                </a:ext>
              </a:extLst>
            </p:cNvPr>
            <p:cNvGrpSpPr/>
            <p:nvPr/>
          </p:nvGrpSpPr>
          <p:grpSpPr>
            <a:xfrm>
              <a:off x="6395399" y="4743579"/>
              <a:ext cx="2614863" cy="112642"/>
              <a:chOff x="6096000" y="8041761"/>
              <a:chExt cx="2614863" cy="112642"/>
            </a:xfrm>
            <a:grpFill/>
          </p:grpSpPr>
          <p:sp>
            <p:nvSpPr>
              <p:cNvPr id="50" name="椭圆 49">
                <a:extLst>
                  <a:ext uri="{FF2B5EF4-FFF2-40B4-BE49-F238E27FC236}">
                    <a16:creationId xmlns:a16="http://schemas.microsoft.com/office/drawing/2014/main" id="{20CB5611-BC45-4DF2-920D-512807AC1A0D}"/>
                  </a:ext>
                </a:extLst>
              </p:cNvPr>
              <p:cNvSpPr/>
              <p:nvPr/>
            </p:nvSpPr>
            <p:spPr>
              <a:xfrm flipV="1">
                <a:off x="609600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51" name="椭圆 50">
                <a:extLst>
                  <a:ext uri="{FF2B5EF4-FFF2-40B4-BE49-F238E27FC236}">
                    <a16:creationId xmlns:a16="http://schemas.microsoft.com/office/drawing/2014/main" id="{61BC19A3-80A0-43E0-A5CE-BE88E61069BD}"/>
                  </a:ext>
                </a:extLst>
              </p:cNvPr>
              <p:cNvSpPr/>
              <p:nvPr/>
            </p:nvSpPr>
            <p:spPr>
              <a:xfrm flipV="1">
                <a:off x="640877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52" name="椭圆 51">
                <a:extLst>
                  <a:ext uri="{FF2B5EF4-FFF2-40B4-BE49-F238E27FC236}">
                    <a16:creationId xmlns:a16="http://schemas.microsoft.com/office/drawing/2014/main" id="{AF32E54B-5661-408F-A111-1FB2650B25EA}"/>
                  </a:ext>
                </a:extLst>
              </p:cNvPr>
              <p:cNvSpPr/>
              <p:nvPr/>
            </p:nvSpPr>
            <p:spPr>
              <a:xfrm flipV="1">
                <a:off x="672155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53" name="椭圆 52">
                <a:extLst>
                  <a:ext uri="{FF2B5EF4-FFF2-40B4-BE49-F238E27FC236}">
                    <a16:creationId xmlns:a16="http://schemas.microsoft.com/office/drawing/2014/main" id="{3D1E0005-6511-413E-8C7E-D4AB03A7A688}"/>
                  </a:ext>
                </a:extLst>
              </p:cNvPr>
              <p:cNvSpPr/>
              <p:nvPr/>
            </p:nvSpPr>
            <p:spPr>
              <a:xfrm flipV="1">
                <a:off x="7034334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54" name="椭圆 53">
                <a:extLst>
                  <a:ext uri="{FF2B5EF4-FFF2-40B4-BE49-F238E27FC236}">
                    <a16:creationId xmlns:a16="http://schemas.microsoft.com/office/drawing/2014/main" id="{867AB184-3084-4181-82A2-51EBEED69DF4}"/>
                  </a:ext>
                </a:extLst>
              </p:cNvPr>
              <p:cNvSpPr/>
              <p:nvPr/>
            </p:nvSpPr>
            <p:spPr>
              <a:xfrm flipV="1">
                <a:off x="7347112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55" name="椭圆 54">
                <a:extLst>
                  <a:ext uri="{FF2B5EF4-FFF2-40B4-BE49-F238E27FC236}">
                    <a16:creationId xmlns:a16="http://schemas.microsoft.com/office/drawing/2014/main" id="{AF5D2B28-3FB2-489F-A599-E5E817C9EE9D}"/>
                  </a:ext>
                </a:extLst>
              </p:cNvPr>
              <p:cNvSpPr/>
              <p:nvPr/>
            </p:nvSpPr>
            <p:spPr>
              <a:xfrm flipV="1">
                <a:off x="765989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56" name="椭圆 55">
                <a:extLst>
                  <a:ext uri="{FF2B5EF4-FFF2-40B4-BE49-F238E27FC236}">
                    <a16:creationId xmlns:a16="http://schemas.microsoft.com/office/drawing/2014/main" id="{31D23F80-D746-4F05-821F-53481C6F2AA0}"/>
                  </a:ext>
                </a:extLst>
              </p:cNvPr>
              <p:cNvSpPr/>
              <p:nvPr/>
            </p:nvSpPr>
            <p:spPr>
              <a:xfrm flipV="1">
                <a:off x="797266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57" name="椭圆 56">
                <a:extLst>
                  <a:ext uri="{FF2B5EF4-FFF2-40B4-BE49-F238E27FC236}">
                    <a16:creationId xmlns:a16="http://schemas.microsoft.com/office/drawing/2014/main" id="{BD7A8580-032C-4A54-86E1-A188757575DF}"/>
                  </a:ext>
                </a:extLst>
              </p:cNvPr>
              <p:cNvSpPr/>
              <p:nvPr/>
            </p:nvSpPr>
            <p:spPr>
              <a:xfrm flipV="1">
                <a:off x="828544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58" name="椭圆 57">
                <a:extLst>
                  <a:ext uri="{FF2B5EF4-FFF2-40B4-BE49-F238E27FC236}">
                    <a16:creationId xmlns:a16="http://schemas.microsoft.com/office/drawing/2014/main" id="{6B5306B2-22B8-4970-81D6-93A02F57C50F}"/>
                  </a:ext>
                </a:extLst>
              </p:cNvPr>
              <p:cNvSpPr/>
              <p:nvPr/>
            </p:nvSpPr>
            <p:spPr>
              <a:xfrm flipV="1">
                <a:off x="8598221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61" name="组合 60">
              <a:extLst>
                <a:ext uri="{FF2B5EF4-FFF2-40B4-BE49-F238E27FC236}">
                  <a16:creationId xmlns:a16="http://schemas.microsoft.com/office/drawing/2014/main" id="{FBA79CC6-8D01-43CF-B6F7-85BC777B6449}"/>
                </a:ext>
              </a:extLst>
            </p:cNvPr>
            <p:cNvGrpSpPr/>
            <p:nvPr/>
          </p:nvGrpSpPr>
          <p:grpSpPr>
            <a:xfrm>
              <a:off x="6395399" y="5006304"/>
              <a:ext cx="2614863" cy="112642"/>
              <a:chOff x="6096000" y="8041761"/>
              <a:chExt cx="2614863" cy="112642"/>
            </a:xfrm>
            <a:grpFill/>
          </p:grpSpPr>
          <p:sp>
            <p:nvSpPr>
              <p:cNvPr id="62" name="椭圆 61">
                <a:extLst>
                  <a:ext uri="{FF2B5EF4-FFF2-40B4-BE49-F238E27FC236}">
                    <a16:creationId xmlns:a16="http://schemas.microsoft.com/office/drawing/2014/main" id="{51DE773C-7726-45DD-9EA5-B44C79B02984}"/>
                  </a:ext>
                </a:extLst>
              </p:cNvPr>
              <p:cNvSpPr/>
              <p:nvPr/>
            </p:nvSpPr>
            <p:spPr>
              <a:xfrm flipV="1">
                <a:off x="609600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63" name="椭圆 62">
                <a:extLst>
                  <a:ext uri="{FF2B5EF4-FFF2-40B4-BE49-F238E27FC236}">
                    <a16:creationId xmlns:a16="http://schemas.microsoft.com/office/drawing/2014/main" id="{37387CF7-7A62-4019-858E-0CE34DEEB0B1}"/>
                  </a:ext>
                </a:extLst>
              </p:cNvPr>
              <p:cNvSpPr/>
              <p:nvPr/>
            </p:nvSpPr>
            <p:spPr>
              <a:xfrm flipV="1">
                <a:off x="640877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64" name="椭圆 63">
                <a:extLst>
                  <a:ext uri="{FF2B5EF4-FFF2-40B4-BE49-F238E27FC236}">
                    <a16:creationId xmlns:a16="http://schemas.microsoft.com/office/drawing/2014/main" id="{6ABA169F-8127-4A08-8C76-3E62EA052C06}"/>
                  </a:ext>
                </a:extLst>
              </p:cNvPr>
              <p:cNvSpPr/>
              <p:nvPr/>
            </p:nvSpPr>
            <p:spPr>
              <a:xfrm flipV="1">
                <a:off x="672155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65" name="椭圆 64">
                <a:extLst>
                  <a:ext uri="{FF2B5EF4-FFF2-40B4-BE49-F238E27FC236}">
                    <a16:creationId xmlns:a16="http://schemas.microsoft.com/office/drawing/2014/main" id="{96F267A6-FA9C-4A19-B461-1F23F7F57FED}"/>
                  </a:ext>
                </a:extLst>
              </p:cNvPr>
              <p:cNvSpPr/>
              <p:nvPr/>
            </p:nvSpPr>
            <p:spPr>
              <a:xfrm flipV="1">
                <a:off x="7034334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66" name="椭圆 65">
                <a:extLst>
                  <a:ext uri="{FF2B5EF4-FFF2-40B4-BE49-F238E27FC236}">
                    <a16:creationId xmlns:a16="http://schemas.microsoft.com/office/drawing/2014/main" id="{4B1F8474-56A1-4BD6-9063-368E3A3865E1}"/>
                  </a:ext>
                </a:extLst>
              </p:cNvPr>
              <p:cNvSpPr/>
              <p:nvPr/>
            </p:nvSpPr>
            <p:spPr>
              <a:xfrm flipV="1">
                <a:off x="7347112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67" name="椭圆 66">
                <a:extLst>
                  <a:ext uri="{FF2B5EF4-FFF2-40B4-BE49-F238E27FC236}">
                    <a16:creationId xmlns:a16="http://schemas.microsoft.com/office/drawing/2014/main" id="{D58E450D-FC28-473F-8238-611D50E0B4E0}"/>
                  </a:ext>
                </a:extLst>
              </p:cNvPr>
              <p:cNvSpPr/>
              <p:nvPr/>
            </p:nvSpPr>
            <p:spPr>
              <a:xfrm flipV="1">
                <a:off x="765989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68" name="椭圆 67">
                <a:extLst>
                  <a:ext uri="{FF2B5EF4-FFF2-40B4-BE49-F238E27FC236}">
                    <a16:creationId xmlns:a16="http://schemas.microsoft.com/office/drawing/2014/main" id="{851F60BD-DD1B-4D4A-845E-1B547F45E021}"/>
                  </a:ext>
                </a:extLst>
              </p:cNvPr>
              <p:cNvSpPr/>
              <p:nvPr/>
            </p:nvSpPr>
            <p:spPr>
              <a:xfrm flipV="1">
                <a:off x="797266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69" name="椭圆 68">
                <a:extLst>
                  <a:ext uri="{FF2B5EF4-FFF2-40B4-BE49-F238E27FC236}">
                    <a16:creationId xmlns:a16="http://schemas.microsoft.com/office/drawing/2014/main" id="{1B2D46FB-698A-4F93-9B70-B95A5D815268}"/>
                  </a:ext>
                </a:extLst>
              </p:cNvPr>
              <p:cNvSpPr/>
              <p:nvPr/>
            </p:nvSpPr>
            <p:spPr>
              <a:xfrm flipV="1">
                <a:off x="828544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70" name="椭圆 69">
                <a:extLst>
                  <a:ext uri="{FF2B5EF4-FFF2-40B4-BE49-F238E27FC236}">
                    <a16:creationId xmlns:a16="http://schemas.microsoft.com/office/drawing/2014/main" id="{D6E5793A-4A2E-4A8F-A6FF-50537F6720A3}"/>
                  </a:ext>
                </a:extLst>
              </p:cNvPr>
              <p:cNvSpPr/>
              <p:nvPr/>
            </p:nvSpPr>
            <p:spPr>
              <a:xfrm flipV="1">
                <a:off x="8598221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71" name="组合 70">
              <a:extLst>
                <a:ext uri="{FF2B5EF4-FFF2-40B4-BE49-F238E27FC236}">
                  <a16:creationId xmlns:a16="http://schemas.microsoft.com/office/drawing/2014/main" id="{2B31FFA1-335A-44FF-8C8D-44D9E16A92E1}"/>
                </a:ext>
              </a:extLst>
            </p:cNvPr>
            <p:cNvGrpSpPr/>
            <p:nvPr/>
          </p:nvGrpSpPr>
          <p:grpSpPr>
            <a:xfrm>
              <a:off x="6395399" y="5269029"/>
              <a:ext cx="2614863" cy="112642"/>
              <a:chOff x="6096000" y="8041761"/>
              <a:chExt cx="2614863" cy="112642"/>
            </a:xfrm>
            <a:grpFill/>
          </p:grpSpPr>
          <p:sp>
            <p:nvSpPr>
              <p:cNvPr id="72" name="椭圆 71">
                <a:extLst>
                  <a:ext uri="{FF2B5EF4-FFF2-40B4-BE49-F238E27FC236}">
                    <a16:creationId xmlns:a16="http://schemas.microsoft.com/office/drawing/2014/main" id="{06EBECF2-E0E9-4502-A530-8D503AB9D5E6}"/>
                  </a:ext>
                </a:extLst>
              </p:cNvPr>
              <p:cNvSpPr/>
              <p:nvPr/>
            </p:nvSpPr>
            <p:spPr>
              <a:xfrm flipV="1">
                <a:off x="609600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73" name="椭圆 72">
                <a:extLst>
                  <a:ext uri="{FF2B5EF4-FFF2-40B4-BE49-F238E27FC236}">
                    <a16:creationId xmlns:a16="http://schemas.microsoft.com/office/drawing/2014/main" id="{CBC6CBB5-FBB0-4E98-862F-4F5138837C00}"/>
                  </a:ext>
                </a:extLst>
              </p:cNvPr>
              <p:cNvSpPr/>
              <p:nvPr/>
            </p:nvSpPr>
            <p:spPr>
              <a:xfrm flipV="1">
                <a:off x="640877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74" name="椭圆 73">
                <a:extLst>
                  <a:ext uri="{FF2B5EF4-FFF2-40B4-BE49-F238E27FC236}">
                    <a16:creationId xmlns:a16="http://schemas.microsoft.com/office/drawing/2014/main" id="{07A707B1-5A9A-42C3-A9B6-EFD48AEF5A8A}"/>
                  </a:ext>
                </a:extLst>
              </p:cNvPr>
              <p:cNvSpPr/>
              <p:nvPr/>
            </p:nvSpPr>
            <p:spPr>
              <a:xfrm flipV="1">
                <a:off x="672155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75" name="椭圆 74">
                <a:extLst>
                  <a:ext uri="{FF2B5EF4-FFF2-40B4-BE49-F238E27FC236}">
                    <a16:creationId xmlns:a16="http://schemas.microsoft.com/office/drawing/2014/main" id="{A862AA72-7D84-49F5-94CB-817ED7A6524B}"/>
                  </a:ext>
                </a:extLst>
              </p:cNvPr>
              <p:cNvSpPr/>
              <p:nvPr/>
            </p:nvSpPr>
            <p:spPr>
              <a:xfrm flipV="1">
                <a:off x="7034334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76" name="椭圆 75">
                <a:extLst>
                  <a:ext uri="{FF2B5EF4-FFF2-40B4-BE49-F238E27FC236}">
                    <a16:creationId xmlns:a16="http://schemas.microsoft.com/office/drawing/2014/main" id="{81341A71-36C0-4BBE-94AE-24F9FD323CE1}"/>
                  </a:ext>
                </a:extLst>
              </p:cNvPr>
              <p:cNvSpPr/>
              <p:nvPr/>
            </p:nvSpPr>
            <p:spPr>
              <a:xfrm flipV="1">
                <a:off x="7347112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77" name="椭圆 76">
                <a:extLst>
                  <a:ext uri="{FF2B5EF4-FFF2-40B4-BE49-F238E27FC236}">
                    <a16:creationId xmlns:a16="http://schemas.microsoft.com/office/drawing/2014/main" id="{A0B7DE0C-C096-4E47-8687-36F63804473C}"/>
                  </a:ext>
                </a:extLst>
              </p:cNvPr>
              <p:cNvSpPr/>
              <p:nvPr/>
            </p:nvSpPr>
            <p:spPr>
              <a:xfrm flipV="1">
                <a:off x="765989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78" name="椭圆 77">
                <a:extLst>
                  <a:ext uri="{FF2B5EF4-FFF2-40B4-BE49-F238E27FC236}">
                    <a16:creationId xmlns:a16="http://schemas.microsoft.com/office/drawing/2014/main" id="{D2E27951-6996-4708-A73A-14BBB030CBF9}"/>
                  </a:ext>
                </a:extLst>
              </p:cNvPr>
              <p:cNvSpPr/>
              <p:nvPr/>
            </p:nvSpPr>
            <p:spPr>
              <a:xfrm flipV="1">
                <a:off x="797266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79" name="椭圆 78">
                <a:extLst>
                  <a:ext uri="{FF2B5EF4-FFF2-40B4-BE49-F238E27FC236}">
                    <a16:creationId xmlns:a16="http://schemas.microsoft.com/office/drawing/2014/main" id="{1097C341-773C-4BF5-9556-CD930E717D72}"/>
                  </a:ext>
                </a:extLst>
              </p:cNvPr>
              <p:cNvSpPr/>
              <p:nvPr/>
            </p:nvSpPr>
            <p:spPr>
              <a:xfrm flipV="1">
                <a:off x="828544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80" name="椭圆 79">
                <a:extLst>
                  <a:ext uri="{FF2B5EF4-FFF2-40B4-BE49-F238E27FC236}">
                    <a16:creationId xmlns:a16="http://schemas.microsoft.com/office/drawing/2014/main" id="{6DA42D25-9FA5-47F4-9094-F5B0654A8A66}"/>
                  </a:ext>
                </a:extLst>
              </p:cNvPr>
              <p:cNvSpPr/>
              <p:nvPr/>
            </p:nvSpPr>
            <p:spPr>
              <a:xfrm flipV="1">
                <a:off x="8598221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81" name="组合 80">
              <a:extLst>
                <a:ext uri="{FF2B5EF4-FFF2-40B4-BE49-F238E27FC236}">
                  <a16:creationId xmlns:a16="http://schemas.microsoft.com/office/drawing/2014/main" id="{EE4B0C53-DB51-47AB-88F0-4389EBED4D3D}"/>
                </a:ext>
              </a:extLst>
            </p:cNvPr>
            <p:cNvGrpSpPr/>
            <p:nvPr/>
          </p:nvGrpSpPr>
          <p:grpSpPr>
            <a:xfrm>
              <a:off x="6395399" y="5531754"/>
              <a:ext cx="2614863" cy="112642"/>
              <a:chOff x="6096000" y="8041761"/>
              <a:chExt cx="2614863" cy="112642"/>
            </a:xfrm>
            <a:grpFill/>
          </p:grpSpPr>
          <p:sp>
            <p:nvSpPr>
              <p:cNvPr id="82" name="椭圆 81">
                <a:extLst>
                  <a:ext uri="{FF2B5EF4-FFF2-40B4-BE49-F238E27FC236}">
                    <a16:creationId xmlns:a16="http://schemas.microsoft.com/office/drawing/2014/main" id="{734F11F6-2EE2-4CE7-9DCC-CDF5161529E9}"/>
                  </a:ext>
                </a:extLst>
              </p:cNvPr>
              <p:cNvSpPr/>
              <p:nvPr/>
            </p:nvSpPr>
            <p:spPr>
              <a:xfrm flipV="1">
                <a:off x="609600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83" name="椭圆 82">
                <a:extLst>
                  <a:ext uri="{FF2B5EF4-FFF2-40B4-BE49-F238E27FC236}">
                    <a16:creationId xmlns:a16="http://schemas.microsoft.com/office/drawing/2014/main" id="{EDB8237B-3497-4D63-9A47-4FC75A206AE9}"/>
                  </a:ext>
                </a:extLst>
              </p:cNvPr>
              <p:cNvSpPr/>
              <p:nvPr/>
            </p:nvSpPr>
            <p:spPr>
              <a:xfrm flipV="1">
                <a:off x="640877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84" name="椭圆 83">
                <a:extLst>
                  <a:ext uri="{FF2B5EF4-FFF2-40B4-BE49-F238E27FC236}">
                    <a16:creationId xmlns:a16="http://schemas.microsoft.com/office/drawing/2014/main" id="{CBA4712F-5EBA-4C6B-AA58-58B62DF8B929}"/>
                  </a:ext>
                </a:extLst>
              </p:cNvPr>
              <p:cNvSpPr/>
              <p:nvPr/>
            </p:nvSpPr>
            <p:spPr>
              <a:xfrm flipV="1">
                <a:off x="672155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85" name="椭圆 84">
                <a:extLst>
                  <a:ext uri="{FF2B5EF4-FFF2-40B4-BE49-F238E27FC236}">
                    <a16:creationId xmlns:a16="http://schemas.microsoft.com/office/drawing/2014/main" id="{DEECF3EE-3767-4873-BF3D-449AACBE1FFB}"/>
                  </a:ext>
                </a:extLst>
              </p:cNvPr>
              <p:cNvSpPr/>
              <p:nvPr/>
            </p:nvSpPr>
            <p:spPr>
              <a:xfrm flipV="1">
                <a:off x="7034334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86" name="椭圆 85">
                <a:extLst>
                  <a:ext uri="{FF2B5EF4-FFF2-40B4-BE49-F238E27FC236}">
                    <a16:creationId xmlns:a16="http://schemas.microsoft.com/office/drawing/2014/main" id="{C5BECE32-AE97-45DB-AB7B-4D4603300D36}"/>
                  </a:ext>
                </a:extLst>
              </p:cNvPr>
              <p:cNvSpPr/>
              <p:nvPr/>
            </p:nvSpPr>
            <p:spPr>
              <a:xfrm flipV="1">
                <a:off x="7347112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87" name="椭圆 86">
                <a:extLst>
                  <a:ext uri="{FF2B5EF4-FFF2-40B4-BE49-F238E27FC236}">
                    <a16:creationId xmlns:a16="http://schemas.microsoft.com/office/drawing/2014/main" id="{846BE194-E33C-47B4-8A57-5A0085DA9DC9}"/>
                  </a:ext>
                </a:extLst>
              </p:cNvPr>
              <p:cNvSpPr/>
              <p:nvPr/>
            </p:nvSpPr>
            <p:spPr>
              <a:xfrm flipV="1">
                <a:off x="765989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88" name="椭圆 87">
                <a:extLst>
                  <a:ext uri="{FF2B5EF4-FFF2-40B4-BE49-F238E27FC236}">
                    <a16:creationId xmlns:a16="http://schemas.microsoft.com/office/drawing/2014/main" id="{ED616BFC-A1B8-4BA8-9C77-AAEF67153843}"/>
                  </a:ext>
                </a:extLst>
              </p:cNvPr>
              <p:cNvSpPr/>
              <p:nvPr/>
            </p:nvSpPr>
            <p:spPr>
              <a:xfrm flipV="1">
                <a:off x="797266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89" name="椭圆 88">
                <a:extLst>
                  <a:ext uri="{FF2B5EF4-FFF2-40B4-BE49-F238E27FC236}">
                    <a16:creationId xmlns:a16="http://schemas.microsoft.com/office/drawing/2014/main" id="{94447494-2BF9-4857-9E13-39ED40A6E2F8}"/>
                  </a:ext>
                </a:extLst>
              </p:cNvPr>
              <p:cNvSpPr/>
              <p:nvPr/>
            </p:nvSpPr>
            <p:spPr>
              <a:xfrm flipV="1">
                <a:off x="828544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90" name="椭圆 89">
                <a:extLst>
                  <a:ext uri="{FF2B5EF4-FFF2-40B4-BE49-F238E27FC236}">
                    <a16:creationId xmlns:a16="http://schemas.microsoft.com/office/drawing/2014/main" id="{6BC468C5-E44F-49DE-A904-0ABD36ACF30E}"/>
                  </a:ext>
                </a:extLst>
              </p:cNvPr>
              <p:cNvSpPr/>
              <p:nvPr/>
            </p:nvSpPr>
            <p:spPr>
              <a:xfrm flipV="1">
                <a:off x="8598221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91" name="组合 90">
              <a:extLst>
                <a:ext uri="{FF2B5EF4-FFF2-40B4-BE49-F238E27FC236}">
                  <a16:creationId xmlns:a16="http://schemas.microsoft.com/office/drawing/2014/main" id="{E450818C-14CA-499D-A687-1E1FA6085F79}"/>
                </a:ext>
              </a:extLst>
            </p:cNvPr>
            <p:cNvGrpSpPr/>
            <p:nvPr/>
          </p:nvGrpSpPr>
          <p:grpSpPr>
            <a:xfrm>
              <a:off x="6395399" y="5794479"/>
              <a:ext cx="2614863" cy="112642"/>
              <a:chOff x="6096000" y="8041761"/>
              <a:chExt cx="2614863" cy="112642"/>
            </a:xfrm>
            <a:grpFill/>
          </p:grpSpPr>
          <p:sp>
            <p:nvSpPr>
              <p:cNvPr id="92" name="椭圆 91">
                <a:extLst>
                  <a:ext uri="{FF2B5EF4-FFF2-40B4-BE49-F238E27FC236}">
                    <a16:creationId xmlns:a16="http://schemas.microsoft.com/office/drawing/2014/main" id="{C7094BD4-ABB4-4B03-9E93-3ADD7502100A}"/>
                  </a:ext>
                </a:extLst>
              </p:cNvPr>
              <p:cNvSpPr/>
              <p:nvPr/>
            </p:nvSpPr>
            <p:spPr>
              <a:xfrm flipV="1">
                <a:off x="609600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93" name="椭圆 92">
                <a:extLst>
                  <a:ext uri="{FF2B5EF4-FFF2-40B4-BE49-F238E27FC236}">
                    <a16:creationId xmlns:a16="http://schemas.microsoft.com/office/drawing/2014/main" id="{4963AF72-065F-4535-9DB1-EC737D690E9F}"/>
                  </a:ext>
                </a:extLst>
              </p:cNvPr>
              <p:cNvSpPr/>
              <p:nvPr/>
            </p:nvSpPr>
            <p:spPr>
              <a:xfrm flipV="1">
                <a:off x="640877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94" name="椭圆 93">
                <a:extLst>
                  <a:ext uri="{FF2B5EF4-FFF2-40B4-BE49-F238E27FC236}">
                    <a16:creationId xmlns:a16="http://schemas.microsoft.com/office/drawing/2014/main" id="{6D47F51B-EE61-4B70-B2BB-0BF0632B9663}"/>
                  </a:ext>
                </a:extLst>
              </p:cNvPr>
              <p:cNvSpPr/>
              <p:nvPr/>
            </p:nvSpPr>
            <p:spPr>
              <a:xfrm flipV="1">
                <a:off x="672155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95" name="椭圆 94">
                <a:extLst>
                  <a:ext uri="{FF2B5EF4-FFF2-40B4-BE49-F238E27FC236}">
                    <a16:creationId xmlns:a16="http://schemas.microsoft.com/office/drawing/2014/main" id="{691995C5-3E36-4E0D-93F7-B1D18BC166A1}"/>
                  </a:ext>
                </a:extLst>
              </p:cNvPr>
              <p:cNvSpPr/>
              <p:nvPr/>
            </p:nvSpPr>
            <p:spPr>
              <a:xfrm flipV="1">
                <a:off x="7034334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96" name="椭圆 95">
                <a:extLst>
                  <a:ext uri="{FF2B5EF4-FFF2-40B4-BE49-F238E27FC236}">
                    <a16:creationId xmlns:a16="http://schemas.microsoft.com/office/drawing/2014/main" id="{56F575C9-7ED6-4311-AF9E-A487C010C519}"/>
                  </a:ext>
                </a:extLst>
              </p:cNvPr>
              <p:cNvSpPr/>
              <p:nvPr/>
            </p:nvSpPr>
            <p:spPr>
              <a:xfrm flipV="1">
                <a:off x="7347112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97" name="椭圆 96">
                <a:extLst>
                  <a:ext uri="{FF2B5EF4-FFF2-40B4-BE49-F238E27FC236}">
                    <a16:creationId xmlns:a16="http://schemas.microsoft.com/office/drawing/2014/main" id="{5D121046-79ED-4CDA-9C9B-4A584A58B48C}"/>
                  </a:ext>
                </a:extLst>
              </p:cNvPr>
              <p:cNvSpPr/>
              <p:nvPr/>
            </p:nvSpPr>
            <p:spPr>
              <a:xfrm flipV="1">
                <a:off x="765989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98" name="椭圆 97">
                <a:extLst>
                  <a:ext uri="{FF2B5EF4-FFF2-40B4-BE49-F238E27FC236}">
                    <a16:creationId xmlns:a16="http://schemas.microsoft.com/office/drawing/2014/main" id="{ABE024E3-6F4B-421C-87C7-1846397A701A}"/>
                  </a:ext>
                </a:extLst>
              </p:cNvPr>
              <p:cNvSpPr/>
              <p:nvPr/>
            </p:nvSpPr>
            <p:spPr>
              <a:xfrm flipV="1">
                <a:off x="797266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99" name="椭圆 98">
                <a:extLst>
                  <a:ext uri="{FF2B5EF4-FFF2-40B4-BE49-F238E27FC236}">
                    <a16:creationId xmlns:a16="http://schemas.microsoft.com/office/drawing/2014/main" id="{2FE35688-4C66-428D-9B53-E30C68C1AED3}"/>
                  </a:ext>
                </a:extLst>
              </p:cNvPr>
              <p:cNvSpPr/>
              <p:nvPr/>
            </p:nvSpPr>
            <p:spPr>
              <a:xfrm flipV="1">
                <a:off x="828544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100" name="椭圆 99">
                <a:extLst>
                  <a:ext uri="{FF2B5EF4-FFF2-40B4-BE49-F238E27FC236}">
                    <a16:creationId xmlns:a16="http://schemas.microsoft.com/office/drawing/2014/main" id="{0C56150F-0F3B-4C95-904C-F7C039045B86}"/>
                  </a:ext>
                </a:extLst>
              </p:cNvPr>
              <p:cNvSpPr/>
              <p:nvPr/>
            </p:nvSpPr>
            <p:spPr>
              <a:xfrm flipV="1">
                <a:off x="8598221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101" name="组合 100">
              <a:extLst>
                <a:ext uri="{FF2B5EF4-FFF2-40B4-BE49-F238E27FC236}">
                  <a16:creationId xmlns:a16="http://schemas.microsoft.com/office/drawing/2014/main" id="{A9A76A48-DFD8-4600-B0C7-D108D9D69E42}"/>
                </a:ext>
              </a:extLst>
            </p:cNvPr>
            <p:cNvGrpSpPr/>
            <p:nvPr/>
          </p:nvGrpSpPr>
          <p:grpSpPr>
            <a:xfrm>
              <a:off x="6395399" y="6057204"/>
              <a:ext cx="2614863" cy="112642"/>
              <a:chOff x="6096000" y="8041761"/>
              <a:chExt cx="2614863" cy="112642"/>
            </a:xfrm>
            <a:grpFill/>
          </p:grpSpPr>
          <p:sp>
            <p:nvSpPr>
              <p:cNvPr id="102" name="椭圆 101">
                <a:extLst>
                  <a:ext uri="{FF2B5EF4-FFF2-40B4-BE49-F238E27FC236}">
                    <a16:creationId xmlns:a16="http://schemas.microsoft.com/office/drawing/2014/main" id="{E2B20331-A2FE-4F8F-945B-5E26E7959812}"/>
                  </a:ext>
                </a:extLst>
              </p:cNvPr>
              <p:cNvSpPr/>
              <p:nvPr/>
            </p:nvSpPr>
            <p:spPr>
              <a:xfrm flipV="1">
                <a:off x="609600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103" name="椭圆 102">
                <a:extLst>
                  <a:ext uri="{FF2B5EF4-FFF2-40B4-BE49-F238E27FC236}">
                    <a16:creationId xmlns:a16="http://schemas.microsoft.com/office/drawing/2014/main" id="{31C490E3-7AF6-48F7-A7F0-90C66AF91476}"/>
                  </a:ext>
                </a:extLst>
              </p:cNvPr>
              <p:cNvSpPr/>
              <p:nvPr/>
            </p:nvSpPr>
            <p:spPr>
              <a:xfrm flipV="1">
                <a:off x="640877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104" name="椭圆 103">
                <a:extLst>
                  <a:ext uri="{FF2B5EF4-FFF2-40B4-BE49-F238E27FC236}">
                    <a16:creationId xmlns:a16="http://schemas.microsoft.com/office/drawing/2014/main" id="{929621AB-C025-41B5-8726-71B45CEF6292}"/>
                  </a:ext>
                </a:extLst>
              </p:cNvPr>
              <p:cNvSpPr/>
              <p:nvPr/>
            </p:nvSpPr>
            <p:spPr>
              <a:xfrm flipV="1">
                <a:off x="672155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105" name="椭圆 104">
                <a:extLst>
                  <a:ext uri="{FF2B5EF4-FFF2-40B4-BE49-F238E27FC236}">
                    <a16:creationId xmlns:a16="http://schemas.microsoft.com/office/drawing/2014/main" id="{4FB795B1-7167-4356-9CEE-A9B4F3F833DF}"/>
                  </a:ext>
                </a:extLst>
              </p:cNvPr>
              <p:cNvSpPr/>
              <p:nvPr/>
            </p:nvSpPr>
            <p:spPr>
              <a:xfrm flipV="1">
                <a:off x="7034334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106" name="椭圆 105">
                <a:extLst>
                  <a:ext uri="{FF2B5EF4-FFF2-40B4-BE49-F238E27FC236}">
                    <a16:creationId xmlns:a16="http://schemas.microsoft.com/office/drawing/2014/main" id="{525C5637-DED6-4FD8-8D56-84229EEE8C75}"/>
                  </a:ext>
                </a:extLst>
              </p:cNvPr>
              <p:cNvSpPr/>
              <p:nvPr/>
            </p:nvSpPr>
            <p:spPr>
              <a:xfrm flipV="1">
                <a:off x="7347112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107" name="椭圆 106">
                <a:extLst>
                  <a:ext uri="{FF2B5EF4-FFF2-40B4-BE49-F238E27FC236}">
                    <a16:creationId xmlns:a16="http://schemas.microsoft.com/office/drawing/2014/main" id="{5163D196-2478-4CA1-BBF2-55899BA6B215}"/>
                  </a:ext>
                </a:extLst>
              </p:cNvPr>
              <p:cNvSpPr/>
              <p:nvPr/>
            </p:nvSpPr>
            <p:spPr>
              <a:xfrm flipV="1">
                <a:off x="765989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108" name="椭圆 107">
                <a:extLst>
                  <a:ext uri="{FF2B5EF4-FFF2-40B4-BE49-F238E27FC236}">
                    <a16:creationId xmlns:a16="http://schemas.microsoft.com/office/drawing/2014/main" id="{58948413-4DA1-4547-9540-56AA7036E855}"/>
                  </a:ext>
                </a:extLst>
              </p:cNvPr>
              <p:cNvSpPr/>
              <p:nvPr/>
            </p:nvSpPr>
            <p:spPr>
              <a:xfrm flipV="1">
                <a:off x="797266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109" name="椭圆 108">
                <a:extLst>
                  <a:ext uri="{FF2B5EF4-FFF2-40B4-BE49-F238E27FC236}">
                    <a16:creationId xmlns:a16="http://schemas.microsoft.com/office/drawing/2014/main" id="{4F506669-070B-4EF3-A07A-0DC52F8BB935}"/>
                  </a:ext>
                </a:extLst>
              </p:cNvPr>
              <p:cNvSpPr/>
              <p:nvPr/>
            </p:nvSpPr>
            <p:spPr>
              <a:xfrm flipV="1">
                <a:off x="828544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110" name="椭圆 109">
                <a:extLst>
                  <a:ext uri="{FF2B5EF4-FFF2-40B4-BE49-F238E27FC236}">
                    <a16:creationId xmlns:a16="http://schemas.microsoft.com/office/drawing/2014/main" id="{270AA04F-4486-4C9E-838F-C07A8A15F023}"/>
                  </a:ext>
                </a:extLst>
              </p:cNvPr>
              <p:cNvSpPr/>
              <p:nvPr/>
            </p:nvSpPr>
            <p:spPr>
              <a:xfrm flipV="1">
                <a:off x="8598221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111" name="组合 110">
              <a:extLst>
                <a:ext uri="{FF2B5EF4-FFF2-40B4-BE49-F238E27FC236}">
                  <a16:creationId xmlns:a16="http://schemas.microsoft.com/office/drawing/2014/main" id="{3273F48F-3458-4B2B-8DA9-790824B95CCA}"/>
                </a:ext>
              </a:extLst>
            </p:cNvPr>
            <p:cNvGrpSpPr/>
            <p:nvPr/>
          </p:nvGrpSpPr>
          <p:grpSpPr>
            <a:xfrm>
              <a:off x="6395399" y="6319929"/>
              <a:ext cx="2614863" cy="112642"/>
              <a:chOff x="6096000" y="8041761"/>
              <a:chExt cx="2614863" cy="112642"/>
            </a:xfrm>
            <a:grpFill/>
          </p:grpSpPr>
          <p:sp>
            <p:nvSpPr>
              <p:cNvPr id="112" name="椭圆 111">
                <a:extLst>
                  <a:ext uri="{FF2B5EF4-FFF2-40B4-BE49-F238E27FC236}">
                    <a16:creationId xmlns:a16="http://schemas.microsoft.com/office/drawing/2014/main" id="{5C7AAE78-6F77-41F4-BD60-E6CFC3AC3C01}"/>
                  </a:ext>
                </a:extLst>
              </p:cNvPr>
              <p:cNvSpPr/>
              <p:nvPr/>
            </p:nvSpPr>
            <p:spPr>
              <a:xfrm flipV="1">
                <a:off x="609600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113" name="椭圆 112">
                <a:extLst>
                  <a:ext uri="{FF2B5EF4-FFF2-40B4-BE49-F238E27FC236}">
                    <a16:creationId xmlns:a16="http://schemas.microsoft.com/office/drawing/2014/main" id="{D651A071-B66D-453F-9A25-E4970CD78453}"/>
                  </a:ext>
                </a:extLst>
              </p:cNvPr>
              <p:cNvSpPr/>
              <p:nvPr/>
            </p:nvSpPr>
            <p:spPr>
              <a:xfrm flipV="1">
                <a:off x="640877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114" name="椭圆 113">
                <a:extLst>
                  <a:ext uri="{FF2B5EF4-FFF2-40B4-BE49-F238E27FC236}">
                    <a16:creationId xmlns:a16="http://schemas.microsoft.com/office/drawing/2014/main" id="{4E86B0A1-3ED9-4524-A25F-6C0BC56FC95D}"/>
                  </a:ext>
                </a:extLst>
              </p:cNvPr>
              <p:cNvSpPr/>
              <p:nvPr/>
            </p:nvSpPr>
            <p:spPr>
              <a:xfrm flipV="1">
                <a:off x="672155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115" name="椭圆 114">
                <a:extLst>
                  <a:ext uri="{FF2B5EF4-FFF2-40B4-BE49-F238E27FC236}">
                    <a16:creationId xmlns:a16="http://schemas.microsoft.com/office/drawing/2014/main" id="{2B6231CC-FCCC-4E04-A212-91460614D015}"/>
                  </a:ext>
                </a:extLst>
              </p:cNvPr>
              <p:cNvSpPr/>
              <p:nvPr/>
            </p:nvSpPr>
            <p:spPr>
              <a:xfrm flipV="1">
                <a:off x="7034334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116" name="椭圆 115">
                <a:extLst>
                  <a:ext uri="{FF2B5EF4-FFF2-40B4-BE49-F238E27FC236}">
                    <a16:creationId xmlns:a16="http://schemas.microsoft.com/office/drawing/2014/main" id="{A14B48F5-4A42-4A3D-8AEE-BA2251CD9610}"/>
                  </a:ext>
                </a:extLst>
              </p:cNvPr>
              <p:cNvSpPr/>
              <p:nvPr/>
            </p:nvSpPr>
            <p:spPr>
              <a:xfrm flipV="1">
                <a:off x="7347112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117" name="椭圆 116">
                <a:extLst>
                  <a:ext uri="{FF2B5EF4-FFF2-40B4-BE49-F238E27FC236}">
                    <a16:creationId xmlns:a16="http://schemas.microsoft.com/office/drawing/2014/main" id="{0F80F82B-99F0-4E6D-A4A6-77F6FA7A1B94}"/>
                  </a:ext>
                </a:extLst>
              </p:cNvPr>
              <p:cNvSpPr/>
              <p:nvPr/>
            </p:nvSpPr>
            <p:spPr>
              <a:xfrm flipV="1">
                <a:off x="765989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118" name="椭圆 117">
                <a:extLst>
                  <a:ext uri="{FF2B5EF4-FFF2-40B4-BE49-F238E27FC236}">
                    <a16:creationId xmlns:a16="http://schemas.microsoft.com/office/drawing/2014/main" id="{A2B85FA4-0326-4E05-A47C-841EF94206D1}"/>
                  </a:ext>
                </a:extLst>
              </p:cNvPr>
              <p:cNvSpPr/>
              <p:nvPr/>
            </p:nvSpPr>
            <p:spPr>
              <a:xfrm flipV="1">
                <a:off x="797266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119" name="椭圆 118">
                <a:extLst>
                  <a:ext uri="{FF2B5EF4-FFF2-40B4-BE49-F238E27FC236}">
                    <a16:creationId xmlns:a16="http://schemas.microsoft.com/office/drawing/2014/main" id="{03C9EAB4-244F-430C-8F1F-3E2D19011B27}"/>
                  </a:ext>
                </a:extLst>
              </p:cNvPr>
              <p:cNvSpPr/>
              <p:nvPr/>
            </p:nvSpPr>
            <p:spPr>
              <a:xfrm flipV="1">
                <a:off x="828544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120" name="椭圆 119">
                <a:extLst>
                  <a:ext uri="{FF2B5EF4-FFF2-40B4-BE49-F238E27FC236}">
                    <a16:creationId xmlns:a16="http://schemas.microsoft.com/office/drawing/2014/main" id="{E7873277-3288-4009-8321-EAE86646A0ED}"/>
                  </a:ext>
                </a:extLst>
              </p:cNvPr>
              <p:cNvSpPr/>
              <p:nvPr/>
            </p:nvSpPr>
            <p:spPr>
              <a:xfrm flipV="1">
                <a:off x="8598221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121" name="组合 120">
              <a:extLst>
                <a:ext uri="{FF2B5EF4-FFF2-40B4-BE49-F238E27FC236}">
                  <a16:creationId xmlns:a16="http://schemas.microsoft.com/office/drawing/2014/main" id="{22816530-93A6-4B8D-8127-3631673686C3}"/>
                </a:ext>
              </a:extLst>
            </p:cNvPr>
            <p:cNvGrpSpPr/>
            <p:nvPr/>
          </p:nvGrpSpPr>
          <p:grpSpPr>
            <a:xfrm>
              <a:off x="6395399" y="6582654"/>
              <a:ext cx="2614863" cy="112642"/>
              <a:chOff x="6096000" y="8041761"/>
              <a:chExt cx="2614863" cy="112642"/>
            </a:xfrm>
            <a:grpFill/>
          </p:grpSpPr>
          <p:sp>
            <p:nvSpPr>
              <p:cNvPr id="122" name="椭圆 121">
                <a:extLst>
                  <a:ext uri="{FF2B5EF4-FFF2-40B4-BE49-F238E27FC236}">
                    <a16:creationId xmlns:a16="http://schemas.microsoft.com/office/drawing/2014/main" id="{6C168D54-C3D7-43BD-9A1A-4FC3FB7127FE}"/>
                  </a:ext>
                </a:extLst>
              </p:cNvPr>
              <p:cNvSpPr/>
              <p:nvPr/>
            </p:nvSpPr>
            <p:spPr>
              <a:xfrm flipV="1">
                <a:off x="609600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123" name="椭圆 122">
                <a:extLst>
                  <a:ext uri="{FF2B5EF4-FFF2-40B4-BE49-F238E27FC236}">
                    <a16:creationId xmlns:a16="http://schemas.microsoft.com/office/drawing/2014/main" id="{BC25A09F-5662-4A7E-BE61-79567D6F5A47}"/>
                  </a:ext>
                </a:extLst>
              </p:cNvPr>
              <p:cNvSpPr/>
              <p:nvPr/>
            </p:nvSpPr>
            <p:spPr>
              <a:xfrm flipV="1">
                <a:off x="640877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124" name="椭圆 123">
                <a:extLst>
                  <a:ext uri="{FF2B5EF4-FFF2-40B4-BE49-F238E27FC236}">
                    <a16:creationId xmlns:a16="http://schemas.microsoft.com/office/drawing/2014/main" id="{CCB45B3D-E1B7-4E94-9A35-4EB583AE5C0E}"/>
                  </a:ext>
                </a:extLst>
              </p:cNvPr>
              <p:cNvSpPr/>
              <p:nvPr/>
            </p:nvSpPr>
            <p:spPr>
              <a:xfrm flipV="1">
                <a:off x="672155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125" name="椭圆 124">
                <a:extLst>
                  <a:ext uri="{FF2B5EF4-FFF2-40B4-BE49-F238E27FC236}">
                    <a16:creationId xmlns:a16="http://schemas.microsoft.com/office/drawing/2014/main" id="{37337BA7-CD9B-419F-A24F-BD5DC08AAD7E}"/>
                  </a:ext>
                </a:extLst>
              </p:cNvPr>
              <p:cNvSpPr/>
              <p:nvPr/>
            </p:nvSpPr>
            <p:spPr>
              <a:xfrm flipV="1">
                <a:off x="7034334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126" name="椭圆 125">
                <a:extLst>
                  <a:ext uri="{FF2B5EF4-FFF2-40B4-BE49-F238E27FC236}">
                    <a16:creationId xmlns:a16="http://schemas.microsoft.com/office/drawing/2014/main" id="{AC5778A0-0E0B-4403-8A8E-207DBE08F251}"/>
                  </a:ext>
                </a:extLst>
              </p:cNvPr>
              <p:cNvSpPr/>
              <p:nvPr/>
            </p:nvSpPr>
            <p:spPr>
              <a:xfrm flipV="1">
                <a:off x="7347112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127" name="椭圆 126">
                <a:extLst>
                  <a:ext uri="{FF2B5EF4-FFF2-40B4-BE49-F238E27FC236}">
                    <a16:creationId xmlns:a16="http://schemas.microsoft.com/office/drawing/2014/main" id="{92F3C985-4D7F-449E-B0C2-AB21487133B1}"/>
                  </a:ext>
                </a:extLst>
              </p:cNvPr>
              <p:cNvSpPr/>
              <p:nvPr/>
            </p:nvSpPr>
            <p:spPr>
              <a:xfrm flipV="1">
                <a:off x="765989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128" name="椭圆 127">
                <a:extLst>
                  <a:ext uri="{FF2B5EF4-FFF2-40B4-BE49-F238E27FC236}">
                    <a16:creationId xmlns:a16="http://schemas.microsoft.com/office/drawing/2014/main" id="{CAF9FD36-CD40-4233-A2E2-76C27E0F7BC4}"/>
                  </a:ext>
                </a:extLst>
              </p:cNvPr>
              <p:cNvSpPr/>
              <p:nvPr/>
            </p:nvSpPr>
            <p:spPr>
              <a:xfrm flipV="1">
                <a:off x="797266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129" name="椭圆 128">
                <a:extLst>
                  <a:ext uri="{FF2B5EF4-FFF2-40B4-BE49-F238E27FC236}">
                    <a16:creationId xmlns:a16="http://schemas.microsoft.com/office/drawing/2014/main" id="{A8E1BA16-5F5A-4B55-BC0E-99640A10BFF0}"/>
                  </a:ext>
                </a:extLst>
              </p:cNvPr>
              <p:cNvSpPr/>
              <p:nvPr/>
            </p:nvSpPr>
            <p:spPr>
              <a:xfrm flipV="1">
                <a:off x="828544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130" name="椭圆 129">
                <a:extLst>
                  <a:ext uri="{FF2B5EF4-FFF2-40B4-BE49-F238E27FC236}">
                    <a16:creationId xmlns:a16="http://schemas.microsoft.com/office/drawing/2014/main" id="{ADB941EC-0D57-41EE-9124-2942F2646317}"/>
                  </a:ext>
                </a:extLst>
              </p:cNvPr>
              <p:cNvSpPr/>
              <p:nvPr/>
            </p:nvSpPr>
            <p:spPr>
              <a:xfrm flipV="1">
                <a:off x="8598221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131" name="组合 130">
              <a:extLst>
                <a:ext uri="{FF2B5EF4-FFF2-40B4-BE49-F238E27FC236}">
                  <a16:creationId xmlns:a16="http://schemas.microsoft.com/office/drawing/2014/main" id="{B7D1E5CA-6072-4ABB-B64C-4108BEACF2F1}"/>
                </a:ext>
              </a:extLst>
            </p:cNvPr>
            <p:cNvGrpSpPr/>
            <p:nvPr/>
          </p:nvGrpSpPr>
          <p:grpSpPr>
            <a:xfrm>
              <a:off x="6395399" y="6845379"/>
              <a:ext cx="2614863" cy="112642"/>
              <a:chOff x="6096000" y="8041761"/>
              <a:chExt cx="2614863" cy="112642"/>
            </a:xfrm>
            <a:grpFill/>
          </p:grpSpPr>
          <p:sp>
            <p:nvSpPr>
              <p:cNvPr id="132" name="椭圆 131">
                <a:extLst>
                  <a:ext uri="{FF2B5EF4-FFF2-40B4-BE49-F238E27FC236}">
                    <a16:creationId xmlns:a16="http://schemas.microsoft.com/office/drawing/2014/main" id="{AE70EA56-7A30-462D-953B-DE097EF26C88}"/>
                  </a:ext>
                </a:extLst>
              </p:cNvPr>
              <p:cNvSpPr/>
              <p:nvPr/>
            </p:nvSpPr>
            <p:spPr>
              <a:xfrm flipV="1">
                <a:off x="609600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133" name="椭圆 132">
                <a:extLst>
                  <a:ext uri="{FF2B5EF4-FFF2-40B4-BE49-F238E27FC236}">
                    <a16:creationId xmlns:a16="http://schemas.microsoft.com/office/drawing/2014/main" id="{45281A40-C881-485E-B701-7D8FB9C82F32}"/>
                  </a:ext>
                </a:extLst>
              </p:cNvPr>
              <p:cNvSpPr/>
              <p:nvPr/>
            </p:nvSpPr>
            <p:spPr>
              <a:xfrm flipV="1">
                <a:off x="640877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134" name="椭圆 133">
                <a:extLst>
                  <a:ext uri="{FF2B5EF4-FFF2-40B4-BE49-F238E27FC236}">
                    <a16:creationId xmlns:a16="http://schemas.microsoft.com/office/drawing/2014/main" id="{4F0228BB-96A6-403B-BDB9-2395AC71D99B}"/>
                  </a:ext>
                </a:extLst>
              </p:cNvPr>
              <p:cNvSpPr/>
              <p:nvPr/>
            </p:nvSpPr>
            <p:spPr>
              <a:xfrm flipV="1">
                <a:off x="672155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135" name="椭圆 134">
                <a:extLst>
                  <a:ext uri="{FF2B5EF4-FFF2-40B4-BE49-F238E27FC236}">
                    <a16:creationId xmlns:a16="http://schemas.microsoft.com/office/drawing/2014/main" id="{E8FD4A86-4866-4649-B488-62BFA6D9C8F0}"/>
                  </a:ext>
                </a:extLst>
              </p:cNvPr>
              <p:cNvSpPr/>
              <p:nvPr/>
            </p:nvSpPr>
            <p:spPr>
              <a:xfrm flipV="1">
                <a:off x="7034334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136" name="椭圆 135">
                <a:extLst>
                  <a:ext uri="{FF2B5EF4-FFF2-40B4-BE49-F238E27FC236}">
                    <a16:creationId xmlns:a16="http://schemas.microsoft.com/office/drawing/2014/main" id="{DECDC5EA-46EC-4FFE-A3A6-BA66CEC98C0E}"/>
                  </a:ext>
                </a:extLst>
              </p:cNvPr>
              <p:cNvSpPr/>
              <p:nvPr/>
            </p:nvSpPr>
            <p:spPr>
              <a:xfrm flipV="1">
                <a:off x="7347112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137" name="椭圆 136">
                <a:extLst>
                  <a:ext uri="{FF2B5EF4-FFF2-40B4-BE49-F238E27FC236}">
                    <a16:creationId xmlns:a16="http://schemas.microsoft.com/office/drawing/2014/main" id="{66DC969C-8DFF-4502-A5D9-DD3D02ACB913}"/>
                  </a:ext>
                </a:extLst>
              </p:cNvPr>
              <p:cNvSpPr/>
              <p:nvPr/>
            </p:nvSpPr>
            <p:spPr>
              <a:xfrm flipV="1">
                <a:off x="765989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138" name="椭圆 137">
                <a:extLst>
                  <a:ext uri="{FF2B5EF4-FFF2-40B4-BE49-F238E27FC236}">
                    <a16:creationId xmlns:a16="http://schemas.microsoft.com/office/drawing/2014/main" id="{73808B35-AABF-4CCB-902D-254E8BBCFF91}"/>
                  </a:ext>
                </a:extLst>
              </p:cNvPr>
              <p:cNvSpPr/>
              <p:nvPr/>
            </p:nvSpPr>
            <p:spPr>
              <a:xfrm flipV="1">
                <a:off x="797266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139" name="椭圆 138">
                <a:extLst>
                  <a:ext uri="{FF2B5EF4-FFF2-40B4-BE49-F238E27FC236}">
                    <a16:creationId xmlns:a16="http://schemas.microsoft.com/office/drawing/2014/main" id="{B629F659-14DD-4FE1-9302-5217B229F4EB}"/>
                  </a:ext>
                </a:extLst>
              </p:cNvPr>
              <p:cNvSpPr/>
              <p:nvPr/>
            </p:nvSpPr>
            <p:spPr>
              <a:xfrm flipV="1">
                <a:off x="828544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140" name="椭圆 139">
                <a:extLst>
                  <a:ext uri="{FF2B5EF4-FFF2-40B4-BE49-F238E27FC236}">
                    <a16:creationId xmlns:a16="http://schemas.microsoft.com/office/drawing/2014/main" id="{21FA258C-96A9-4F31-9A49-B145BADBF7A5}"/>
                  </a:ext>
                </a:extLst>
              </p:cNvPr>
              <p:cNvSpPr/>
              <p:nvPr/>
            </p:nvSpPr>
            <p:spPr>
              <a:xfrm flipV="1">
                <a:off x="8598221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141" name="组合 140">
              <a:extLst>
                <a:ext uri="{FF2B5EF4-FFF2-40B4-BE49-F238E27FC236}">
                  <a16:creationId xmlns:a16="http://schemas.microsoft.com/office/drawing/2014/main" id="{1B3A6711-220C-46CD-89B7-C4BD0B9C718B}"/>
                </a:ext>
              </a:extLst>
            </p:cNvPr>
            <p:cNvGrpSpPr/>
            <p:nvPr/>
          </p:nvGrpSpPr>
          <p:grpSpPr>
            <a:xfrm>
              <a:off x="6395399" y="7108104"/>
              <a:ext cx="2614863" cy="112642"/>
              <a:chOff x="6096000" y="8041761"/>
              <a:chExt cx="2614863" cy="112642"/>
            </a:xfrm>
            <a:grpFill/>
          </p:grpSpPr>
          <p:sp>
            <p:nvSpPr>
              <p:cNvPr id="142" name="椭圆 141">
                <a:extLst>
                  <a:ext uri="{FF2B5EF4-FFF2-40B4-BE49-F238E27FC236}">
                    <a16:creationId xmlns:a16="http://schemas.microsoft.com/office/drawing/2014/main" id="{9E8234C8-E2BC-4507-9FAE-112A6A17859F}"/>
                  </a:ext>
                </a:extLst>
              </p:cNvPr>
              <p:cNvSpPr/>
              <p:nvPr/>
            </p:nvSpPr>
            <p:spPr>
              <a:xfrm flipV="1">
                <a:off x="609600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143" name="椭圆 142">
                <a:extLst>
                  <a:ext uri="{FF2B5EF4-FFF2-40B4-BE49-F238E27FC236}">
                    <a16:creationId xmlns:a16="http://schemas.microsoft.com/office/drawing/2014/main" id="{59D12C92-5FCC-48BE-B9F5-75557071EB4A}"/>
                  </a:ext>
                </a:extLst>
              </p:cNvPr>
              <p:cNvSpPr/>
              <p:nvPr/>
            </p:nvSpPr>
            <p:spPr>
              <a:xfrm flipV="1">
                <a:off x="640877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144" name="椭圆 143">
                <a:extLst>
                  <a:ext uri="{FF2B5EF4-FFF2-40B4-BE49-F238E27FC236}">
                    <a16:creationId xmlns:a16="http://schemas.microsoft.com/office/drawing/2014/main" id="{7292DC5E-9EE1-42F2-84A0-084E952D0F06}"/>
                  </a:ext>
                </a:extLst>
              </p:cNvPr>
              <p:cNvSpPr/>
              <p:nvPr/>
            </p:nvSpPr>
            <p:spPr>
              <a:xfrm flipV="1">
                <a:off x="672155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145" name="椭圆 144">
                <a:extLst>
                  <a:ext uri="{FF2B5EF4-FFF2-40B4-BE49-F238E27FC236}">
                    <a16:creationId xmlns:a16="http://schemas.microsoft.com/office/drawing/2014/main" id="{B24B575C-3BCF-4F27-8EC6-534444DF08A2}"/>
                  </a:ext>
                </a:extLst>
              </p:cNvPr>
              <p:cNvSpPr/>
              <p:nvPr/>
            </p:nvSpPr>
            <p:spPr>
              <a:xfrm flipV="1">
                <a:off x="7034334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146" name="椭圆 145">
                <a:extLst>
                  <a:ext uri="{FF2B5EF4-FFF2-40B4-BE49-F238E27FC236}">
                    <a16:creationId xmlns:a16="http://schemas.microsoft.com/office/drawing/2014/main" id="{4F655744-CAA1-4D5E-9409-665A69363B90}"/>
                  </a:ext>
                </a:extLst>
              </p:cNvPr>
              <p:cNvSpPr/>
              <p:nvPr/>
            </p:nvSpPr>
            <p:spPr>
              <a:xfrm flipV="1">
                <a:off x="7347112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147" name="椭圆 146">
                <a:extLst>
                  <a:ext uri="{FF2B5EF4-FFF2-40B4-BE49-F238E27FC236}">
                    <a16:creationId xmlns:a16="http://schemas.microsoft.com/office/drawing/2014/main" id="{44F5F0BB-3E5F-4270-89FB-483DB2ADE46D}"/>
                  </a:ext>
                </a:extLst>
              </p:cNvPr>
              <p:cNvSpPr/>
              <p:nvPr/>
            </p:nvSpPr>
            <p:spPr>
              <a:xfrm flipV="1">
                <a:off x="765989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148" name="椭圆 147">
                <a:extLst>
                  <a:ext uri="{FF2B5EF4-FFF2-40B4-BE49-F238E27FC236}">
                    <a16:creationId xmlns:a16="http://schemas.microsoft.com/office/drawing/2014/main" id="{3071BE81-ECF9-456A-86C1-D61467E31195}"/>
                  </a:ext>
                </a:extLst>
              </p:cNvPr>
              <p:cNvSpPr/>
              <p:nvPr/>
            </p:nvSpPr>
            <p:spPr>
              <a:xfrm flipV="1">
                <a:off x="797266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149" name="椭圆 148">
                <a:extLst>
                  <a:ext uri="{FF2B5EF4-FFF2-40B4-BE49-F238E27FC236}">
                    <a16:creationId xmlns:a16="http://schemas.microsoft.com/office/drawing/2014/main" id="{87D0756C-C7F9-45A8-8AE8-ABE90EBD9481}"/>
                  </a:ext>
                </a:extLst>
              </p:cNvPr>
              <p:cNvSpPr/>
              <p:nvPr/>
            </p:nvSpPr>
            <p:spPr>
              <a:xfrm flipV="1">
                <a:off x="828544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150" name="椭圆 149">
                <a:extLst>
                  <a:ext uri="{FF2B5EF4-FFF2-40B4-BE49-F238E27FC236}">
                    <a16:creationId xmlns:a16="http://schemas.microsoft.com/office/drawing/2014/main" id="{FCF278C7-F01E-40C0-83FB-1C5F90771ECF}"/>
                  </a:ext>
                </a:extLst>
              </p:cNvPr>
              <p:cNvSpPr/>
              <p:nvPr/>
            </p:nvSpPr>
            <p:spPr>
              <a:xfrm flipV="1">
                <a:off x="8598221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151" name="组合 150">
              <a:extLst>
                <a:ext uri="{FF2B5EF4-FFF2-40B4-BE49-F238E27FC236}">
                  <a16:creationId xmlns:a16="http://schemas.microsoft.com/office/drawing/2014/main" id="{7EC463E3-454A-4BCC-AC3C-7726F22A3E63}"/>
                </a:ext>
              </a:extLst>
            </p:cNvPr>
            <p:cNvGrpSpPr/>
            <p:nvPr/>
          </p:nvGrpSpPr>
          <p:grpSpPr>
            <a:xfrm>
              <a:off x="6395399" y="7370825"/>
              <a:ext cx="2614863" cy="112642"/>
              <a:chOff x="6096000" y="8041761"/>
              <a:chExt cx="2614863" cy="112642"/>
            </a:xfrm>
            <a:grpFill/>
          </p:grpSpPr>
          <p:sp>
            <p:nvSpPr>
              <p:cNvPr id="152" name="椭圆 151">
                <a:extLst>
                  <a:ext uri="{FF2B5EF4-FFF2-40B4-BE49-F238E27FC236}">
                    <a16:creationId xmlns:a16="http://schemas.microsoft.com/office/drawing/2014/main" id="{A59E5620-941F-4DF3-A3E5-19799B137A2D}"/>
                  </a:ext>
                </a:extLst>
              </p:cNvPr>
              <p:cNvSpPr/>
              <p:nvPr/>
            </p:nvSpPr>
            <p:spPr>
              <a:xfrm flipV="1">
                <a:off x="609600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153" name="椭圆 152">
                <a:extLst>
                  <a:ext uri="{FF2B5EF4-FFF2-40B4-BE49-F238E27FC236}">
                    <a16:creationId xmlns:a16="http://schemas.microsoft.com/office/drawing/2014/main" id="{811F04FA-503A-4976-B6E6-0F1522DD6FF3}"/>
                  </a:ext>
                </a:extLst>
              </p:cNvPr>
              <p:cNvSpPr/>
              <p:nvPr/>
            </p:nvSpPr>
            <p:spPr>
              <a:xfrm flipV="1">
                <a:off x="640877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154" name="椭圆 153">
                <a:extLst>
                  <a:ext uri="{FF2B5EF4-FFF2-40B4-BE49-F238E27FC236}">
                    <a16:creationId xmlns:a16="http://schemas.microsoft.com/office/drawing/2014/main" id="{2F229444-2FA0-4B0D-B65E-98387DA9AB28}"/>
                  </a:ext>
                </a:extLst>
              </p:cNvPr>
              <p:cNvSpPr/>
              <p:nvPr/>
            </p:nvSpPr>
            <p:spPr>
              <a:xfrm flipV="1">
                <a:off x="672155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155" name="椭圆 154">
                <a:extLst>
                  <a:ext uri="{FF2B5EF4-FFF2-40B4-BE49-F238E27FC236}">
                    <a16:creationId xmlns:a16="http://schemas.microsoft.com/office/drawing/2014/main" id="{D3AC4C18-7AC1-4F0E-B32C-C4A7420F1BCE}"/>
                  </a:ext>
                </a:extLst>
              </p:cNvPr>
              <p:cNvSpPr/>
              <p:nvPr/>
            </p:nvSpPr>
            <p:spPr>
              <a:xfrm flipV="1">
                <a:off x="7034334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156" name="椭圆 155">
                <a:extLst>
                  <a:ext uri="{FF2B5EF4-FFF2-40B4-BE49-F238E27FC236}">
                    <a16:creationId xmlns:a16="http://schemas.microsoft.com/office/drawing/2014/main" id="{7E963116-CC60-416F-A9F7-D6650BE1FBBC}"/>
                  </a:ext>
                </a:extLst>
              </p:cNvPr>
              <p:cNvSpPr/>
              <p:nvPr/>
            </p:nvSpPr>
            <p:spPr>
              <a:xfrm flipV="1">
                <a:off x="7347112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157" name="椭圆 156">
                <a:extLst>
                  <a:ext uri="{FF2B5EF4-FFF2-40B4-BE49-F238E27FC236}">
                    <a16:creationId xmlns:a16="http://schemas.microsoft.com/office/drawing/2014/main" id="{F9C204D0-768E-4401-94E0-089CC643D70A}"/>
                  </a:ext>
                </a:extLst>
              </p:cNvPr>
              <p:cNvSpPr/>
              <p:nvPr/>
            </p:nvSpPr>
            <p:spPr>
              <a:xfrm flipV="1">
                <a:off x="765989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158" name="椭圆 157">
                <a:extLst>
                  <a:ext uri="{FF2B5EF4-FFF2-40B4-BE49-F238E27FC236}">
                    <a16:creationId xmlns:a16="http://schemas.microsoft.com/office/drawing/2014/main" id="{4C1644AA-4BAD-44E7-ABC2-A4408A79E980}"/>
                  </a:ext>
                </a:extLst>
              </p:cNvPr>
              <p:cNvSpPr/>
              <p:nvPr/>
            </p:nvSpPr>
            <p:spPr>
              <a:xfrm flipV="1">
                <a:off x="797266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159" name="椭圆 158">
                <a:extLst>
                  <a:ext uri="{FF2B5EF4-FFF2-40B4-BE49-F238E27FC236}">
                    <a16:creationId xmlns:a16="http://schemas.microsoft.com/office/drawing/2014/main" id="{2E4BFC28-DFC9-4479-A44A-43EFF531623B}"/>
                  </a:ext>
                </a:extLst>
              </p:cNvPr>
              <p:cNvSpPr/>
              <p:nvPr/>
            </p:nvSpPr>
            <p:spPr>
              <a:xfrm flipV="1">
                <a:off x="828544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160" name="椭圆 159">
                <a:extLst>
                  <a:ext uri="{FF2B5EF4-FFF2-40B4-BE49-F238E27FC236}">
                    <a16:creationId xmlns:a16="http://schemas.microsoft.com/office/drawing/2014/main" id="{DB01A1F1-D707-471A-BCC8-B9F62D46A64C}"/>
                  </a:ext>
                </a:extLst>
              </p:cNvPr>
              <p:cNvSpPr/>
              <p:nvPr/>
            </p:nvSpPr>
            <p:spPr>
              <a:xfrm flipV="1">
                <a:off x="8598221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777" name="组合 776">
            <a:extLst>
              <a:ext uri="{FF2B5EF4-FFF2-40B4-BE49-F238E27FC236}">
                <a16:creationId xmlns:a16="http://schemas.microsoft.com/office/drawing/2014/main" id="{B38E5FAB-127D-438C-A2D5-3751DC7224ED}"/>
              </a:ext>
            </a:extLst>
          </p:cNvPr>
          <p:cNvGrpSpPr/>
          <p:nvPr/>
        </p:nvGrpSpPr>
        <p:grpSpPr>
          <a:xfrm>
            <a:off x="2213463" y="77120"/>
            <a:ext cx="6933726" cy="4710197"/>
            <a:chOff x="1040161" y="-2420848"/>
            <a:chExt cx="6933726" cy="4710197"/>
          </a:xfrm>
        </p:grpSpPr>
        <p:sp>
          <p:nvSpPr>
            <p:cNvPr id="778" name="矩形: 圆角 777">
              <a:extLst>
                <a:ext uri="{FF2B5EF4-FFF2-40B4-BE49-F238E27FC236}">
                  <a16:creationId xmlns:a16="http://schemas.microsoft.com/office/drawing/2014/main" id="{2E4960DD-411B-4799-8606-7E23860A2244}"/>
                </a:ext>
              </a:extLst>
            </p:cNvPr>
            <p:cNvSpPr/>
            <p:nvPr/>
          </p:nvSpPr>
          <p:spPr>
            <a:xfrm rot="21178109">
              <a:off x="1040161" y="-713686"/>
              <a:ext cx="6933726" cy="2163657"/>
            </a:xfrm>
            <a:prstGeom prst="roundRect">
              <a:avLst>
                <a:gd name="adj" fmla="val 50000"/>
              </a:avLst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Guanine" panose="02040603050506020204" pitchFamily="18" charset="0"/>
                <a:ea typeface="微软雅黑" panose="020B0503020204020204" pitchFamily="34" charset="-122"/>
              </a:endParaRPr>
            </a:p>
          </p:txBody>
        </p:sp>
        <p:grpSp>
          <p:nvGrpSpPr>
            <p:cNvPr id="786" name="组合 785">
              <a:extLst>
                <a:ext uri="{FF2B5EF4-FFF2-40B4-BE49-F238E27FC236}">
                  <a16:creationId xmlns:a16="http://schemas.microsoft.com/office/drawing/2014/main" id="{63F71E2F-DD21-4C0B-87AA-F415B66A272D}"/>
                </a:ext>
              </a:extLst>
            </p:cNvPr>
            <p:cNvGrpSpPr/>
            <p:nvPr/>
          </p:nvGrpSpPr>
          <p:grpSpPr>
            <a:xfrm rot="21161260">
              <a:off x="1957597" y="-1367352"/>
              <a:ext cx="5747036" cy="3656701"/>
              <a:chOff x="425833" y="4474428"/>
              <a:chExt cx="6100042" cy="3881308"/>
            </a:xfrm>
          </p:grpSpPr>
          <p:sp>
            <p:nvSpPr>
              <p:cNvPr id="796" name="文本框 795">
                <a:extLst>
                  <a:ext uri="{FF2B5EF4-FFF2-40B4-BE49-F238E27FC236}">
                    <a16:creationId xmlns:a16="http://schemas.microsoft.com/office/drawing/2014/main" id="{03A5A984-FD82-4810-A0FA-BA9BF2C6FC3B}"/>
                  </a:ext>
                </a:extLst>
              </p:cNvPr>
              <p:cNvSpPr txBox="1"/>
              <p:nvPr/>
            </p:nvSpPr>
            <p:spPr>
              <a:xfrm>
                <a:off x="425833" y="4500897"/>
                <a:ext cx="5989502" cy="385483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1500" b="0" i="0" u="none" strike="noStrike" kern="1200" cap="none" spc="0" normalizeH="0" baseline="0" noProof="0" dirty="0" smtClean="0">
                    <a:ln w="76200">
                      <a:solidFill>
                        <a:sysClr val="windowText" lastClr="000000"/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effectLst/>
                    <a:uLnTx/>
                    <a:uFillTx/>
                    <a:latin typeface="UTM Guanine" panose="02040603050506020204" pitchFamily="18" charset="0"/>
                    <a:ea typeface="字魂162号-元气酪酪体" panose="00000500000000000000" pitchFamily="2" charset="-122"/>
                  </a:rPr>
                  <a:t>LUYỆN</a:t>
                </a:r>
                <a:r>
                  <a:rPr kumimoji="0" lang="en-US" altLang="zh-CN" sz="11500" b="0" i="0" u="none" strike="noStrike" kern="1200" cap="none" spc="0" normalizeH="0" noProof="0" dirty="0" smtClean="0">
                    <a:ln w="76200">
                      <a:solidFill>
                        <a:sysClr val="windowText" lastClr="000000"/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effectLst/>
                    <a:uLnTx/>
                    <a:uFillTx/>
                    <a:latin typeface="UTM Guanine" panose="02040603050506020204" pitchFamily="18" charset="0"/>
                    <a:ea typeface="字魂162号-元气酪酪体" panose="00000500000000000000" pitchFamily="2" charset="-122"/>
                  </a:rPr>
                  <a:t> 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1500" b="0" i="0" u="none" strike="noStrike" kern="1200" cap="none" spc="0" normalizeH="0" noProof="0" dirty="0" smtClean="0">
                    <a:ln w="76200">
                      <a:solidFill>
                        <a:sysClr val="windowText" lastClr="000000"/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effectLst/>
                    <a:uLnTx/>
                    <a:uFillTx/>
                    <a:latin typeface="UTM Guanine" panose="02040603050506020204" pitchFamily="18" charset="0"/>
                    <a:ea typeface="字魂162号-元气酪酪体" panose="00000500000000000000" pitchFamily="2" charset="-122"/>
                  </a:rPr>
                  <a:t>TẬP</a:t>
                </a:r>
                <a:endParaRPr kumimoji="0" lang="zh-CN" altLang="en-US" sz="11500" b="0" i="0" u="none" strike="noStrike" kern="1200" cap="none" spc="0" normalizeH="0" baseline="0" noProof="0" dirty="0">
                  <a:ln w="76200">
                    <a:solidFill>
                      <a:sysClr val="windowText" lastClr="000000"/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UTM Guanine" panose="02040603050506020204" pitchFamily="18" charset="0"/>
                  <a:ea typeface="字魂162号-元气酪酪体" panose="00000500000000000000" pitchFamily="2" charset="-122"/>
                </a:endParaRPr>
              </a:p>
            </p:txBody>
          </p:sp>
          <p:sp>
            <p:nvSpPr>
              <p:cNvPr id="797" name="文本框 796">
                <a:extLst>
                  <a:ext uri="{FF2B5EF4-FFF2-40B4-BE49-F238E27FC236}">
                    <a16:creationId xmlns:a16="http://schemas.microsoft.com/office/drawing/2014/main" id="{4FF3B143-710A-4D05-89EF-A8BA4A8E4FF5}"/>
                  </a:ext>
                </a:extLst>
              </p:cNvPr>
              <p:cNvSpPr txBox="1"/>
              <p:nvPr/>
            </p:nvSpPr>
            <p:spPr>
              <a:xfrm>
                <a:off x="536373" y="4474428"/>
                <a:ext cx="5989502" cy="385483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1500" b="0" i="0" u="none" strike="noStrike" kern="1200" cap="none" spc="0" normalizeH="0" baseline="0" noProof="0" dirty="0" smtClean="0">
                    <a:ln w="3810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</a:ln>
                    <a:solidFill>
                      <a:schemeClr val="accent2">
                        <a:lumMod val="60000"/>
                        <a:lumOff val="40000"/>
                      </a:schemeClr>
                    </a:solidFill>
                    <a:effectLst/>
                    <a:uLnTx/>
                    <a:uFillTx/>
                    <a:latin typeface="UTM Guanine" panose="02040603050506020204" pitchFamily="18" charset="0"/>
                    <a:ea typeface="字魂162号-元气酪酪体" panose="00000500000000000000" pitchFamily="2" charset="-122"/>
                  </a:rPr>
                  <a:t>LUYỆN</a:t>
                </a:r>
                <a:r>
                  <a:rPr kumimoji="0" lang="en-US" altLang="zh-CN" sz="11500" b="0" i="0" u="none" strike="noStrike" kern="1200" cap="none" spc="0" normalizeH="0" noProof="0" dirty="0" smtClean="0">
                    <a:ln w="3810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</a:ln>
                    <a:solidFill>
                      <a:schemeClr val="accent2">
                        <a:lumMod val="60000"/>
                        <a:lumOff val="40000"/>
                      </a:schemeClr>
                    </a:solidFill>
                    <a:effectLst/>
                    <a:uLnTx/>
                    <a:uFillTx/>
                    <a:latin typeface="UTM Guanine" panose="02040603050506020204" pitchFamily="18" charset="0"/>
                    <a:ea typeface="字魂162号-元气酪酪体" panose="00000500000000000000" pitchFamily="2" charset="-122"/>
                  </a:rPr>
                  <a:t> 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1500" b="0" i="0" u="none" strike="noStrike" kern="1200" cap="none" spc="0" normalizeH="0" noProof="0" dirty="0" smtClean="0">
                    <a:ln w="3810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</a:ln>
                    <a:solidFill>
                      <a:schemeClr val="accent2">
                        <a:lumMod val="60000"/>
                        <a:lumOff val="40000"/>
                      </a:schemeClr>
                    </a:solidFill>
                    <a:effectLst/>
                    <a:uLnTx/>
                    <a:uFillTx/>
                    <a:latin typeface="UTM Guanine" panose="02040603050506020204" pitchFamily="18" charset="0"/>
                    <a:ea typeface="字魂162号-元气酪酪体" panose="00000500000000000000" pitchFamily="2" charset="-122"/>
                  </a:rPr>
                  <a:t>TẬP</a:t>
                </a:r>
                <a:endParaRPr kumimoji="0" lang="zh-CN" altLang="en-US" sz="11500" b="0" i="0" u="none" strike="noStrike" kern="1200" cap="none" spc="0" normalizeH="0" baseline="0" noProof="0" dirty="0">
                  <a:ln w="38100">
                    <a:solidFill>
                      <a:schemeClr val="tx1">
                        <a:lumMod val="85000"/>
                        <a:lumOff val="15000"/>
                      </a:schemeClr>
                    </a:solidFill>
                  </a:ln>
                  <a:solidFill>
                    <a:schemeClr val="accent2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UTM Guanine" panose="02040603050506020204" pitchFamily="18" charset="0"/>
                  <a:ea typeface="字魂162号-元气酪酪体" panose="00000500000000000000" pitchFamily="2" charset="-122"/>
                </a:endParaRPr>
              </a:p>
            </p:txBody>
          </p:sp>
        </p:grpSp>
        <p:pic>
          <p:nvPicPr>
            <p:cNvPr id="780" name="图片 779">
              <a:extLst>
                <a:ext uri="{FF2B5EF4-FFF2-40B4-BE49-F238E27FC236}">
                  <a16:creationId xmlns:a16="http://schemas.microsoft.com/office/drawing/2014/main" id="{6C0A7D00-0CB4-4831-9277-E4A278DBE43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4650834" y="-2420848"/>
              <a:ext cx="1188823" cy="1213209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7520" b="95452" l="9947" r="8990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5150" y="2638351"/>
            <a:ext cx="5561203" cy="4448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1686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7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7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7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EB51144A-3609-4AFF-9F52-E12309BB01D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872135">
            <a:off x="-3591362" y="3117280"/>
            <a:ext cx="7192568" cy="2427188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0B7BA166-7E13-471C-99E2-D8BF85E355DA}"/>
              </a:ext>
            </a:extLst>
          </p:cNvPr>
          <p:cNvSpPr/>
          <p:nvPr/>
        </p:nvSpPr>
        <p:spPr>
          <a:xfrm rot="20084248">
            <a:off x="926810" y="1953510"/>
            <a:ext cx="377867" cy="5485983"/>
          </a:xfrm>
          <a:prstGeom prst="rect">
            <a:avLst/>
          </a:prstGeom>
          <a:solidFill>
            <a:srgbClr val="F590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C68480CF-CFA9-424E-842B-5B3D34139FB9}"/>
              </a:ext>
            </a:extLst>
          </p:cNvPr>
          <p:cNvSpPr/>
          <p:nvPr/>
        </p:nvSpPr>
        <p:spPr>
          <a:xfrm rot="20084248">
            <a:off x="10862467" y="-2246718"/>
            <a:ext cx="3483717" cy="8410042"/>
          </a:xfrm>
          <a:prstGeom prst="rect">
            <a:avLst/>
          </a:prstGeom>
          <a:solidFill>
            <a:srgbClr val="F590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2D6D43F4-1645-4755-8CC8-913491C304F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03963">
            <a:off x="-2180947" y="2626425"/>
            <a:ext cx="4576029" cy="4576029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68F10100-AA30-4A9A-B778-364724EE6CE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9126" y="-1290115"/>
            <a:ext cx="4355766" cy="4965857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F5B376AF-DC6A-4F3B-8E67-B653F7A2DDE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7869" y="-1241231"/>
            <a:ext cx="4355766" cy="4965857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79839D7D-3C31-4CD1-8737-BC41A0826B5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44" y="217655"/>
            <a:ext cx="1562100" cy="156210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313AD0D0-B327-4506-9F70-D5798A9DA9F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9310" y="5071320"/>
            <a:ext cx="1514475" cy="1514475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A8F033AB-CB0C-41EA-BEBD-277113B9010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990805" y="656885"/>
            <a:ext cx="9354466" cy="1385436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1FF26D73-43B8-45C9-9496-65CB6F066C7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025" y="217655"/>
            <a:ext cx="1274013" cy="1274013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F1841C45-64F8-4784-A5DD-F449EE68F351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48" t="-1216" r="92788" b="73246"/>
          <a:stretch/>
        </p:blipFill>
        <p:spPr>
          <a:xfrm>
            <a:off x="9280647" y="606976"/>
            <a:ext cx="590711" cy="636715"/>
          </a:xfrm>
          <a:prstGeom prst="ellipse">
            <a:avLst/>
          </a:prstGeom>
        </p:spPr>
      </p:pic>
      <p:pic>
        <p:nvPicPr>
          <p:cNvPr id="49" name="图片 48">
            <a:extLst>
              <a:ext uri="{FF2B5EF4-FFF2-40B4-BE49-F238E27FC236}">
                <a16:creationId xmlns:a16="http://schemas.microsoft.com/office/drawing/2014/main" id="{78C0FE1C-AD21-44D8-A858-851EB2F4909A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48" t="-1216" r="92788" b="73246"/>
          <a:stretch/>
        </p:blipFill>
        <p:spPr>
          <a:xfrm>
            <a:off x="1053586" y="1128468"/>
            <a:ext cx="590711" cy="636715"/>
          </a:xfrm>
          <a:prstGeom prst="ellipse">
            <a:avLst/>
          </a:prstGeom>
        </p:spPr>
      </p:pic>
      <p:grpSp>
        <p:nvGrpSpPr>
          <p:cNvPr id="161" name="组合 160">
            <a:extLst>
              <a:ext uri="{FF2B5EF4-FFF2-40B4-BE49-F238E27FC236}">
                <a16:creationId xmlns:a16="http://schemas.microsoft.com/office/drawing/2014/main" id="{56D979F3-1A55-4D83-9E21-4AD97D74E939}"/>
              </a:ext>
            </a:extLst>
          </p:cNvPr>
          <p:cNvGrpSpPr/>
          <p:nvPr/>
        </p:nvGrpSpPr>
        <p:grpSpPr>
          <a:xfrm rot="1489132">
            <a:off x="-674381" y="-909246"/>
            <a:ext cx="889512" cy="932042"/>
            <a:chOff x="6395399" y="4743579"/>
            <a:chExt cx="2614863" cy="2739888"/>
          </a:xfrm>
          <a:solidFill>
            <a:srgbClr val="F5909B"/>
          </a:solidFill>
        </p:grpSpPr>
        <p:grpSp>
          <p:nvGrpSpPr>
            <p:cNvPr id="60" name="组合 59">
              <a:extLst>
                <a:ext uri="{FF2B5EF4-FFF2-40B4-BE49-F238E27FC236}">
                  <a16:creationId xmlns:a16="http://schemas.microsoft.com/office/drawing/2014/main" id="{F6970436-FB9A-4E28-ABE8-63F8A374EF0C}"/>
                </a:ext>
              </a:extLst>
            </p:cNvPr>
            <p:cNvGrpSpPr/>
            <p:nvPr/>
          </p:nvGrpSpPr>
          <p:grpSpPr>
            <a:xfrm>
              <a:off x="6395399" y="4743579"/>
              <a:ext cx="2614863" cy="112642"/>
              <a:chOff x="6096000" y="8041761"/>
              <a:chExt cx="2614863" cy="112642"/>
            </a:xfrm>
            <a:grpFill/>
          </p:grpSpPr>
          <p:sp>
            <p:nvSpPr>
              <p:cNvPr id="50" name="椭圆 49">
                <a:extLst>
                  <a:ext uri="{FF2B5EF4-FFF2-40B4-BE49-F238E27FC236}">
                    <a16:creationId xmlns:a16="http://schemas.microsoft.com/office/drawing/2014/main" id="{20CB5611-BC45-4DF2-920D-512807AC1A0D}"/>
                  </a:ext>
                </a:extLst>
              </p:cNvPr>
              <p:cNvSpPr/>
              <p:nvPr/>
            </p:nvSpPr>
            <p:spPr>
              <a:xfrm flipV="1">
                <a:off x="609600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51" name="椭圆 50">
                <a:extLst>
                  <a:ext uri="{FF2B5EF4-FFF2-40B4-BE49-F238E27FC236}">
                    <a16:creationId xmlns:a16="http://schemas.microsoft.com/office/drawing/2014/main" id="{61BC19A3-80A0-43E0-A5CE-BE88E61069BD}"/>
                  </a:ext>
                </a:extLst>
              </p:cNvPr>
              <p:cNvSpPr/>
              <p:nvPr/>
            </p:nvSpPr>
            <p:spPr>
              <a:xfrm flipV="1">
                <a:off x="640877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52" name="椭圆 51">
                <a:extLst>
                  <a:ext uri="{FF2B5EF4-FFF2-40B4-BE49-F238E27FC236}">
                    <a16:creationId xmlns:a16="http://schemas.microsoft.com/office/drawing/2014/main" id="{AF32E54B-5661-408F-A111-1FB2650B25EA}"/>
                  </a:ext>
                </a:extLst>
              </p:cNvPr>
              <p:cNvSpPr/>
              <p:nvPr/>
            </p:nvSpPr>
            <p:spPr>
              <a:xfrm flipV="1">
                <a:off x="672155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53" name="椭圆 52">
                <a:extLst>
                  <a:ext uri="{FF2B5EF4-FFF2-40B4-BE49-F238E27FC236}">
                    <a16:creationId xmlns:a16="http://schemas.microsoft.com/office/drawing/2014/main" id="{3D1E0005-6511-413E-8C7E-D4AB03A7A688}"/>
                  </a:ext>
                </a:extLst>
              </p:cNvPr>
              <p:cNvSpPr/>
              <p:nvPr/>
            </p:nvSpPr>
            <p:spPr>
              <a:xfrm flipV="1">
                <a:off x="7034334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54" name="椭圆 53">
                <a:extLst>
                  <a:ext uri="{FF2B5EF4-FFF2-40B4-BE49-F238E27FC236}">
                    <a16:creationId xmlns:a16="http://schemas.microsoft.com/office/drawing/2014/main" id="{867AB184-3084-4181-82A2-51EBEED69DF4}"/>
                  </a:ext>
                </a:extLst>
              </p:cNvPr>
              <p:cNvSpPr/>
              <p:nvPr/>
            </p:nvSpPr>
            <p:spPr>
              <a:xfrm flipV="1">
                <a:off x="7347112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55" name="椭圆 54">
                <a:extLst>
                  <a:ext uri="{FF2B5EF4-FFF2-40B4-BE49-F238E27FC236}">
                    <a16:creationId xmlns:a16="http://schemas.microsoft.com/office/drawing/2014/main" id="{AF5D2B28-3FB2-489F-A599-E5E817C9EE9D}"/>
                  </a:ext>
                </a:extLst>
              </p:cNvPr>
              <p:cNvSpPr/>
              <p:nvPr/>
            </p:nvSpPr>
            <p:spPr>
              <a:xfrm flipV="1">
                <a:off x="765989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56" name="椭圆 55">
                <a:extLst>
                  <a:ext uri="{FF2B5EF4-FFF2-40B4-BE49-F238E27FC236}">
                    <a16:creationId xmlns:a16="http://schemas.microsoft.com/office/drawing/2014/main" id="{31D23F80-D746-4F05-821F-53481C6F2AA0}"/>
                  </a:ext>
                </a:extLst>
              </p:cNvPr>
              <p:cNvSpPr/>
              <p:nvPr/>
            </p:nvSpPr>
            <p:spPr>
              <a:xfrm flipV="1">
                <a:off x="797266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57" name="椭圆 56">
                <a:extLst>
                  <a:ext uri="{FF2B5EF4-FFF2-40B4-BE49-F238E27FC236}">
                    <a16:creationId xmlns:a16="http://schemas.microsoft.com/office/drawing/2014/main" id="{BD7A8580-032C-4A54-86E1-A188757575DF}"/>
                  </a:ext>
                </a:extLst>
              </p:cNvPr>
              <p:cNvSpPr/>
              <p:nvPr/>
            </p:nvSpPr>
            <p:spPr>
              <a:xfrm flipV="1">
                <a:off x="828544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58" name="椭圆 57">
                <a:extLst>
                  <a:ext uri="{FF2B5EF4-FFF2-40B4-BE49-F238E27FC236}">
                    <a16:creationId xmlns:a16="http://schemas.microsoft.com/office/drawing/2014/main" id="{6B5306B2-22B8-4970-81D6-93A02F57C50F}"/>
                  </a:ext>
                </a:extLst>
              </p:cNvPr>
              <p:cNvSpPr/>
              <p:nvPr/>
            </p:nvSpPr>
            <p:spPr>
              <a:xfrm flipV="1">
                <a:off x="8598221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61" name="组合 60">
              <a:extLst>
                <a:ext uri="{FF2B5EF4-FFF2-40B4-BE49-F238E27FC236}">
                  <a16:creationId xmlns:a16="http://schemas.microsoft.com/office/drawing/2014/main" id="{FBA79CC6-8D01-43CF-B6F7-85BC777B6449}"/>
                </a:ext>
              </a:extLst>
            </p:cNvPr>
            <p:cNvGrpSpPr/>
            <p:nvPr/>
          </p:nvGrpSpPr>
          <p:grpSpPr>
            <a:xfrm>
              <a:off x="6395399" y="5006304"/>
              <a:ext cx="2614863" cy="112642"/>
              <a:chOff x="6096000" y="8041761"/>
              <a:chExt cx="2614863" cy="112642"/>
            </a:xfrm>
            <a:grpFill/>
          </p:grpSpPr>
          <p:sp>
            <p:nvSpPr>
              <p:cNvPr id="62" name="椭圆 61">
                <a:extLst>
                  <a:ext uri="{FF2B5EF4-FFF2-40B4-BE49-F238E27FC236}">
                    <a16:creationId xmlns:a16="http://schemas.microsoft.com/office/drawing/2014/main" id="{51DE773C-7726-45DD-9EA5-B44C79B02984}"/>
                  </a:ext>
                </a:extLst>
              </p:cNvPr>
              <p:cNvSpPr/>
              <p:nvPr/>
            </p:nvSpPr>
            <p:spPr>
              <a:xfrm flipV="1">
                <a:off x="609600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63" name="椭圆 62">
                <a:extLst>
                  <a:ext uri="{FF2B5EF4-FFF2-40B4-BE49-F238E27FC236}">
                    <a16:creationId xmlns:a16="http://schemas.microsoft.com/office/drawing/2014/main" id="{37387CF7-7A62-4019-858E-0CE34DEEB0B1}"/>
                  </a:ext>
                </a:extLst>
              </p:cNvPr>
              <p:cNvSpPr/>
              <p:nvPr/>
            </p:nvSpPr>
            <p:spPr>
              <a:xfrm flipV="1">
                <a:off x="640877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64" name="椭圆 63">
                <a:extLst>
                  <a:ext uri="{FF2B5EF4-FFF2-40B4-BE49-F238E27FC236}">
                    <a16:creationId xmlns:a16="http://schemas.microsoft.com/office/drawing/2014/main" id="{6ABA169F-8127-4A08-8C76-3E62EA052C06}"/>
                  </a:ext>
                </a:extLst>
              </p:cNvPr>
              <p:cNvSpPr/>
              <p:nvPr/>
            </p:nvSpPr>
            <p:spPr>
              <a:xfrm flipV="1">
                <a:off x="672155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65" name="椭圆 64">
                <a:extLst>
                  <a:ext uri="{FF2B5EF4-FFF2-40B4-BE49-F238E27FC236}">
                    <a16:creationId xmlns:a16="http://schemas.microsoft.com/office/drawing/2014/main" id="{96F267A6-FA9C-4A19-B461-1F23F7F57FED}"/>
                  </a:ext>
                </a:extLst>
              </p:cNvPr>
              <p:cNvSpPr/>
              <p:nvPr/>
            </p:nvSpPr>
            <p:spPr>
              <a:xfrm flipV="1">
                <a:off x="7034334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66" name="椭圆 65">
                <a:extLst>
                  <a:ext uri="{FF2B5EF4-FFF2-40B4-BE49-F238E27FC236}">
                    <a16:creationId xmlns:a16="http://schemas.microsoft.com/office/drawing/2014/main" id="{4B1F8474-56A1-4BD6-9063-368E3A3865E1}"/>
                  </a:ext>
                </a:extLst>
              </p:cNvPr>
              <p:cNvSpPr/>
              <p:nvPr/>
            </p:nvSpPr>
            <p:spPr>
              <a:xfrm flipV="1">
                <a:off x="7347112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67" name="椭圆 66">
                <a:extLst>
                  <a:ext uri="{FF2B5EF4-FFF2-40B4-BE49-F238E27FC236}">
                    <a16:creationId xmlns:a16="http://schemas.microsoft.com/office/drawing/2014/main" id="{D58E450D-FC28-473F-8238-611D50E0B4E0}"/>
                  </a:ext>
                </a:extLst>
              </p:cNvPr>
              <p:cNvSpPr/>
              <p:nvPr/>
            </p:nvSpPr>
            <p:spPr>
              <a:xfrm flipV="1">
                <a:off x="765989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68" name="椭圆 67">
                <a:extLst>
                  <a:ext uri="{FF2B5EF4-FFF2-40B4-BE49-F238E27FC236}">
                    <a16:creationId xmlns:a16="http://schemas.microsoft.com/office/drawing/2014/main" id="{851F60BD-DD1B-4D4A-845E-1B547F45E021}"/>
                  </a:ext>
                </a:extLst>
              </p:cNvPr>
              <p:cNvSpPr/>
              <p:nvPr/>
            </p:nvSpPr>
            <p:spPr>
              <a:xfrm flipV="1">
                <a:off x="797266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69" name="椭圆 68">
                <a:extLst>
                  <a:ext uri="{FF2B5EF4-FFF2-40B4-BE49-F238E27FC236}">
                    <a16:creationId xmlns:a16="http://schemas.microsoft.com/office/drawing/2014/main" id="{1B2D46FB-698A-4F93-9B70-B95A5D815268}"/>
                  </a:ext>
                </a:extLst>
              </p:cNvPr>
              <p:cNvSpPr/>
              <p:nvPr/>
            </p:nvSpPr>
            <p:spPr>
              <a:xfrm flipV="1">
                <a:off x="828544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70" name="椭圆 69">
                <a:extLst>
                  <a:ext uri="{FF2B5EF4-FFF2-40B4-BE49-F238E27FC236}">
                    <a16:creationId xmlns:a16="http://schemas.microsoft.com/office/drawing/2014/main" id="{D6E5793A-4A2E-4A8F-A6FF-50537F6720A3}"/>
                  </a:ext>
                </a:extLst>
              </p:cNvPr>
              <p:cNvSpPr/>
              <p:nvPr/>
            </p:nvSpPr>
            <p:spPr>
              <a:xfrm flipV="1">
                <a:off x="8598221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71" name="组合 70">
              <a:extLst>
                <a:ext uri="{FF2B5EF4-FFF2-40B4-BE49-F238E27FC236}">
                  <a16:creationId xmlns:a16="http://schemas.microsoft.com/office/drawing/2014/main" id="{2B31FFA1-335A-44FF-8C8D-44D9E16A92E1}"/>
                </a:ext>
              </a:extLst>
            </p:cNvPr>
            <p:cNvGrpSpPr/>
            <p:nvPr/>
          </p:nvGrpSpPr>
          <p:grpSpPr>
            <a:xfrm>
              <a:off x="6395399" y="5269029"/>
              <a:ext cx="2614863" cy="112642"/>
              <a:chOff x="6096000" y="8041761"/>
              <a:chExt cx="2614863" cy="112642"/>
            </a:xfrm>
            <a:grpFill/>
          </p:grpSpPr>
          <p:sp>
            <p:nvSpPr>
              <p:cNvPr id="72" name="椭圆 71">
                <a:extLst>
                  <a:ext uri="{FF2B5EF4-FFF2-40B4-BE49-F238E27FC236}">
                    <a16:creationId xmlns:a16="http://schemas.microsoft.com/office/drawing/2014/main" id="{06EBECF2-E0E9-4502-A530-8D503AB9D5E6}"/>
                  </a:ext>
                </a:extLst>
              </p:cNvPr>
              <p:cNvSpPr/>
              <p:nvPr/>
            </p:nvSpPr>
            <p:spPr>
              <a:xfrm flipV="1">
                <a:off x="609600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73" name="椭圆 72">
                <a:extLst>
                  <a:ext uri="{FF2B5EF4-FFF2-40B4-BE49-F238E27FC236}">
                    <a16:creationId xmlns:a16="http://schemas.microsoft.com/office/drawing/2014/main" id="{CBC6CBB5-FBB0-4E98-862F-4F5138837C00}"/>
                  </a:ext>
                </a:extLst>
              </p:cNvPr>
              <p:cNvSpPr/>
              <p:nvPr/>
            </p:nvSpPr>
            <p:spPr>
              <a:xfrm flipV="1">
                <a:off x="640877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74" name="椭圆 73">
                <a:extLst>
                  <a:ext uri="{FF2B5EF4-FFF2-40B4-BE49-F238E27FC236}">
                    <a16:creationId xmlns:a16="http://schemas.microsoft.com/office/drawing/2014/main" id="{07A707B1-5A9A-42C3-A9B6-EFD48AEF5A8A}"/>
                  </a:ext>
                </a:extLst>
              </p:cNvPr>
              <p:cNvSpPr/>
              <p:nvPr/>
            </p:nvSpPr>
            <p:spPr>
              <a:xfrm flipV="1">
                <a:off x="672155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75" name="椭圆 74">
                <a:extLst>
                  <a:ext uri="{FF2B5EF4-FFF2-40B4-BE49-F238E27FC236}">
                    <a16:creationId xmlns:a16="http://schemas.microsoft.com/office/drawing/2014/main" id="{A862AA72-7D84-49F5-94CB-817ED7A6524B}"/>
                  </a:ext>
                </a:extLst>
              </p:cNvPr>
              <p:cNvSpPr/>
              <p:nvPr/>
            </p:nvSpPr>
            <p:spPr>
              <a:xfrm flipV="1">
                <a:off x="7034334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76" name="椭圆 75">
                <a:extLst>
                  <a:ext uri="{FF2B5EF4-FFF2-40B4-BE49-F238E27FC236}">
                    <a16:creationId xmlns:a16="http://schemas.microsoft.com/office/drawing/2014/main" id="{81341A71-36C0-4BBE-94AE-24F9FD323CE1}"/>
                  </a:ext>
                </a:extLst>
              </p:cNvPr>
              <p:cNvSpPr/>
              <p:nvPr/>
            </p:nvSpPr>
            <p:spPr>
              <a:xfrm flipV="1">
                <a:off x="7347112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77" name="椭圆 76">
                <a:extLst>
                  <a:ext uri="{FF2B5EF4-FFF2-40B4-BE49-F238E27FC236}">
                    <a16:creationId xmlns:a16="http://schemas.microsoft.com/office/drawing/2014/main" id="{A0B7DE0C-C096-4E47-8687-36F63804473C}"/>
                  </a:ext>
                </a:extLst>
              </p:cNvPr>
              <p:cNvSpPr/>
              <p:nvPr/>
            </p:nvSpPr>
            <p:spPr>
              <a:xfrm flipV="1">
                <a:off x="765989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78" name="椭圆 77">
                <a:extLst>
                  <a:ext uri="{FF2B5EF4-FFF2-40B4-BE49-F238E27FC236}">
                    <a16:creationId xmlns:a16="http://schemas.microsoft.com/office/drawing/2014/main" id="{D2E27951-6996-4708-A73A-14BBB030CBF9}"/>
                  </a:ext>
                </a:extLst>
              </p:cNvPr>
              <p:cNvSpPr/>
              <p:nvPr/>
            </p:nvSpPr>
            <p:spPr>
              <a:xfrm flipV="1">
                <a:off x="797266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79" name="椭圆 78">
                <a:extLst>
                  <a:ext uri="{FF2B5EF4-FFF2-40B4-BE49-F238E27FC236}">
                    <a16:creationId xmlns:a16="http://schemas.microsoft.com/office/drawing/2014/main" id="{1097C341-773C-4BF5-9556-CD930E717D72}"/>
                  </a:ext>
                </a:extLst>
              </p:cNvPr>
              <p:cNvSpPr/>
              <p:nvPr/>
            </p:nvSpPr>
            <p:spPr>
              <a:xfrm flipV="1">
                <a:off x="828544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80" name="椭圆 79">
                <a:extLst>
                  <a:ext uri="{FF2B5EF4-FFF2-40B4-BE49-F238E27FC236}">
                    <a16:creationId xmlns:a16="http://schemas.microsoft.com/office/drawing/2014/main" id="{6DA42D25-9FA5-47F4-9094-F5B0654A8A66}"/>
                  </a:ext>
                </a:extLst>
              </p:cNvPr>
              <p:cNvSpPr/>
              <p:nvPr/>
            </p:nvSpPr>
            <p:spPr>
              <a:xfrm flipV="1">
                <a:off x="8598221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81" name="组合 80">
              <a:extLst>
                <a:ext uri="{FF2B5EF4-FFF2-40B4-BE49-F238E27FC236}">
                  <a16:creationId xmlns:a16="http://schemas.microsoft.com/office/drawing/2014/main" id="{EE4B0C53-DB51-47AB-88F0-4389EBED4D3D}"/>
                </a:ext>
              </a:extLst>
            </p:cNvPr>
            <p:cNvGrpSpPr/>
            <p:nvPr/>
          </p:nvGrpSpPr>
          <p:grpSpPr>
            <a:xfrm>
              <a:off x="6395399" y="5531754"/>
              <a:ext cx="2614863" cy="112642"/>
              <a:chOff x="6096000" y="8041761"/>
              <a:chExt cx="2614863" cy="112642"/>
            </a:xfrm>
            <a:grpFill/>
          </p:grpSpPr>
          <p:sp>
            <p:nvSpPr>
              <p:cNvPr id="82" name="椭圆 81">
                <a:extLst>
                  <a:ext uri="{FF2B5EF4-FFF2-40B4-BE49-F238E27FC236}">
                    <a16:creationId xmlns:a16="http://schemas.microsoft.com/office/drawing/2014/main" id="{734F11F6-2EE2-4CE7-9DCC-CDF5161529E9}"/>
                  </a:ext>
                </a:extLst>
              </p:cNvPr>
              <p:cNvSpPr/>
              <p:nvPr/>
            </p:nvSpPr>
            <p:spPr>
              <a:xfrm flipV="1">
                <a:off x="609600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83" name="椭圆 82">
                <a:extLst>
                  <a:ext uri="{FF2B5EF4-FFF2-40B4-BE49-F238E27FC236}">
                    <a16:creationId xmlns:a16="http://schemas.microsoft.com/office/drawing/2014/main" id="{EDB8237B-3497-4D63-9A47-4FC75A206AE9}"/>
                  </a:ext>
                </a:extLst>
              </p:cNvPr>
              <p:cNvSpPr/>
              <p:nvPr/>
            </p:nvSpPr>
            <p:spPr>
              <a:xfrm flipV="1">
                <a:off x="640877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84" name="椭圆 83">
                <a:extLst>
                  <a:ext uri="{FF2B5EF4-FFF2-40B4-BE49-F238E27FC236}">
                    <a16:creationId xmlns:a16="http://schemas.microsoft.com/office/drawing/2014/main" id="{CBA4712F-5EBA-4C6B-AA58-58B62DF8B929}"/>
                  </a:ext>
                </a:extLst>
              </p:cNvPr>
              <p:cNvSpPr/>
              <p:nvPr/>
            </p:nvSpPr>
            <p:spPr>
              <a:xfrm flipV="1">
                <a:off x="672155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85" name="椭圆 84">
                <a:extLst>
                  <a:ext uri="{FF2B5EF4-FFF2-40B4-BE49-F238E27FC236}">
                    <a16:creationId xmlns:a16="http://schemas.microsoft.com/office/drawing/2014/main" id="{DEECF3EE-3767-4873-BF3D-449AACBE1FFB}"/>
                  </a:ext>
                </a:extLst>
              </p:cNvPr>
              <p:cNvSpPr/>
              <p:nvPr/>
            </p:nvSpPr>
            <p:spPr>
              <a:xfrm flipV="1">
                <a:off x="7034334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86" name="椭圆 85">
                <a:extLst>
                  <a:ext uri="{FF2B5EF4-FFF2-40B4-BE49-F238E27FC236}">
                    <a16:creationId xmlns:a16="http://schemas.microsoft.com/office/drawing/2014/main" id="{C5BECE32-AE97-45DB-AB7B-4D4603300D36}"/>
                  </a:ext>
                </a:extLst>
              </p:cNvPr>
              <p:cNvSpPr/>
              <p:nvPr/>
            </p:nvSpPr>
            <p:spPr>
              <a:xfrm flipV="1">
                <a:off x="7347112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87" name="椭圆 86">
                <a:extLst>
                  <a:ext uri="{FF2B5EF4-FFF2-40B4-BE49-F238E27FC236}">
                    <a16:creationId xmlns:a16="http://schemas.microsoft.com/office/drawing/2014/main" id="{846BE194-E33C-47B4-8A57-5A0085DA9DC9}"/>
                  </a:ext>
                </a:extLst>
              </p:cNvPr>
              <p:cNvSpPr/>
              <p:nvPr/>
            </p:nvSpPr>
            <p:spPr>
              <a:xfrm flipV="1">
                <a:off x="765989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88" name="椭圆 87">
                <a:extLst>
                  <a:ext uri="{FF2B5EF4-FFF2-40B4-BE49-F238E27FC236}">
                    <a16:creationId xmlns:a16="http://schemas.microsoft.com/office/drawing/2014/main" id="{ED616BFC-A1B8-4BA8-9C77-AAEF67153843}"/>
                  </a:ext>
                </a:extLst>
              </p:cNvPr>
              <p:cNvSpPr/>
              <p:nvPr/>
            </p:nvSpPr>
            <p:spPr>
              <a:xfrm flipV="1">
                <a:off x="797266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89" name="椭圆 88">
                <a:extLst>
                  <a:ext uri="{FF2B5EF4-FFF2-40B4-BE49-F238E27FC236}">
                    <a16:creationId xmlns:a16="http://schemas.microsoft.com/office/drawing/2014/main" id="{94447494-2BF9-4857-9E13-39ED40A6E2F8}"/>
                  </a:ext>
                </a:extLst>
              </p:cNvPr>
              <p:cNvSpPr/>
              <p:nvPr/>
            </p:nvSpPr>
            <p:spPr>
              <a:xfrm flipV="1">
                <a:off x="828544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90" name="椭圆 89">
                <a:extLst>
                  <a:ext uri="{FF2B5EF4-FFF2-40B4-BE49-F238E27FC236}">
                    <a16:creationId xmlns:a16="http://schemas.microsoft.com/office/drawing/2014/main" id="{6BC468C5-E44F-49DE-A904-0ABD36ACF30E}"/>
                  </a:ext>
                </a:extLst>
              </p:cNvPr>
              <p:cNvSpPr/>
              <p:nvPr/>
            </p:nvSpPr>
            <p:spPr>
              <a:xfrm flipV="1">
                <a:off x="8598221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91" name="组合 90">
              <a:extLst>
                <a:ext uri="{FF2B5EF4-FFF2-40B4-BE49-F238E27FC236}">
                  <a16:creationId xmlns:a16="http://schemas.microsoft.com/office/drawing/2014/main" id="{E450818C-14CA-499D-A687-1E1FA6085F79}"/>
                </a:ext>
              </a:extLst>
            </p:cNvPr>
            <p:cNvGrpSpPr/>
            <p:nvPr/>
          </p:nvGrpSpPr>
          <p:grpSpPr>
            <a:xfrm>
              <a:off x="6395399" y="5794479"/>
              <a:ext cx="2614863" cy="112642"/>
              <a:chOff x="6096000" y="8041761"/>
              <a:chExt cx="2614863" cy="112642"/>
            </a:xfrm>
            <a:grpFill/>
          </p:grpSpPr>
          <p:sp>
            <p:nvSpPr>
              <p:cNvPr id="92" name="椭圆 91">
                <a:extLst>
                  <a:ext uri="{FF2B5EF4-FFF2-40B4-BE49-F238E27FC236}">
                    <a16:creationId xmlns:a16="http://schemas.microsoft.com/office/drawing/2014/main" id="{C7094BD4-ABB4-4B03-9E93-3ADD7502100A}"/>
                  </a:ext>
                </a:extLst>
              </p:cNvPr>
              <p:cNvSpPr/>
              <p:nvPr/>
            </p:nvSpPr>
            <p:spPr>
              <a:xfrm flipV="1">
                <a:off x="609600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93" name="椭圆 92">
                <a:extLst>
                  <a:ext uri="{FF2B5EF4-FFF2-40B4-BE49-F238E27FC236}">
                    <a16:creationId xmlns:a16="http://schemas.microsoft.com/office/drawing/2014/main" id="{4963AF72-065F-4535-9DB1-EC737D690E9F}"/>
                  </a:ext>
                </a:extLst>
              </p:cNvPr>
              <p:cNvSpPr/>
              <p:nvPr/>
            </p:nvSpPr>
            <p:spPr>
              <a:xfrm flipV="1">
                <a:off x="640877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94" name="椭圆 93">
                <a:extLst>
                  <a:ext uri="{FF2B5EF4-FFF2-40B4-BE49-F238E27FC236}">
                    <a16:creationId xmlns:a16="http://schemas.microsoft.com/office/drawing/2014/main" id="{6D47F51B-EE61-4B70-B2BB-0BF0632B9663}"/>
                  </a:ext>
                </a:extLst>
              </p:cNvPr>
              <p:cNvSpPr/>
              <p:nvPr/>
            </p:nvSpPr>
            <p:spPr>
              <a:xfrm flipV="1">
                <a:off x="672155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95" name="椭圆 94">
                <a:extLst>
                  <a:ext uri="{FF2B5EF4-FFF2-40B4-BE49-F238E27FC236}">
                    <a16:creationId xmlns:a16="http://schemas.microsoft.com/office/drawing/2014/main" id="{691995C5-3E36-4E0D-93F7-B1D18BC166A1}"/>
                  </a:ext>
                </a:extLst>
              </p:cNvPr>
              <p:cNvSpPr/>
              <p:nvPr/>
            </p:nvSpPr>
            <p:spPr>
              <a:xfrm flipV="1">
                <a:off x="7034334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96" name="椭圆 95">
                <a:extLst>
                  <a:ext uri="{FF2B5EF4-FFF2-40B4-BE49-F238E27FC236}">
                    <a16:creationId xmlns:a16="http://schemas.microsoft.com/office/drawing/2014/main" id="{56F575C9-7ED6-4311-AF9E-A487C010C519}"/>
                  </a:ext>
                </a:extLst>
              </p:cNvPr>
              <p:cNvSpPr/>
              <p:nvPr/>
            </p:nvSpPr>
            <p:spPr>
              <a:xfrm flipV="1">
                <a:off x="7347112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97" name="椭圆 96">
                <a:extLst>
                  <a:ext uri="{FF2B5EF4-FFF2-40B4-BE49-F238E27FC236}">
                    <a16:creationId xmlns:a16="http://schemas.microsoft.com/office/drawing/2014/main" id="{5D121046-79ED-4CDA-9C9B-4A584A58B48C}"/>
                  </a:ext>
                </a:extLst>
              </p:cNvPr>
              <p:cNvSpPr/>
              <p:nvPr/>
            </p:nvSpPr>
            <p:spPr>
              <a:xfrm flipV="1">
                <a:off x="765989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98" name="椭圆 97">
                <a:extLst>
                  <a:ext uri="{FF2B5EF4-FFF2-40B4-BE49-F238E27FC236}">
                    <a16:creationId xmlns:a16="http://schemas.microsoft.com/office/drawing/2014/main" id="{ABE024E3-6F4B-421C-87C7-1846397A701A}"/>
                  </a:ext>
                </a:extLst>
              </p:cNvPr>
              <p:cNvSpPr/>
              <p:nvPr/>
            </p:nvSpPr>
            <p:spPr>
              <a:xfrm flipV="1">
                <a:off x="797266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99" name="椭圆 98">
                <a:extLst>
                  <a:ext uri="{FF2B5EF4-FFF2-40B4-BE49-F238E27FC236}">
                    <a16:creationId xmlns:a16="http://schemas.microsoft.com/office/drawing/2014/main" id="{2FE35688-4C66-428D-9B53-E30C68C1AED3}"/>
                  </a:ext>
                </a:extLst>
              </p:cNvPr>
              <p:cNvSpPr/>
              <p:nvPr/>
            </p:nvSpPr>
            <p:spPr>
              <a:xfrm flipV="1">
                <a:off x="828544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00" name="椭圆 99">
                <a:extLst>
                  <a:ext uri="{FF2B5EF4-FFF2-40B4-BE49-F238E27FC236}">
                    <a16:creationId xmlns:a16="http://schemas.microsoft.com/office/drawing/2014/main" id="{0C56150F-0F3B-4C95-904C-F7C039045B86}"/>
                  </a:ext>
                </a:extLst>
              </p:cNvPr>
              <p:cNvSpPr/>
              <p:nvPr/>
            </p:nvSpPr>
            <p:spPr>
              <a:xfrm flipV="1">
                <a:off x="8598221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101" name="组合 100">
              <a:extLst>
                <a:ext uri="{FF2B5EF4-FFF2-40B4-BE49-F238E27FC236}">
                  <a16:creationId xmlns:a16="http://schemas.microsoft.com/office/drawing/2014/main" id="{A9A76A48-DFD8-4600-B0C7-D108D9D69E42}"/>
                </a:ext>
              </a:extLst>
            </p:cNvPr>
            <p:cNvGrpSpPr/>
            <p:nvPr/>
          </p:nvGrpSpPr>
          <p:grpSpPr>
            <a:xfrm>
              <a:off x="6395399" y="6057204"/>
              <a:ext cx="2614863" cy="112642"/>
              <a:chOff x="6096000" y="8041761"/>
              <a:chExt cx="2614863" cy="112642"/>
            </a:xfrm>
            <a:grpFill/>
          </p:grpSpPr>
          <p:sp>
            <p:nvSpPr>
              <p:cNvPr id="102" name="椭圆 101">
                <a:extLst>
                  <a:ext uri="{FF2B5EF4-FFF2-40B4-BE49-F238E27FC236}">
                    <a16:creationId xmlns:a16="http://schemas.microsoft.com/office/drawing/2014/main" id="{E2B20331-A2FE-4F8F-945B-5E26E7959812}"/>
                  </a:ext>
                </a:extLst>
              </p:cNvPr>
              <p:cNvSpPr/>
              <p:nvPr/>
            </p:nvSpPr>
            <p:spPr>
              <a:xfrm flipV="1">
                <a:off x="609600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03" name="椭圆 102">
                <a:extLst>
                  <a:ext uri="{FF2B5EF4-FFF2-40B4-BE49-F238E27FC236}">
                    <a16:creationId xmlns:a16="http://schemas.microsoft.com/office/drawing/2014/main" id="{31C490E3-7AF6-48F7-A7F0-90C66AF91476}"/>
                  </a:ext>
                </a:extLst>
              </p:cNvPr>
              <p:cNvSpPr/>
              <p:nvPr/>
            </p:nvSpPr>
            <p:spPr>
              <a:xfrm flipV="1">
                <a:off x="640877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04" name="椭圆 103">
                <a:extLst>
                  <a:ext uri="{FF2B5EF4-FFF2-40B4-BE49-F238E27FC236}">
                    <a16:creationId xmlns:a16="http://schemas.microsoft.com/office/drawing/2014/main" id="{929621AB-C025-41B5-8726-71B45CEF6292}"/>
                  </a:ext>
                </a:extLst>
              </p:cNvPr>
              <p:cNvSpPr/>
              <p:nvPr/>
            </p:nvSpPr>
            <p:spPr>
              <a:xfrm flipV="1">
                <a:off x="672155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05" name="椭圆 104">
                <a:extLst>
                  <a:ext uri="{FF2B5EF4-FFF2-40B4-BE49-F238E27FC236}">
                    <a16:creationId xmlns:a16="http://schemas.microsoft.com/office/drawing/2014/main" id="{4FB795B1-7167-4356-9CEE-A9B4F3F833DF}"/>
                  </a:ext>
                </a:extLst>
              </p:cNvPr>
              <p:cNvSpPr/>
              <p:nvPr/>
            </p:nvSpPr>
            <p:spPr>
              <a:xfrm flipV="1">
                <a:off x="7034334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06" name="椭圆 105">
                <a:extLst>
                  <a:ext uri="{FF2B5EF4-FFF2-40B4-BE49-F238E27FC236}">
                    <a16:creationId xmlns:a16="http://schemas.microsoft.com/office/drawing/2014/main" id="{525C5637-DED6-4FD8-8D56-84229EEE8C75}"/>
                  </a:ext>
                </a:extLst>
              </p:cNvPr>
              <p:cNvSpPr/>
              <p:nvPr/>
            </p:nvSpPr>
            <p:spPr>
              <a:xfrm flipV="1">
                <a:off x="7347112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07" name="椭圆 106">
                <a:extLst>
                  <a:ext uri="{FF2B5EF4-FFF2-40B4-BE49-F238E27FC236}">
                    <a16:creationId xmlns:a16="http://schemas.microsoft.com/office/drawing/2014/main" id="{5163D196-2478-4CA1-BBF2-55899BA6B215}"/>
                  </a:ext>
                </a:extLst>
              </p:cNvPr>
              <p:cNvSpPr/>
              <p:nvPr/>
            </p:nvSpPr>
            <p:spPr>
              <a:xfrm flipV="1">
                <a:off x="765989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08" name="椭圆 107">
                <a:extLst>
                  <a:ext uri="{FF2B5EF4-FFF2-40B4-BE49-F238E27FC236}">
                    <a16:creationId xmlns:a16="http://schemas.microsoft.com/office/drawing/2014/main" id="{58948413-4DA1-4547-9540-56AA7036E855}"/>
                  </a:ext>
                </a:extLst>
              </p:cNvPr>
              <p:cNvSpPr/>
              <p:nvPr/>
            </p:nvSpPr>
            <p:spPr>
              <a:xfrm flipV="1">
                <a:off x="797266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09" name="椭圆 108">
                <a:extLst>
                  <a:ext uri="{FF2B5EF4-FFF2-40B4-BE49-F238E27FC236}">
                    <a16:creationId xmlns:a16="http://schemas.microsoft.com/office/drawing/2014/main" id="{4F506669-070B-4EF3-A07A-0DC52F8BB935}"/>
                  </a:ext>
                </a:extLst>
              </p:cNvPr>
              <p:cNvSpPr/>
              <p:nvPr/>
            </p:nvSpPr>
            <p:spPr>
              <a:xfrm flipV="1">
                <a:off x="828544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10" name="椭圆 109">
                <a:extLst>
                  <a:ext uri="{FF2B5EF4-FFF2-40B4-BE49-F238E27FC236}">
                    <a16:creationId xmlns:a16="http://schemas.microsoft.com/office/drawing/2014/main" id="{270AA04F-4486-4C9E-838F-C07A8A15F023}"/>
                  </a:ext>
                </a:extLst>
              </p:cNvPr>
              <p:cNvSpPr/>
              <p:nvPr/>
            </p:nvSpPr>
            <p:spPr>
              <a:xfrm flipV="1">
                <a:off x="8598221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111" name="组合 110">
              <a:extLst>
                <a:ext uri="{FF2B5EF4-FFF2-40B4-BE49-F238E27FC236}">
                  <a16:creationId xmlns:a16="http://schemas.microsoft.com/office/drawing/2014/main" id="{3273F48F-3458-4B2B-8DA9-790824B95CCA}"/>
                </a:ext>
              </a:extLst>
            </p:cNvPr>
            <p:cNvGrpSpPr/>
            <p:nvPr/>
          </p:nvGrpSpPr>
          <p:grpSpPr>
            <a:xfrm>
              <a:off x="6395399" y="6319929"/>
              <a:ext cx="2614863" cy="112642"/>
              <a:chOff x="6096000" y="8041761"/>
              <a:chExt cx="2614863" cy="112642"/>
            </a:xfrm>
            <a:grpFill/>
          </p:grpSpPr>
          <p:sp>
            <p:nvSpPr>
              <p:cNvPr id="112" name="椭圆 111">
                <a:extLst>
                  <a:ext uri="{FF2B5EF4-FFF2-40B4-BE49-F238E27FC236}">
                    <a16:creationId xmlns:a16="http://schemas.microsoft.com/office/drawing/2014/main" id="{5C7AAE78-6F77-41F4-BD60-E6CFC3AC3C01}"/>
                  </a:ext>
                </a:extLst>
              </p:cNvPr>
              <p:cNvSpPr/>
              <p:nvPr/>
            </p:nvSpPr>
            <p:spPr>
              <a:xfrm flipV="1">
                <a:off x="609600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13" name="椭圆 112">
                <a:extLst>
                  <a:ext uri="{FF2B5EF4-FFF2-40B4-BE49-F238E27FC236}">
                    <a16:creationId xmlns:a16="http://schemas.microsoft.com/office/drawing/2014/main" id="{D651A071-B66D-453F-9A25-E4970CD78453}"/>
                  </a:ext>
                </a:extLst>
              </p:cNvPr>
              <p:cNvSpPr/>
              <p:nvPr/>
            </p:nvSpPr>
            <p:spPr>
              <a:xfrm flipV="1">
                <a:off x="640877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14" name="椭圆 113">
                <a:extLst>
                  <a:ext uri="{FF2B5EF4-FFF2-40B4-BE49-F238E27FC236}">
                    <a16:creationId xmlns:a16="http://schemas.microsoft.com/office/drawing/2014/main" id="{4E86B0A1-3ED9-4524-A25F-6C0BC56FC95D}"/>
                  </a:ext>
                </a:extLst>
              </p:cNvPr>
              <p:cNvSpPr/>
              <p:nvPr/>
            </p:nvSpPr>
            <p:spPr>
              <a:xfrm flipV="1">
                <a:off x="672155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15" name="椭圆 114">
                <a:extLst>
                  <a:ext uri="{FF2B5EF4-FFF2-40B4-BE49-F238E27FC236}">
                    <a16:creationId xmlns:a16="http://schemas.microsoft.com/office/drawing/2014/main" id="{2B6231CC-FCCC-4E04-A212-91460614D015}"/>
                  </a:ext>
                </a:extLst>
              </p:cNvPr>
              <p:cNvSpPr/>
              <p:nvPr/>
            </p:nvSpPr>
            <p:spPr>
              <a:xfrm flipV="1">
                <a:off x="7034334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16" name="椭圆 115">
                <a:extLst>
                  <a:ext uri="{FF2B5EF4-FFF2-40B4-BE49-F238E27FC236}">
                    <a16:creationId xmlns:a16="http://schemas.microsoft.com/office/drawing/2014/main" id="{A14B48F5-4A42-4A3D-8AEE-BA2251CD9610}"/>
                  </a:ext>
                </a:extLst>
              </p:cNvPr>
              <p:cNvSpPr/>
              <p:nvPr/>
            </p:nvSpPr>
            <p:spPr>
              <a:xfrm flipV="1">
                <a:off x="7347112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17" name="椭圆 116">
                <a:extLst>
                  <a:ext uri="{FF2B5EF4-FFF2-40B4-BE49-F238E27FC236}">
                    <a16:creationId xmlns:a16="http://schemas.microsoft.com/office/drawing/2014/main" id="{0F80F82B-99F0-4E6D-A4A6-77F6FA7A1B94}"/>
                  </a:ext>
                </a:extLst>
              </p:cNvPr>
              <p:cNvSpPr/>
              <p:nvPr/>
            </p:nvSpPr>
            <p:spPr>
              <a:xfrm flipV="1">
                <a:off x="765989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18" name="椭圆 117">
                <a:extLst>
                  <a:ext uri="{FF2B5EF4-FFF2-40B4-BE49-F238E27FC236}">
                    <a16:creationId xmlns:a16="http://schemas.microsoft.com/office/drawing/2014/main" id="{A2B85FA4-0326-4E05-A47C-841EF94206D1}"/>
                  </a:ext>
                </a:extLst>
              </p:cNvPr>
              <p:cNvSpPr/>
              <p:nvPr/>
            </p:nvSpPr>
            <p:spPr>
              <a:xfrm flipV="1">
                <a:off x="797266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19" name="椭圆 118">
                <a:extLst>
                  <a:ext uri="{FF2B5EF4-FFF2-40B4-BE49-F238E27FC236}">
                    <a16:creationId xmlns:a16="http://schemas.microsoft.com/office/drawing/2014/main" id="{03C9EAB4-244F-430C-8F1F-3E2D19011B27}"/>
                  </a:ext>
                </a:extLst>
              </p:cNvPr>
              <p:cNvSpPr/>
              <p:nvPr/>
            </p:nvSpPr>
            <p:spPr>
              <a:xfrm flipV="1">
                <a:off x="828544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20" name="椭圆 119">
                <a:extLst>
                  <a:ext uri="{FF2B5EF4-FFF2-40B4-BE49-F238E27FC236}">
                    <a16:creationId xmlns:a16="http://schemas.microsoft.com/office/drawing/2014/main" id="{E7873277-3288-4009-8321-EAE86646A0ED}"/>
                  </a:ext>
                </a:extLst>
              </p:cNvPr>
              <p:cNvSpPr/>
              <p:nvPr/>
            </p:nvSpPr>
            <p:spPr>
              <a:xfrm flipV="1">
                <a:off x="8598221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121" name="组合 120">
              <a:extLst>
                <a:ext uri="{FF2B5EF4-FFF2-40B4-BE49-F238E27FC236}">
                  <a16:creationId xmlns:a16="http://schemas.microsoft.com/office/drawing/2014/main" id="{22816530-93A6-4B8D-8127-3631673686C3}"/>
                </a:ext>
              </a:extLst>
            </p:cNvPr>
            <p:cNvGrpSpPr/>
            <p:nvPr/>
          </p:nvGrpSpPr>
          <p:grpSpPr>
            <a:xfrm>
              <a:off x="6395399" y="6582654"/>
              <a:ext cx="2614863" cy="112642"/>
              <a:chOff x="6096000" y="8041761"/>
              <a:chExt cx="2614863" cy="112642"/>
            </a:xfrm>
            <a:grpFill/>
          </p:grpSpPr>
          <p:sp>
            <p:nvSpPr>
              <p:cNvPr id="122" name="椭圆 121">
                <a:extLst>
                  <a:ext uri="{FF2B5EF4-FFF2-40B4-BE49-F238E27FC236}">
                    <a16:creationId xmlns:a16="http://schemas.microsoft.com/office/drawing/2014/main" id="{6C168D54-C3D7-43BD-9A1A-4FC3FB7127FE}"/>
                  </a:ext>
                </a:extLst>
              </p:cNvPr>
              <p:cNvSpPr/>
              <p:nvPr/>
            </p:nvSpPr>
            <p:spPr>
              <a:xfrm flipV="1">
                <a:off x="609600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23" name="椭圆 122">
                <a:extLst>
                  <a:ext uri="{FF2B5EF4-FFF2-40B4-BE49-F238E27FC236}">
                    <a16:creationId xmlns:a16="http://schemas.microsoft.com/office/drawing/2014/main" id="{BC25A09F-5662-4A7E-BE61-79567D6F5A47}"/>
                  </a:ext>
                </a:extLst>
              </p:cNvPr>
              <p:cNvSpPr/>
              <p:nvPr/>
            </p:nvSpPr>
            <p:spPr>
              <a:xfrm flipV="1">
                <a:off x="640877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24" name="椭圆 123">
                <a:extLst>
                  <a:ext uri="{FF2B5EF4-FFF2-40B4-BE49-F238E27FC236}">
                    <a16:creationId xmlns:a16="http://schemas.microsoft.com/office/drawing/2014/main" id="{CCB45B3D-E1B7-4E94-9A35-4EB583AE5C0E}"/>
                  </a:ext>
                </a:extLst>
              </p:cNvPr>
              <p:cNvSpPr/>
              <p:nvPr/>
            </p:nvSpPr>
            <p:spPr>
              <a:xfrm flipV="1">
                <a:off x="672155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25" name="椭圆 124">
                <a:extLst>
                  <a:ext uri="{FF2B5EF4-FFF2-40B4-BE49-F238E27FC236}">
                    <a16:creationId xmlns:a16="http://schemas.microsoft.com/office/drawing/2014/main" id="{37337BA7-CD9B-419F-A24F-BD5DC08AAD7E}"/>
                  </a:ext>
                </a:extLst>
              </p:cNvPr>
              <p:cNvSpPr/>
              <p:nvPr/>
            </p:nvSpPr>
            <p:spPr>
              <a:xfrm flipV="1">
                <a:off x="7034334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26" name="椭圆 125">
                <a:extLst>
                  <a:ext uri="{FF2B5EF4-FFF2-40B4-BE49-F238E27FC236}">
                    <a16:creationId xmlns:a16="http://schemas.microsoft.com/office/drawing/2014/main" id="{AC5778A0-0E0B-4403-8A8E-207DBE08F251}"/>
                  </a:ext>
                </a:extLst>
              </p:cNvPr>
              <p:cNvSpPr/>
              <p:nvPr/>
            </p:nvSpPr>
            <p:spPr>
              <a:xfrm flipV="1">
                <a:off x="7347112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27" name="椭圆 126">
                <a:extLst>
                  <a:ext uri="{FF2B5EF4-FFF2-40B4-BE49-F238E27FC236}">
                    <a16:creationId xmlns:a16="http://schemas.microsoft.com/office/drawing/2014/main" id="{92F3C985-4D7F-449E-B0C2-AB21487133B1}"/>
                  </a:ext>
                </a:extLst>
              </p:cNvPr>
              <p:cNvSpPr/>
              <p:nvPr/>
            </p:nvSpPr>
            <p:spPr>
              <a:xfrm flipV="1">
                <a:off x="765989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28" name="椭圆 127">
                <a:extLst>
                  <a:ext uri="{FF2B5EF4-FFF2-40B4-BE49-F238E27FC236}">
                    <a16:creationId xmlns:a16="http://schemas.microsoft.com/office/drawing/2014/main" id="{CAF9FD36-CD40-4233-A2E2-76C27E0F7BC4}"/>
                  </a:ext>
                </a:extLst>
              </p:cNvPr>
              <p:cNvSpPr/>
              <p:nvPr/>
            </p:nvSpPr>
            <p:spPr>
              <a:xfrm flipV="1">
                <a:off x="797266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29" name="椭圆 128">
                <a:extLst>
                  <a:ext uri="{FF2B5EF4-FFF2-40B4-BE49-F238E27FC236}">
                    <a16:creationId xmlns:a16="http://schemas.microsoft.com/office/drawing/2014/main" id="{A8E1BA16-5F5A-4B55-BC0E-99640A10BFF0}"/>
                  </a:ext>
                </a:extLst>
              </p:cNvPr>
              <p:cNvSpPr/>
              <p:nvPr/>
            </p:nvSpPr>
            <p:spPr>
              <a:xfrm flipV="1">
                <a:off x="828544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30" name="椭圆 129">
                <a:extLst>
                  <a:ext uri="{FF2B5EF4-FFF2-40B4-BE49-F238E27FC236}">
                    <a16:creationId xmlns:a16="http://schemas.microsoft.com/office/drawing/2014/main" id="{ADB941EC-0D57-41EE-9124-2942F2646317}"/>
                  </a:ext>
                </a:extLst>
              </p:cNvPr>
              <p:cNvSpPr/>
              <p:nvPr/>
            </p:nvSpPr>
            <p:spPr>
              <a:xfrm flipV="1">
                <a:off x="8598221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131" name="组合 130">
              <a:extLst>
                <a:ext uri="{FF2B5EF4-FFF2-40B4-BE49-F238E27FC236}">
                  <a16:creationId xmlns:a16="http://schemas.microsoft.com/office/drawing/2014/main" id="{B7D1E5CA-6072-4ABB-B64C-4108BEACF2F1}"/>
                </a:ext>
              </a:extLst>
            </p:cNvPr>
            <p:cNvGrpSpPr/>
            <p:nvPr/>
          </p:nvGrpSpPr>
          <p:grpSpPr>
            <a:xfrm>
              <a:off x="6395399" y="6845379"/>
              <a:ext cx="2614863" cy="112642"/>
              <a:chOff x="6096000" y="8041761"/>
              <a:chExt cx="2614863" cy="112642"/>
            </a:xfrm>
            <a:grpFill/>
          </p:grpSpPr>
          <p:sp>
            <p:nvSpPr>
              <p:cNvPr id="132" name="椭圆 131">
                <a:extLst>
                  <a:ext uri="{FF2B5EF4-FFF2-40B4-BE49-F238E27FC236}">
                    <a16:creationId xmlns:a16="http://schemas.microsoft.com/office/drawing/2014/main" id="{AE70EA56-7A30-462D-953B-DE097EF26C88}"/>
                  </a:ext>
                </a:extLst>
              </p:cNvPr>
              <p:cNvSpPr/>
              <p:nvPr/>
            </p:nvSpPr>
            <p:spPr>
              <a:xfrm flipV="1">
                <a:off x="609600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33" name="椭圆 132">
                <a:extLst>
                  <a:ext uri="{FF2B5EF4-FFF2-40B4-BE49-F238E27FC236}">
                    <a16:creationId xmlns:a16="http://schemas.microsoft.com/office/drawing/2014/main" id="{45281A40-C881-485E-B701-7D8FB9C82F32}"/>
                  </a:ext>
                </a:extLst>
              </p:cNvPr>
              <p:cNvSpPr/>
              <p:nvPr/>
            </p:nvSpPr>
            <p:spPr>
              <a:xfrm flipV="1">
                <a:off x="640877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34" name="椭圆 133">
                <a:extLst>
                  <a:ext uri="{FF2B5EF4-FFF2-40B4-BE49-F238E27FC236}">
                    <a16:creationId xmlns:a16="http://schemas.microsoft.com/office/drawing/2014/main" id="{4F0228BB-96A6-403B-BDB9-2395AC71D99B}"/>
                  </a:ext>
                </a:extLst>
              </p:cNvPr>
              <p:cNvSpPr/>
              <p:nvPr/>
            </p:nvSpPr>
            <p:spPr>
              <a:xfrm flipV="1">
                <a:off x="672155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35" name="椭圆 134">
                <a:extLst>
                  <a:ext uri="{FF2B5EF4-FFF2-40B4-BE49-F238E27FC236}">
                    <a16:creationId xmlns:a16="http://schemas.microsoft.com/office/drawing/2014/main" id="{E8FD4A86-4866-4649-B488-62BFA6D9C8F0}"/>
                  </a:ext>
                </a:extLst>
              </p:cNvPr>
              <p:cNvSpPr/>
              <p:nvPr/>
            </p:nvSpPr>
            <p:spPr>
              <a:xfrm flipV="1">
                <a:off x="7034334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36" name="椭圆 135">
                <a:extLst>
                  <a:ext uri="{FF2B5EF4-FFF2-40B4-BE49-F238E27FC236}">
                    <a16:creationId xmlns:a16="http://schemas.microsoft.com/office/drawing/2014/main" id="{DECDC5EA-46EC-4FFE-A3A6-BA66CEC98C0E}"/>
                  </a:ext>
                </a:extLst>
              </p:cNvPr>
              <p:cNvSpPr/>
              <p:nvPr/>
            </p:nvSpPr>
            <p:spPr>
              <a:xfrm flipV="1">
                <a:off x="7347112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37" name="椭圆 136">
                <a:extLst>
                  <a:ext uri="{FF2B5EF4-FFF2-40B4-BE49-F238E27FC236}">
                    <a16:creationId xmlns:a16="http://schemas.microsoft.com/office/drawing/2014/main" id="{66DC969C-8DFF-4502-A5D9-DD3D02ACB913}"/>
                  </a:ext>
                </a:extLst>
              </p:cNvPr>
              <p:cNvSpPr/>
              <p:nvPr/>
            </p:nvSpPr>
            <p:spPr>
              <a:xfrm flipV="1">
                <a:off x="765989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38" name="椭圆 137">
                <a:extLst>
                  <a:ext uri="{FF2B5EF4-FFF2-40B4-BE49-F238E27FC236}">
                    <a16:creationId xmlns:a16="http://schemas.microsoft.com/office/drawing/2014/main" id="{73808B35-AABF-4CCB-902D-254E8BBCFF91}"/>
                  </a:ext>
                </a:extLst>
              </p:cNvPr>
              <p:cNvSpPr/>
              <p:nvPr/>
            </p:nvSpPr>
            <p:spPr>
              <a:xfrm flipV="1">
                <a:off x="797266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39" name="椭圆 138">
                <a:extLst>
                  <a:ext uri="{FF2B5EF4-FFF2-40B4-BE49-F238E27FC236}">
                    <a16:creationId xmlns:a16="http://schemas.microsoft.com/office/drawing/2014/main" id="{B629F659-14DD-4FE1-9302-5217B229F4EB}"/>
                  </a:ext>
                </a:extLst>
              </p:cNvPr>
              <p:cNvSpPr/>
              <p:nvPr/>
            </p:nvSpPr>
            <p:spPr>
              <a:xfrm flipV="1">
                <a:off x="828544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40" name="椭圆 139">
                <a:extLst>
                  <a:ext uri="{FF2B5EF4-FFF2-40B4-BE49-F238E27FC236}">
                    <a16:creationId xmlns:a16="http://schemas.microsoft.com/office/drawing/2014/main" id="{21FA258C-96A9-4F31-9A49-B145BADBF7A5}"/>
                  </a:ext>
                </a:extLst>
              </p:cNvPr>
              <p:cNvSpPr/>
              <p:nvPr/>
            </p:nvSpPr>
            <p:spPr>
              <a:xfrm flipV="1">
                <a:off x="8598221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141" name="组合 140">
              <a:extLst>
                <a:ext uri="{FF2B5EF4-FFF2-40B4-BE49-F238E27FC236}">
                  <a16:creationId xmlns:a16="http://schemas.microsoft.com/office/drawing/2014/main" id="{1B3A6711-220C-46CD-89B7-C4BD0B9C718B}"/>
                </a:ext>
              </a:extLst>
            </p:cNvPr>
            <p:cNvGrpSpPr/>
            <p:nvPr/>
          </p:nvGrpSpPr>
          <p:grpSpPr>
            <a:xfrm>
              <a:off x="6395399" y="7108104"/>
              <a:ext cx="2614863" cy="112642"/>
              <a:chOff x="6096000" y="8041761"/>
              <a:chExt cx="2614863" cy="112642"/>
            </a:xfrm>
            <a:grpFill/>
          </p:grpSpPr>
          <p:sp>
            <p:nvSpPr>
              <p:cNvPr id="142" name="椭圆 141">
                <a:extLst>
                  <a:ext uri="{FF2B5EF4-FFF2-40B4-BE49-F238E27FC236}">
                    <a16:creationId xmlns:a16="http://schemas.microsoft.com/office/drawing/2014/main" id="{9E8234C8-E2BC-4507-9FAE-112A6A17859F}"/>
                  </a:ext>
                </a:extLst>
              </p:cNvPr>
              <p:cNvSpPr/>
              <p:nvPr/>
            </p:nvSpPr>
            <p:spPr>
              <a:xfrm flipV="1">
                <a:off x="609600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43" name="椭圆 142">
                <a:extLst>
                  <a:ext uri="{FF2B5EF4-FFF2-40B4-BE49-F238E27FC236}">
                    <a16:creationId xmlns:a16="http://schemas.microsoft.com/office/drawing/2014/main" id="{59D12C92-5FCC-48BE-B9F5-75557071EB4A}"/>
                  </a:ext>
                </a:extLst>
              </p:cNvPr>
              <p:cNvSpPr/>
              <p:nvPr/>
            </p:nvSpPr>
            <p:spPr>
              <a:xfrm flipV="1">
                <a:off x="640877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44" name="椭圆 143">
                <a:extLst>
                  <a:ext uri="{FF2B5EF4-FFF2-40B4-BE49-F238E27FC236}">
                    <a16:creationId xmlns:a16="http://schemas.microsoft.com/office/drawing/2014/main" id="{7292DC5E-9EE1-42F2-84A0-084E952D0F06}"/>
                  </a:ext>
                </a:extLst>
              </p:cNvPr>
              <p:cNvSpPr/>
              <p:nvPr/>
            </p:nvSpPr>
            <p:spPr>
              <a:xfrm flipV="1">
                <a:off x="672155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45" name="椭圆 144">
                <a:extLst>
                  <a:ext uri="{FF2B5EF4-FFF2-40B4-BE49-F238E27FC236}">
                    <a16:creationId xmlns:a16="http://schemas.microsoft.com/office/drawing/2014/main" id="{B24B575C-3BCF-4F27-8EC6-534444DF08A2}"/>
                  </a:ext>
                </a:extLst>
              </p:cNvPr>
              <p:cNvSpPr/>
              <p:nvPr/>
            </p:nvSpPr>
            <p:spPr>
              <a:xfrm flipV="1">
                <a:off x="7034334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46" name="椭圆 145">
                <a:extLst>
                  <a:ext uri="{FF2B5EF4-FFF2-40B4-BE49-F238E27FC236}">
                    <a16:creationId xmlns:a16="http://schemas.microsoft.com/office/drawing/2014/main" id="{4F655744-CAA1-4D5E-9409-665A69363B90}"/>
                  </a:ext>
                </a:extLst>
              </p:cNvPr>
              <p:cNvSpPr/>
              <p:nvPr/>
            </p:nvSpPr>
            <p:spPr>
              <a:xfrm flipV="1">
                <a:off x="7347112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47" name="椭圆 146">
                <a:extLst>
                  <a:ext uri="{FF2B5EF4-FFF2-40B4-BE49-F238E27FC236}">
                    <a16:creationId xmlns:a16="http://schemas.microsoft.com/office/drawing/2014/main" id="{44F5F0BB-3E5F-4270-89FB-483DB2ADE46D}"/>
                  </a:ext>
                </a:extLst>
              </p:cNvPr>
              <p:cNvSpPr/>
              <p:nvPr/>
            </p:nvSpPr>
            <p:spPr>
              <a:xfrm flipV="1">
                <a:off x="765989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48" name="椭圆 147">
                <a:extLst>
                  <a:ext uri="{FF2B5EF4-FFF2-40B4-BE49-F238E27FC236}">
                    <a16:creationId xmlns:a16="http://schemas.microsoft.com/office/drawing/2014/main" id="{3071BE81-ECF9-456A-86C1-D61467E31195}"/>
                  </a:ext>
                </a:extLst>
              </p:cNvPr>
              <p:cNvSpPr/>
              <p:nvPr/>
            </p:nvSpPr>
            <p:spPr>
              <a:xfrm flipV="1">
                <a:off x="797266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49" name="椭圆 148">
                <a:extLst>
                  <a:ext uri="{FF2B5EF4-FFF2-40B4-BE49-F238E27FC236}">
                    <a16:creationId xmlns:a16="http://schemas.microsoft.com/office/drawing/2014/main" id="{87D0756C-C7F9-45A8-8AE8-ABE90EBD9481}"/>
                  </a:ext>
                </a:extLst>
              </p:cNvPr>
              <p:cNvSpPr/>
              <p:nvPr/>
            </p:nvSpPr>
            <p:spPr>
              <a:xfrm flipV="1">
                <a:off x="828544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50" name="椭圆 149">
                <a:extLst>
                  <a:ext uri="{FF2B5EF4-FFF2-40B4-BE49-F238E27FC236}">
                    <a16:creationId xmlns:a16="http://schemas.microsoft.com/office/drawing/2014/main" id="{FCF278C7-F01E-40C0-83FB-1C5F90771ECF}"/>
                  </a:ext>
                </a:extLst>
              </p:cNvPr>
              <p:cNvSpPr/>
              <p:nvPr/>
            </p:nvSpPr>
            <p:spPr>
              <a:xfrm flipV="1">
                <a:off x="8598221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151" name="组合 150">
              <a:extLst>
                <a:ext uri="{FF2B5EF4-FFF2-40B4-BE49-F238E27FC236}">
                  <a16:creationId xmlns:a16="http://schemas.microsoft.com/office/drawing/2014/main" id="{7EC463E3-454A-4BCC-AC3C-7726F22A3E63}"/>
                </a:ext>
              </a:extLst>
            </p:cNvPr>
            <p:cNvGrpSpPr/>
            <p:nvPr/>
          </p:nvGrpSpPr>
          <p:grpSpPr>
            <a:xfrm>
              <a:off x="6395399" y="7370825"/>
              <a:ext cx="2614863" cy="112642"/>
              <a:chOff x="6096000" y="8041761"/>
              <a:chExt cx="2614863" cy="112642"/>
            </a:xfrm>
            <a:grpFill/>
          </p:grpSpPr>
          <p:sp>
            <p:nvSpPr>
              <p:cNvPr id="152" name="椭圆 151">
                <a:extLst>
                  <a:ext uri="{FF2B5EF4-FFF2-40B4-BE49-F238E27FC236}">
                    <a16:creationId xmlns:a16="http://schemas.microsoft.com/office/drawing/2014/main" id="{A59E5620-941F-4DF3-A3E5-19799B137A2D}"/>
                  </a:ext>
                </a:extLst>
              </p:cNvPr>
              <p:cNvSpPr/>
              <p:nvPr/>
            </p:nvSpPr>
            <p:spPr>
              <a:xfrm flipV="1">
                <a:off x="609600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53" name="椭圆 152">
                <a:extLst>
                  <a:ext uri="{FF2B5EF4-FFF2-40B4-BE49-F238E27FC236}">
                    <a16:creationId xmlns:a16="http://schemas.microsoft.com/office/drawing/2014/main" id="{811F04FA-503A-4976-B6E6-0F1522DD6FF3}"/>
                  </a:ext>
                </a:extLst>
              </p:cNvPr>
              <p:cNvSpPr/>
              <p:nvPr/>
            </p:nvSpPr>
            <p:spPr>
              <a:xfrm flipV="1">
                <a:off x="640877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54" name="椭圆 153">
                <a:extLst>
                  <a:ext uri="{FF2B5EF4-FFF2-40B4-BE49-F238E27FC236}">
                    <a16:creationId xmlns:a16="http://schemas.microsoft.com/office/drawing/2014/main" id="{2F229444-2FA0-4B0D-B65E-98387DA9AB28}"/>
                  </a:ext>
                </a:extLst>
              </p:cNvPr>
              <p:cNvSpPr/>
              <p:nvPr/>
            </p:nvSpPr>
            <p:spPr>
              <a:xfrm flipV="1">
                <a:off x="672155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55" name="椭圆 154">
                <a:extLst>
                  <a:ext uri="{FF2B5EF4-FFF2-40B4-BE49-F238E27FC236}">
                    <a16:creationId xmlns:a16="http://schemas.microsoft.com/office/drawing/2014/main" id="{D3AC4C18-7AC1-4F0E-B32C-C4A7420F1BCE}"/>
                  </a:ext>
                </a:extLst>
              </p:cNvPr>
              <p:cNvSpPr/>
              <p:nvPr/>
            </p:nvSpPr>
            <p:spPr>
              <a:xfrm flipV="1">
                <a:off x="7034334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56" name="椭圆 155">
                <a:extLst>
                  <a:ext uri="{FF2B5EF4-FFF2-40B4-BE49-F238E27FC236}">
                    <a16:creationId xmlns:a16="http://schemas.microsoft.com/office/drawing/2014/main" id="{7E963116-CC60-416F-A9F7-D6650BE1FBBC}"/>
                  </a:ext>
                </a:extLst>
              </p:cNvPr>
              <p:cNvSpPr/>
              <p:nvPr/>
            </p:nvSpPr>
            <p:spPr>
              <a:xfrm flipV="1">
                <a:off x="7347112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57" name="椭圆 156">
                <a:extLst>
                  <a:ext uri="{FF2B5EF4-FFF2-40B4-BE49-F238E27FC236}">
                    <a16:creationId xmlns:a16="http://schemas.microsoft.com/office/drawing/2014/main" id="{F9C204D0-768E-4401-94E0-089CC643D70A}"/>
                  </a:ext>
                </a:extLst>
              </p:cNvPr>
              <p:cNvSpPr/>
              <p:nvPr/>
            </p:nvSpPr>
            <p:spPr>
              <a:xfrm flipV="1">
                <a:off x="765989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58" name="椭圆 157">
                <a:extLst>
                  <a:ext uri="{FF2B5EF4-FFF2-40B4-BE49-F238E27FC236}">
                    <a16:creationId xmlns:a16="http://schemas.microsoft.com/office/drawing/2014/main" id="{4C1644AA-4BAD-44E7-ABC2-A4408A79E980}"/>
                  </a:ext>
                </a:extLst>
              </p:cNvPr>
              <p:cNvSpPr/>
              <p:nvPr/>
            </p:nvSpPr>
            <p:spPr>
              <a:xfrm flipV="1">
                <a:off x="797266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59" name="椭圆 158">
                <a:extLst>
                  <a:ext uri="{FF2B5EF4-FFF2-40B4-BE49-F238E27FC236}">
                    <a16:creationId xmlns:a16="http://schemas.microsoft.com/office/drawing/2014/main" id="{2E4BFC28-DFC9-4479-A44A-43EFF531623B}"/>
                  </a:ext>
                </a:extLst>
              </p:cNvPr>
              <p:cNvSpPr/>
              <p:nvPr/>
            </p:nvSpPr>
            <p:spPr>
              <a:xfrm flipV="1">
                <a:off x="828544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60" name="椭圆 159">
                <a:extLst>
                  <a:ext uri="{FF2B5EF4-FFF2-40B4-BE49-F238E27FC236}">
                    <a16:creationId xmlns:a16="http://schemas.microsoft.com/office/drawing/2014/main" id="{DB01A1F1-D707-471A-BCC8-B9F62D46A64C}"/>
                  </a:ext>
                </a:extLst>
              </p:cNvPr>
              <p:cNvSpPr/>
              <p:nvPr/>
            </p:nvSpPr>
            <p:spPr>
              <a:xfrm flipV="1">
                <a:off x="8598221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</p:grpSp>
      <p:sp>
        <p:nvSpPr>
          <p:cNvPr id="3" name="TextBox 2"/>
          <p:cNvSpPr txBox="1"/>
          <p:nvPr/>
        </p:nvSpPr>
        <p:spPr>
          <a:xfrm>
            <a:off x="1582515" y="907794"/>
            <a:ext cx="760623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5400" b="1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1: </a:t>
            </a:r>
            <a:r>
              <a:rPr lang="en-US" sz="5400" b="1" dirty="0" err="1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Đặt</a:t>
            </a:r>
            <a:r>
              <a:rPr lang="en-US" sz="5400" b="1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5400" b="1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lang="en-US" sz="5400" b="1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5400" b="1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en-US" sz="5400" b="1" dirty="0">
              <a:solidFill>
                <a:schemeClr val="accent6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1941145" y="2110092"/>
            <a:ext cx="5744431" cy="1898984"/>
            <a:chOff x="1941145" y="2110092"/>
            <a:chExt cx="5744431" cy="1898984"/>
          </a:xfrm>
        </p:grpSpPr>
        <p:grpSp>
          <p:nvGrpSpPr>
            <p:cNvPr id="708" name="组合 707">
              <a:extLst>
                <a:ext uri="{FF2B5EF4-FFF2-40B4-BE49-F238E27FC236}">
                  <a16:creationId xmlns:a16="http://schemas.microsoft.com/office/drawing/2014/main" id="{87F1A476-6305-45C7-A32C-9B572A16E293}"/>
                </a:ext>
              </a:extLst>
            </p:cNvPr>
            <p:cNvGrpSpPr/>
            <p:nvPr/>
          </p:nvGrpSpPr>
          <p:grpSpPr>
            <a:xfrm>
              <a:off x="1941145" y="2110092"/>
              <a:ext cx="5744431" cy="1898984"/>
              <a:chOff x="3765965" y="1452940"/>
              <a:chExt cx="5744431" cy="1898984"/>
            </a:xfrm>
          </p:grpSpPr>
          <p:sp>
            <p:nvSpPr>
              <p:cNvPr id="709" name="矩形: 圆角 708">
                <a:extLst>
                  <a:ext uri="{FF2B5EF4-FFF2-40B4-BE49-F238E27FC236}">
                    <a16:creationId xmlns:a16="http://schemas.microsoft.com/office/drawing/2014/main" id="{E26A67C9-6105-4C29-8EAB-7C9F7ADB7644}"/>
                  </a:ext>
                </a:extLst>
              </p:cNvPr>
              <p:cNvSpPr/>
              <p:nvPr/>
            </p:nvSpPr>
            <p:spPr>
              <a:xfrm>
                <a:off x="4693754" y="1452940"/>
                <a:ext cx="4816642" cy="1898984"/>
              </a:xfrm>
              <a:prstGeom prst="roundRect">
                <a:avLst>
                  <a:gd name="adj" fmla="val 50000"/>
                </a:avLst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60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</a:rPr>
                  <a:t>2057 x 13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zh-CN" sz="6000" b="1" dirty="0" smtClean="0">
                    <a:solidFill>
                      <a:schemeClr val="tx1"/>
                    </a:solidFill>
                    <a:latin typeface="Calibri"/>
                    <a:ea typeface="微软雅黑" panose="020B0503020204020204" pitchFamily="34" charset="-122"/>
                  </a:rPr>
                  <a:t>428 x 125</a:t>
                </a:r>
                <a:endParaRPr kumimoji="0" lang="zh-CN" alt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</a:endParaRPr>
              </a:p>
            </p:txBody>
          </p:sp>
          <p:pic>
            <p:nvPicPr>
              <p:cNvPr id="711" name="图片 710">
                <a:extLst>
                  <a:ext uri="{FF2B5EF4-FFF2-40B4-BE49-F238E27FC236}">
                    <a16:creationId xmlns:a16="http://schemas.microsoft.com/office/drawing/2014/main" id="{9145D26F-4A2C-4B0B-BC30-493BDD75144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3765965" y="1575055"/>
                <a:ext cx="1188823" cy="1213209"/>
              </a:xfrm>
              <a:prstGeom prst="rect">
                <a:avLst/>
              </a:prstGeom>
            </p:spPr>
          </p:pic>
        </p:grpSp>
        <p:sp>
          <p:nvSpPr>
            <p:cNvPr id="214" name="TextBox 213"/>
            <p:cNvSpPr txBox="1"/>
            <p:nvPr/>
          </p:nvSpPr>
          <p:spPr>
            <a:xfrm>
              <a:off x="2128429" y="2293232"/>
              <a:ext cx="981391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b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a.</a:t>
              </a:r>
              <a:endParaRPr lang="en-US" sz="54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4453842" y="4342410"/>
            <a:ext cx="5751825" cy="1809074"/>
            <a:chOff x="4453842" y="4342410"/>
            <a:chExt cx="5751825" cy="1809074"/>
          </a:xfrm>
        </p:grpSpPr>
        <p:grpSp>
          <p:nvGrpSpPr>
            <p:cNvPr id="215" name="组合 707">
              <a:extLst>
                <a:ext uri="{FF2B5EF4-FFF2-40B4-BE49-F238E27FC236}">
                  <a16:creationId xmlns:a16="http://schemas.microsoft.com/office/drawing/2014/main" id="{87F1A476-6305-45C7-A32C-9B572A16E293}"/>
                </a:ext>
              </a:extLst>
            </p:cNvPr>
            <p:cNvGrpSpPr/>
            <p:nvPr/>
          </p:nvGrpSpPr>
          <p:grpSpPr>
            <a:xfrm>
              <a:off x="4453842" y="4342410"/>
              <a:ext cx="5751825" cy="1809074"/>
              <a:chOff x="3735786" y="669501"/>
              <a:chExt cx="5751825" cy="1809074"/>
            </a:xfrm>
          </p:grpSpPr>
          <p:sp>
            <p:nvSpPr>
              <p:cNvPr id="216" name="矩形: 圆角 708">
                <a:extLst>
                  <a:ext uri="{FF2B5EF4-FFF2-40B4-BE49-F238E27FC236}">
                    <a16:creationId xmlns:a16="http://schemas.microsoft.com/office/drawing/2014/main" id="{E26A67C9-6105-4C29-8EAB-7C9F7ADB7644}"/>
                  </a:ext>
                </a:extLst>
              </p:cNvPr>
              <p:cNvSpPr/>
              <p:nvPr/>
            </p:nvSpPr>
            <p:spPr>
              <a:xfrm>
                <a:off x="4670969" y="669501"/>
                <a:ext cx="4816642" cy="1809074"/>
              </a:xfrm>
              <a:prstGeom prst="roundRect">
                <a:avLst>
                  <a:gd name="adj" fmla="val 50000"/>
                </a:avLst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60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</a:rPr>
                  <a:t>7368 : 24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zh-CN" sz="6000" b="1" dirty="0" smtClean="0">
                    <a:solidFill>
                      <a:schemeClr val="tx1"/>
                    </a:solidFill>
                    <a:latin typeface="Calibri"/>
                    <a:ea typeface="微软雅黑" panose="020B0503020204020204" pitchFamily="34" charset="-122"/>
                  </a:rPr>
                  <a:t>13 498 : 32</a:t>
                </a:r>
                <a:endParaRPr kumimoji="0" lang="zh-CN" alt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</a:endParaRPr>
              </a:p>
            </p:txBody>
          </p:sp>
          <p:pic>
            <p:nvPicPr>
              <p:cNvPr id="217" name="图片 710">
                <a:extLst>
                  <a:ext uri="{FF2B5EF4-FFF2-40B4-BE49-F238E27FC236}">
                    <a16:creationId xmlns:a16="http://schemas.microsoft.com/office/drawing/2014/main" id="{9145D26F-4A2C-4B0B-BC30-493BDD75144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3735786" y="1162639"/>
                <a:ext cx="1188823" cy="1213209"/>
              </a:xfrm>
              <a:prstGeom prst="rect">
                <a:avLst/>
              </a:prstGeom>
            </p:spPr>
          </p:pic>
        </p:grpSp>
        <p:sp>
          <p:nvSpPr>
            <p:cNvPr id="218" name="TextBox 217"/>
            <p:cNvSpPr txBox="1"/>
            <p:nvPr/>
          </p:nvSpPr>
          <p:spPr>
            <a:xfrm>
              <a:off x="4664686" y="4905227"/>
              <a:ext cx="981391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b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b.</a:t>
              </a:r>
              <a:endParaRPr lang="en-US" sz="54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05555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图片 36">
            <a:extLst>
              <a:ext uri="{FF2B5EF4-FFF2-40B4-BE49-F238E27FC236}">
                <a16:creationId xmlns:a16="http://schemas.microsoft.com/office/drawing/2014/main" id="{B9C51EE6-E9B0-4A14-8902-D77418AEA9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5352" y="4272640"/>
            <a:ext cx="4355766" cy="4965857"/>
          </a:xfrm>
          <a:prstGeom prst="rect">
            <a:avLst/>
          </a:prstGeom>
        </p:spPr>
      </p:pic>
      <p:sp>
        <p:nvSpPr>
          <p:cNvPr id="34" name="直角三角形 33">
            <a:extLst>
              <a:ext uri="{FF2B5EF4-FFF2-40B4-BE49-F238E27FC236}">
                <a16:creationId xmlns:a16="http://schemas.microsoft.com/office/drawing/2014/main" id="{6C4A906C-739F-4041-A8CC-45D098403B6F}"/>
              </a:ext>
            </a:extLst>
          </p:cNvPr>
          <p:cNvSpPr/>
          <p:nvPr/>
        </p:nvSpPr>
        <p:spPr>
          <a:xfrm flipV="1">
            <a:off x="-1" y="-3"/>
            <a:ext cx="9833811" cy="9095875"/>
          </a:xfrm>
          <a:prstGeom prst="rtTriangle">
            <a:avLst/>
          </a:prstGeom>
          <a:solidFill>
            <a:srgbClr val="F590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02E01A78-DDC3-44A0-AABB-F246DE58993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1673" y="-589888"/>
            <a:ext cx="2320760" cy="2320760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4BE6002E-A2F7-4B92-BB91-66A8F4141F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4085" y="-752057"/>
            <a:ext cx="4355766" cy="4965857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CC33C018-13B7-4A64-970E-C6D4438068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383" y="4184161"/>
            <a:ext cx="4355766" cy="4965857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9AF2DF00-94EE-4836-A504-C210110559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2828" y="-703173"/>
            <a:ext cx="4355766" cy="4965857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F1EB53C1-76C3-4A09-B098-CA8A0A7F587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689" y="-118733"/>
            <a:ext cx="11157995" cy="7117409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E368B07F-181C-4D34-AA5D-3210AA3BEEB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921" y="84398"/>
            <a:ext cx="1562100" cy="1562100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AD13B556-A513-451F-A74C-26325854D18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0423" y="5164803"/>
            <a:ext cx="1514475" cy="1514475"/>
          </a:xfrm>
          <a:prstGeom prst="rect">
            <a:avLst/>
          </a:prstGeom>
        </p:spPr>
      </p:pic>
      <p:grpSp>
        <p:nvGrpSpPr>
          <p:cNvPr id="40" name="组合 707">
            <a:extLst>
              <a:ext uri="{FF2B5EF4-FFF2-40B4-BE49-F238E27FC236}">
                <a16:creationId xmlns:a16="http://schemas.microsoft.com/office/drawing/2014/main" id="{87F1A476-6305-45C7-A32C-9B572A16E293}"/>
              </a:ext>
            </a:extLst>
          </p:cNvPr>
          <p:cNvGrpSpPr/>
          <p:nvPr/>
        </p:nvGrpSpPr>
        <p:grpSpPr>
          <a:xfrm>
            <a:off x="514747" y="236965"/>
            <a:ext cx="5238035" cy="1648255"/>
            <a:chOff x="1790310" y="-115439"/>
            <a:chExt cx="5238035" cy="1648255"/>
          </a:xfrm>
        </p:grpSpPr>
        <p:sp>
          <p:nvSpPr>
            <p:cNvPr id="42" name="矩形: 圆角 708">
              <a:extLst>
                <a:ext uri="{FF2B5EF4-FFF2-40B4-BE49-F238E27FC236}">
                  <a16:creationId xmlns:a16="http://schemas.microsoft.com/office/drawing/2014/main" id="{E26A67C9-6105-4C29-8EAB-7C9F7ADB7644}"/>
                </a:ext>
              </a:extLst>
            </p:cNvPr>
            <p:cNvSpPr/>
            <p:nvPr/>
          </p:nvSpPr>
          <p:spPr>
            <a:xfrm>
              <a:off x="3255252" y="500022"/>
              <a:ext cx="3773093" cy="1032794"/>
            </a:xfrm>
            <a:prstGeom prst="roundRect">
              <a:avLst>
                <a:gd name="adj" fmla="val 50000"/>
              </a:avLst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6000" b="1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</a:rPr>
                <a:t>2057 x 13</a:t>
              </a:r>
            </a:p>
          </p:txBody>
        </p:sp>
        <p:pic>
          <p:nvPicPr>
            <p:cNvPr id="43" name="图片 710">
              <a:extLst>
                <a:ext uri="{FF2B5EF4-FFF2-40B4-BE49-F238E27FC236}">
                  <a16:creationId xmlns:a16="http://schemas.microsoft.com/office/drawing/2014/main" id="{9145D26F-4A2C-4B0B-BC30-493BDD75144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790310" y="-115439"/>
              <a:ext cx="1188823" cy="1213209"/>
            </a:xfrm>
            <a:prstGeom prst="rect">
              <a:avLst/>
            </a:prstGeom>
          </p:spPr>
        </p:pic>
      </p:grpSp>
      <p:sp>
        <p:nvSpPr>
          <p:cNvPr id="41" name="TextBox 40"/>
          <p:cNvSpPr txBox="1"/>
          <p:nvPr/>
        </p:nvSpPr>
        <p:spPr>
          <a:xfrm>
            <a:off x="783662" y="333743"/>
            <a:ext cx="9813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a.</a:t>
            </a:r>
            <a:endParaRPr lang="en-US" sz="5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4" name="矩形: 圆角 708">
            <a:extLst>
              <a:ext uri="{FF2B5EF4-FFF2-40B4-BE49-F238E27FC236}">
                <a16:creationId xmlns:a16="http://schemas.microsoft.com/office/drawing/2014/main" id="{E26A67C9-6105-4C29-8EAB-7C9F7ADB7644}"/>
              </a:ext>
            </a:extLst>
          </p:cNvPr>
          <p:cNvSpPr/>
          <p:nvPr/>
        </p:nvSpPr>
        <p:spPr>
          <a:xfrm>
            <a:off x="6959251" y="842505"/>
            <a:ext cx="3773093" cy="1032794"/>
          </a:xfrm>
          <a:prstGeom prst="roundRect">
            <a:avLst>
              <a:gd name="adj" fmla="val 50000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</a:rPr>
              <a:t>428 x 125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2552481" y="2085794"/>
            <a:ext cx="3504331" cy="1402578"/>
            <a:chOff x="1773528" y="2376778"/>
            <a:chExt cx="3504331" cy="1402578"/>
          </a:xfrm>
        </p:grpSpPr>
        <p:grpSp>
          <p:nvGrpSpPr>
            <p:cNvPr id="4" name="Group 3"/>
            <p:cNvGrpSpPr/>
            <p:nvPr/>
          </p:nvGrpSpPr>
          <p:grpSpPr>
            <a:xfrm>
              <a:off x="1773528" y="2376778"/>
              <a:ext cx="3504331" cy="1398850"/>
              <a:chOff x="1773528" y="2376778"/>
              <a:chExt cx="3504331" cy="1398850"/>
            </a:xfrm>
          </p:grpSpPr>
          <p:sp>
            <p:nvSpPr>
              <p:cNvPr id="3" name="TextBox 2"/>
              <p:cNvSpPr txBox="1"/>
              <p:nvPr/>
            </p:nvSpPr>
            <p:spPr>
              <a:xfrm>
                <a:off x="2289372" y="2376778"/>
                <a:ext cx="231379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800" b="1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2057</a:t>
                </a:r>
                <a:endParaRPr lang="en-US" sz="4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45" name="TextBox 44"/>
              <p:cNvSpPr txBox="1"/>
              <p:nvPr/>
            </p:nvSpPr>
            <p:spPr>
              <a:xfrm>
                <a:off x="2964069" y="2944631"/>
                <a:ext cx="231379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800" b="1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13</a:t>
                </a:r>
                <a:endParaRPr lang="en-US" sz="4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46" name="TextBox 45"/>
              <p:cNvSpPr txBox="1"/>
              <p:nvPr/>
            </p:nvSpPr>
            <p:spPr>
              <a:xfrm>
                <a:off x="1773528" y="2683771"/>
                <a:ext cx="852394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800" b="1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x</a:t>
                </a:r>
                <a:endParaRPr lang="en-US" sz="4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cxnSp>
          <p:nvCxnSpPr>
            <p:cNvPr id="7" name="Straight Connector 6"/>
            <p:cNvCxnSpPr/>
            <p:nvPr/>
          </p:nvCxnSpPr>
          <p:spPr>
            <a:xfrm flipV="1">
              <a:off x="2104434" y="3779356"/>
              <a:ext cx="1737360" cy="0"/>
            </a:xfrm>
            <a:prstGeom prst="line">
              <a:avLst/>
            </a:prstGeom>
            <a:ln w="5715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9" name="TextBox 48"/>
          <p:cNvSpPr txBox="1"/>
          <p:nvPr/>
        </p:nvSpPr>
        <p:spPr>
          <a:xfrm>
            <a:off x="2978678" y="3488318"/>
            <a:ext cx="23137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6171</a:t>
            </a:r>
            <a:endParaRPr lang="en-US" sz="4800" b="1" dirty="0">
              <a:solidFill>
                <a:schemeClr val="tx1">
                  <a:lumMod val="85000"/>
                  <a:lumOff val="1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2558561" y="4125173"/>
            <a:ext cx="23137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2057</a:t>
            </a:r>
            <a:endParaRPr lang="en-US" sz="4800" b="1" dirty="0">
              <a:solidFill>
                <a:schemeClr val="tx1">
                  <a:lumMod val="85000"/>
                  <a:lumOff val="1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51" name="Straight Connector 50"/>
          <p:cNvCxnSpPr/>
          <p:nvPr/>
        </p:nvCxnSpPr>
        <p:spPr>
          <a:xfrm flipV="1">
            <a:off x="2447589" y="4934570"/>
            <a:ext cx="2194560" cy="0"/>
          </a:xfrm>
          <a:prstGeom prst="line">
            <a:avLst/>
          </a:prstGeom>
          <a:ln w="571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Box 51"/>
          <p:cNvSpPr txBox="1"/>
          <p:nvPr/>
        </p:nvSpPr>
        <p:spPr>
          <a:xfrm>
            <a:off x="2516171" y="4945475"/>
            <a:ext cx="23137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26741</a:t>
            </a:r>
            <a:endParaRPr lang="en-US" sz="4800" b="1" dirty="0">
              <a:solidFill>
                <a:schemeClr val="accent1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53" name="Group 52"/>
          <p:cNvGrpSpPr/>
          <p:nvPr/>
        </p:nvGrpSpPr>
        <p:grpSpPr>
          <a:xfrm>
            <a:off x="7675611" y="2032819"/>
            <a:ext cx="2829634" cy="1415437"/>
            <a:chOff x="1773528" y="2376778"/>
            <a:chExt cx="2829634" cy="1415437"/>
          </a:xfrm>
        </p:grpSpPr>
        <p:grpSp>
          <p:nvGrpSpPr>
            <p:cNvPr id="54" name="Group 53"/>
            <p:cNvGrpSpPr/>
            <p:nvPr/>
          </p:nvGrpSpPr>
          <p:grpSpPr>
            <a:xfrm>
              <a:off x="1773528" y="2376778"/>
              <a:ext cx="2829634" cy="1415437"/>
              <a:chOff x="1773528" y="2376778"/>
              <a:chExt cx="2829634" cy="1415437"/>
            </a:xfrm>
          </p:grpSpPr>
          <p:sp>
            <p:nvSpPr>
              <p:cNvPr id="56" name="TextBox 55"/>
              <p:cNvSpPr txBox="1"/>
              <p:nvPr/>
            </p:nvSpPr>
            <p:spPr>
              <a:xfrm>
                <a:off x="2289372" y="2376778"/>
                <a:ext cx="231379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800" b="1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428</a:t>
                </a:r>
                <a:endParaRPr lang="en-US" sz="4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57" name="TextBox 56"/>
              <p:cNvSpPr txBox="1"/>
              <p:nvPr/>
            </p:nvSpPr>
            <p:spPr>
              <a:xfrm>
                <a:off x="2285131" y="2961218"/>
                <a:ext cx="231379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800" b="1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125</a:t>
                </a:r>
                <a:endParaRPr lang="en-US" sz="4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58" name="TextBox 57"/>
              <p:cNvSpPr txBox="1"/>
              <p:nvPr/>
            </p:nvSpPr>
            <p:spPr>
              <a:xfrm>
                <a:off x="1773528" y="2683771"/>
                <a:ext cx="852394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800" b="1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x</a:t>
                </a:r>
                <a:endParaRPr lang="en-US" sz="4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cxnSp>
          <p:nvCxnSpPr>
            <p:cNvPr id="55" name="Straight Connector 54"/>
            <p:cNvCxnSpPr/>
            <p:nvPr/>
          </p:nvCxnSpPr>
          <p:spPr>
            <a:xfrm flipV="1">
              <a:off x="2104434" y="3779356"/>
              <a:ext cx="1737360" cy="0"/>
            </a:xfrm>
            <a:prstGeom prst="line">
              <a:avLst/>
            </a:prstGeom>
            <a:ln w="5715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9" name="TextBox 58"/>
          <p:cNvSpPr txBox="1"/>
          <p:nvPr/>
        </p:nvSpPr>
        <p:spPr>
          <a:xfrm>
            <a:off x="7855877" y="3412223"/>
            <a:ext cx="23137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2140</a:t>
            </a:r>
            <a:endParaRPr lang="en-US" sz="4800" b="1" dirty="0">
              <a:solidFill>
                <a:schemeClr val="tx1">
                  <a:lumMod val="85000"/>
                  <a:lumOff val="1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7806403" y="4047794"/>
            <a:ext cx="23137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</a:t>
            </a:r>
            <a:r>
              <a:rPr lang="en-US" sz="48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56</a:t>
            </a:r>
            <a:endParaRPr lang="en-US" sz="4800" b="1" dirty="0">
              <a:solidFill>
                <a:schemeClr val="tx1">
                  <a:lumMod val="85000"/>
                  <a:lumOff val="1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7468996" y="4632234"/>
            <a:ext cx="23137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428</a:t>
            </a:r>
            <a:endParaRPr lang="en-US" sz="4800" b="1" dirty="0">
              <a:solidFill>
                <a:schemeClr val="tx1">
                  <a:lumMod val="85000"/>
                  <a:lumOff val="1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62" name="Straight Connector 61"/>
          <p:cNvCxnSpPr/>
          <p:nvPr/>
        </p:nvCxnSpPr>
        <p:spPr>
          <a:xfrm flipV="1">
            <a:off x="7293628" y="5457647"/>
            <a:ext cx="2560320" cy="0"/>
          </a:xfrm>
          <a:prstGeom prst="line">
            <a:avLst/>
          </a:prstGeom>
          <a:ln w="571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TextBox 62"/>
          <p:cNvSpPr txBox="1"/>
          <p:nvPr/>
        </p:nvSpPr>
        <p:spPr>
          <a:xfrm>
            <a:off x="7506935" y="5429375"/>
            <a:ext cx="23137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53500</a:t>
            </a:r>
            <a:endParaRPr lang="en-US" sz="4800" b="1" dirty="0">
              <a:solidFill>
                <a:schemeClr val="accent1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9018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4" grpId="0" animBg="1"/>
      <p:bldP spid="49" grpId="0"/>
      <p:bldP spid="50" grpId="0"/>
      <p:bldP spid="52" grpId="0"/>
      <p:bldP spid="59" grpId="0"/>
      <p:bldP spid="60" grpId="0"/>
      <p:bldP spid="61" grpId="0"/>
      <p:bldP spid="6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图片 36">
            <a:extLst>
              <a:ext uri="{FF2B5EF4-FFF2-40B4-BE49-F238E27FC236}">
                <a16:creationId xmlns:a16="http://schemas.microsoft.com/office/drawing/2014/main" id="{B9C51EE6-E9B0-4A14-8902-D77418AEA9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5352" y="4272640"/>
            <a:ext cx="4355766" cy="4965857"/>
          </a:xfrm>
          <a:prstGeom prst="rect">
            <a:avLst/>
          </a:prstGeom>
        </p:spPr>
      </p:pic>
      <p:sp>
        <p:nvSpPr>
          <p:cNvPr id="34" name="直角三角形 33">
            <a:extLst>
              <a:ext uri="{FF2B5EF4-FFF2-40B4-BE49-F238E27FC236}">
                <a16:creationId xmlns:a16="http://schemas.microsoft.com/office/drawing/2014/main" id="{6C4A906C-739F-4041-A8CC-45D098403B6F}"/>
              </a:ext>
            </a:extLst>
          </p:cNvPr>
          <p:cNvSpPr/>
          <p:nvPr/>
        </p:nvSpPr>
        <p:spPr>
          <a:xfrm flipV="1">
            <a:off x="-1" y="-3"/>
            <a:ext cx="9833811" cy="9095875"/>
          </a:xfrm>
          <a:prstGeom prst="rtTriangle">
            <a:avLst/>
          </a:prstGeom>
          <a:solidFill>
            <a:srgbClr val="F590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02E01A78-DDC3-44A0-AABB-F246DE58993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1673" y="-589888"/>
            <a:ext cx="2320760" cy="2320760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4BE6002E-A2F7-4B92-BB91-66A8F4141F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4085" y="-752057"/>
            <a:ext cx="4355766" cy="4965857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CC33C018-13B7-4A64-970E-C6D4438068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383" y="4184161"/>
            <a:ext cx="4355766" cy="4965857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9AF2DF00-94EE-4836-A504-C210110559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2828" y="-703173"/>
            <a:ext cx="4355766" cy="4965857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F1EB53C1-76C3-4A09-B098-CA8A0A7F587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8733"/>
            <a:ext cx="11955251" cy="7117409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E368B07F-181C-4D34-AA5D-3210AA3BEEB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921" y="84398"/>
            <a:ext cx="1562100" cy="1562100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AD13B556-A513-451F-A74C-26325854D18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0423" y="5164803"/>
            <a:ext cx="1514475" cy="1514475"/>
          </a:xfrm>
          <a:prstGeom prst="rect">
            <a:avLst/>
          </a:prstGeom>
        </p:spPr>
      </p:pic>
      <p:grpSp>
        <p:nvGrpSpPr>
          <p:cNvPr id="40" name="组合 707">
            <a:extLst>
              <a:ext uri="{FF2B5EF4-FFF2-40B4-BE49-F238E27FC236}">
                <a16:creationId xmlns:a16="http://schemas.microsoft.com/office/drawing/2014/main" id="{87F1A476-6305-45C7-A32C-9B572A16E293}"/>
              </a:ext>
            </a:extLst>
          </p:cNvPr>
          <p:cNvGrpSpPr/>
          <p:nvPr/>
        </p:nvGrpSpPr>
        <p:grpSpPr>
          <a:xfrm>
            <a:off x="514747" y="236965"/>
            <a:ext cx="5238035" cy="1648255"/>
            <a:chOff x="1790310" y="-115439"/>
            <a:chExt cx="5238035" cy="1648255"/>
          </a:xfrm>
        </p:grpSpPr>
        <p:sp>
          <p:nvSpPr>
            <p:cNvPr id="42" name="矩形: 圆角 708">
              <a:extLst>
                <a:ext uri="{FF2B5EF4-FFF2-40B4-BE49-F238E27FC236}">
                  <a16:creationId xmlns:a16="http://schemas.microsoft.com/office/drawing/2014/main" id="{E26A67C9-6105-4C29-8EAB-7C9F7ADB7644}"/>
                </a:ext>
              </a:extLst>
            </p:cNvPr>
            <p:cNvSpPr/>
            <p:nvPr/>
          </p:nvSpPr>
          <p:spPr>
            <a:xfrm>
              <a:off x="3255252" y="500022"/>
              <a:ext cx="3773093" cy="1032794"/>
            </a:xfrm>
            <a:prstGeom prst="roundRect">
              <a:avLst>
                <a:gd name="adj" fmla="val 50000"/>
              </a:avLst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6000" b="1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</a:rPr>
                <a:t>7368 : 24</a:t>
              </a:r>
            </a:p>
          </p:txBody>
        </p:sp>
        <p:pic>
          <p:nvPicPr>
            <p:cNvPr id="43" name="图片 710">
              <a:extLst>
                <a:ext uri="{FF2B5EF4-FFF2-40B4-BE49-F238E27FC236}">
                  <a16:creationId xmlns:a16="http://schemas.microsoft.com/office/drawing/2014/main" id="{9145D26F-4A2C-4B0B-BC30-493BDD75144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790310" y="-115439"/>
              <a:ext cx="1188823" cy="1213209"/>
            </a:xfrm>
            <a:prstGeom prst="rect">
              <a:avLst/>
            </a:prstGeom>
          </p:spPr>
        </p:pic>
      </p:grpSp>
      <p:sp>
        <p:nvSpPr>
          <p:cNvPr id="41" name="TextBox 40"/>
          <p:cNvSpPr txBox="1"/>
          <p:nvPr/>
        </p:nvSpPr>
        <p:spPr>
          <a:xfrm>
            <a:off x="783662" y="333743"/>
            <a:ext cx="9813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latin typeface="Cambria" panose="02040503050406030204" pitchFamily="18" charset="0"/>
                <a:ea typeface="Cambria" panose="02040503050406030204" pitchFamily="18" charset="0"/>
              </a:rPr>
              <a:t>b</a:t>
            </a:r>
            <a:r>
              <a:rPr lang="en-US" sz="54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5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4" name="矩形: 圆角 708">
            <a:extLst>
              <a:ext uri="{FF2B5EF4-FFF2-40B4-BE49-F238E27FC236}">
                <a16:creationId xmlns:a16="http://schemas.microsoft.com/office/drawing/2014/main" id="{E26A67C9-6105-4C29-8EAB-7C9F7ADB7644}"/>
              </a:ext>
            </a:extLst>
          </p:cNvPr>
          <p:cNvSpPr/>
          <p:nvPr/>
        </p:nvSpPr>
        <p:spPr>
          <a:xfrm>
            <a:off x="6690947" y="842505"/>
            <a:ext cx="4041398" cy="1032794"/>
          </a:xfrm>
          <a:prstGeom prst="roundRect">
            <a:avLst>
              <a:gd name="adj" fmla="val 50000"/>
            </a:avLst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</a:rPr>
              <a:t>13 498 : 32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3386520" y="2701965"/>
            <a:ext cx="5860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endParaRPr lang="en-US" sz="4800" b="1" dirty="0">
              <a:solidFill>
                <a:schemeClr val="accent1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1706750" y="2707831"/>
            <a:ext cx="5458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  <a:endParaRPr lang="en-US" sz="4800" b="1" dirty="0">
              <a:solidFill>
                <a:schemeClr val="tx1">
                  <a:lumMod val="85000"/>
                  <a:lumOff val="1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1360116" y="1924313"/>
            <a:ext cx="4396383" cy="1808183"/>
            <a:chOff x="1360116" y="1924313"/>
            <a:chExt cx="4396383" cy="1808183"/>
          </a:xfrm>
        </p:grpSpPr>
        <p:grpSp>
          <p:nvGrpSpPr>
            <p:cNvPr id="8" name="Group 7"/>
            <p:cNvGrpSpPr/>
            <p:nvPr/>
          </p:nvGrpSpPr>
          <p:grpSpPr>
            <a:xfrm>
              <a:off x="1360116" y="1924313"/>
              <a:ext cx="4396383" cy="867815"/>
              <a:chOff x="581163" y="2215297"/>
              <a:chExt cx="4396383" cy="867815"/>
            </a:xfrm>
          </p:grpSpPr>
          <p:grpSp>
            <p:nvGrpSpPr>
              <p:cNvPr id="4" name="Group 3"/>
              <p:cNvGrpSpPr/>
              <p:nvPr/>
            </p:nvGrpSpPr>
            <p:grpSpPr>
              <a:xfrm>
                <a:off x="581163" y="2215297"/>
                <a:ext cx="4396383" cy="867815"/>
                <a:chOff x="581163" y="2215297"/>
                <a:chExt cx="4396383" cy="867815"/>
              </a:xfrm>
            </p:grpSpPr>
            <p:sp>
              <p:nvSpPr>
                <p:cNvPr id="3" name="TextBox 2"/>
                <p:cNvSpPr txBox="1"/>
                <p:nvPr/>
              </p:nvSpPr>
              <p:spPr>
                <a:xfrm>
                  <a:off x="581163" y="2252115"/>
                  <a:ext cx="2313790" cy="83099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4800" b="1" dirty="0" smtClean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7368</a:t>
                  </a:r>
                  <a:endParaRPr lang="en-US" sz="48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  <p:sp>
              <p:nvSpPr>
                <p:cNvPr id="45" name="TextBox 44"/>
                <p:cNvSpPr txBox="1"/>
                <p:nvPr/>
              </p:nvSpPr>
              <p:spPr>
                <a:xfrm>
                  <a:off x="2663756" y="2215297"/>
                  <a:ext cx="2313790" cy="83099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4800" b="1" dirty="0" smtClean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24</a:t>
                  </a:r>
                  <a:endParaRPr lang="en-US" sz="48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p:grpSp>
          <p:cxnSp>
            <p:nvCxnSpPr>
              <p:cNvPr id="7" name="Straight Connector 6"/>
              <p:cNvCxnSpPr/>
              <p:nvPr/>
            </p:nvCxnSpPr>
            <p:spPr>
              <a:xfrm flipV="1">
                <a:off x="2415132" y="3035328"/>
                <a:ext cx="1737360" cy="0"/>
              </a:xfrm>
              <a:prstGeom prst="line">
                <a:avLst/>
              </a:prstGeom>
              <a:ln w="57150"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39" name="Straight Connector 38"/>
            <p:cNvCxnSpPr/>
            <p:nvPr/>
          </p:nvCxnSpPr>
          <p:spPr>
            <a:xfrm rot="16200000" flipV="1">
              <a:off x="2311470" y="2863816"/>
              <a:ext cx="1737360" cy="0"/>
            </a:xfrm>
            <a:prstGeom prst="line">
              <a:avLst/>
            </a:prstGeom>
            <a:ln w="5715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2" name="TextBox 51"/>
          <p:cNvSpPr txBox="1"/>
          <p:nvPr/>
        </p:nvSpPr>
        <p:spPr>
          <a:xfrm>
            <a:off x="1368294" y="1948472"/>
            <a:ext cx="9265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73</a:t>
            </a:r>
            <a:endParaRPr lang="en-US" sz="4800" b="1" dirty="0">
              <a:solidFill>
                <a:schemeClr val="accent1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2080715" y="1943952"/>
            <a:ext cx="5849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</a:t>
            </a:r>
            <a:endParaRPr lang="en-US" sz="4800" b="1" dirty="0">
              <a:solidFill>
                <a:schemeClr val="tx1">
                  <a:lumMod val="85000"/>
                  <a:lumOff val="1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3741327" y="2698199"/>
            <a:ext cx="5860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</a:t>
            </a:r>
            <a:endParaRPr lang="en-US" sz="4800" b="1" dirty="0">
              <a:solidFill>
                <a:schemeClr val="accent1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2445033" y="1980770"/>
            <a:ext cx="5849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</a:t>
            </a:r>
            <a:endParaRPr lang="en-US" sz="4800" b="1" dirty="0">
              <a:solidFill>
                <a:schemeClr val="tx1">
                  <a:lumMod val="85000"/>
                  <a:lumOff val="1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4105884" y="2694433"/>
            <a:ext cx="5860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</a:t>
            </a:r>
            <a:endParaRPr lang="en-US" sz="4800" b="1" dirty="0">
              <a:solidFill>
                <a:schemeClr val="accent1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2101141" y="3657558"/>
            <a:ext cx="9123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00</a:t>
            </a:r>
            <a:endParaRPr lang="en-US" sz="4800" b="1" dirty="0">
              <a:solidFill>
                <a:schemeClr val="bg2">
                  <a:lumMod val="2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8840932" y="2701965"/>
            <a:ext cx="2002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421</a:t>
            </a:r>
            <a:endParaRPr lang="en-US" sz="4800" b="1" dirty="0">
              <a:solidFill>
                <a:schemeClr val="accent1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7254244" y="2698004"/>
            <a:ext cx="14456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69</a:t>
            </a:r>
            <a:endParaRPr lang="en-US" sz="4800" b="1" dirty="0">
              <a:solidFill>
                <a:schemeClr val="tx1">
                  <a:lumMod val="85000"/>
                  <a:lumOff val="1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68" name="Group 67"/>
          <p:cNvGrpSpPr/>
          <p:nvPr/>
        </p:nvGrpSpPr>
        <p:grpSpPr>
          <a:xfrm>
            <a:off x="6419674" y="1924313"/>
            <a:ext cx="4791237" cy="1808183"/>
            <a:chOff x="965262" y="1924313"/>
            <a:chExt cx="4791237" cy="1808183"/>
          </a:xfrm>
        </p:grpSpPr>
        <p:grpSp>
          <p:nvGrpSpPr>
            <p:cNvPr id="69" name="Group 68"/>
            <p:cNvGrpSpPr/>
            <p:nvPr/>
          </p:nvGrpSpPr>
          <p:grpSpPr>
            <a:xfrm>
              <a:off x="965262" y="1924313"/>
              <a:ext cx="4791237" cy="867815"/>
              <a:chOff x="186309" y="2215297"/>
              <a:chExt cx="4791237" cy="867815"/>
            </a:xfrm>
          </p:grpSpPr>
          <p:grpSp>
            <p:nvGrpSpPr>
              <p:cNvPr id="71" name="Group 70"/>
              <p:cNvGrpSpPr/>
              <p:nvPr/>
            </p:nvGrpSpPr>
            <p:grpSpPr>
              <a:xfrm>
                <a:off x="186309" y="2215297"/>
                <a:ext cx="4791237" cy="867815"/>
                <a:chOff x="186309" y="2215297"/>
                <a:chExt cx="4791237" cy="867815"/>
              </a:xfrm>
            </p:grpSpPr>
            <p:sp>
              <p:nvSpPr>
                <p:cNvPr id="73" name="TextBox 72"/>
                <p:cNvSpPr txBox="1"/>
                <p:nvPr/>
              </p:nvSpPr>
              <p:spPr>
                <a:xfrm>
                  <a:off x="186309" y="2252115"/>
                  <a:ext cx="2708644" cy="83099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4800" b="1" dirty="0" smtClean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13 498</a:t>
                  </a:r>
                  <a:endParaRPr lang="en-US" sz="48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  <p:sp>
              <p:nvSpPr>
                <p:cNvPr id="74" name="TextBox 73"/>
                <p:cNvSpPr txBox="1"/>
                <p:nvPr/>
              </p:nvSpPr>
              <p:spPr>
                <a:xfrm>
                  <a:off x="2663756" y="2215297"/>
                  <a:ext cx="2313790" cy="83099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4800" b="1" dirty="0" smtClean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32</a:t>
                  </a:r>
                  <a:endParaRPr lang="en-US" sz="48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p:grpSp>
          <p:cxnSp>
            <p:nvCxnSpPr>
              <p:cNvPr id="72" name="Straight Connector 71"/>
              <p:cNvCxnSpPr/>
              <p:nvPr/>
            </p:nvCxnSpPr>
            <p:spPr>
              <a:xfrm flipV="1">
                <a:off x="2415132" y="3035328"/>
                <a:ext cx="1737360" cy="0"/>
              </a:xfrm>
              <a:prstGeom prst="line">
                <a:avLst/>
              </a:prstGeom>
              <a:ln w="57150"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70" name="Straight Connector 69"/>
            <p:cNvCxnSpPr/>
            <p:nvPr/>
          </p:nvCxnSpPr>
          <p:spPr>
            <a:xfrm rot="16200000" flipV="1">
              <a:off x="2311470" y="2863816"/>
              <a:ext cx="1737360" cy="0"/>
            </a:xfrm>
            <a:prstGeom prst="line">
              <a:avLst/>
            </a:prstGeom>
            <a:ln w="5715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0" name="TextBox 79"/>
          <p:cNvSpPr txBox="1"/>
          <p:nvPr/>
        </p:nvSpPr>
        <p:spPr>
          <a:xfrm>
            <a:off x="7610490" y="3456194"/>
            <a:ext cx="9123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58</a:t>
            </a:r>
            <a:endParaRPr lang="en-US" sz="4800" b="1" dirty="0">
              <a:solidFill>
                <a:schemeClr val="bg2">
                  <a:lumMod val="2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1" name="TextBox 80"/>
          <p:cNvSpPr txBox="1"/>
          <p:nvPr/>
        </p:nvSpPr>
        <p:spPr>
          <a:xfrm>
            <a:off x="7598352" y="4192889"/>
            <a:ext cx="9123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26</a:t>
            </a:r>
            <a:endParaRPr lang="en-US" sz="4800" b="1" dirty="0">
              <a:solidFill>
                <a:schemeClr val="bg2">
                  <a:lumMod val="2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9884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1.48148E-6 L -0.00039 0.10996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" y="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4.44444E-6 L -0.00052 0.10972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" y="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4" grpId="0" animBg="1"/>
      <p:bldP spid="49" grpId="0"/>
      <p:bldP spid="50" grpId="0"/>
      <p:bldP spid="52" grpId="0"/>
      <p:bldP spid="61" grpId="0"/>
      <p:bldP spid="61" grpId="1"/>
      <p:bldP spid="47" grpId="0"/>
      <p:bldP spid="48" grpId="0"/>
      <p:bldP spid="48" grpId="1"/>
      <p:bldP spid="64" grpId="0"/>
      <p:bldP spid="65" grpId="0"/>
      <p:bldP spid="66" grpId="0"/>
      <p:bldP spid="67" grpId="0"/>
      <p:bldP spid="80" grpId="0"/>
      <p:bldP spid="8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图片 36">
            <a:extLst>
              <a:ext uri="{FF2B5EF4-FFF2-40B4-BE49-F238E27FC236}">
                <a16:creationId xmlns:a16="http://schemas.microsoft.com/office/drawing/2014/main" id="{B9C51EE6-E9B0-4A14-8902-D77418AEA9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5352" y="4272640"/>
            <a:ext cx="4355766" cy="4965857"/>
          </a:xfrm>
          <a:prstGeom prst="rect">
            <a:avLst/>
          </a:prstGeom>
        </p:spPr>
      </p:pic>
      <p:sp>
        <p:nvSpPr>
          <p:cNvPr id="34" name="直角三角形 33">
            <a:extLst>
              <a:ext uri="{FF2B5EF4-FFF2-40B4-BE49-F238E27FC236}">
                <a16:creationId xmlns:a16="http://schemas.microsoft.com/office/drawing/2014/main" id="{6C4A906C-739F-4041-A8CC-45D098403B6F}"/>
              </a:ext>
            </a:extLst>
          </p:cNvPr>
          <p:cNvSpPr/>
          <p:nvPr/>
        </p:nvSpPr>
        <p:spPr>
          <a:xfrm flipV="1">
            <a:off x="-1" y="-3"/>
            <a:ext cx="9833811" cy="9095875"/>
          </a:xfrm>
          <a:prstGeom prst="rtTriangle">
            <a:avLst/>
          </a:prstGeom>
          <a:solidFill>
            <a:srgbClr val="F590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02E01A78-DDC3-44A0-AABB-F246DE58993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1673" y="-589888"/>
            <a:ext cx="2320760" cy="2320760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4BE6002E-A2F7-4B92-BB91-66A8F4141F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4085" y="-752057"/>
            <a:ext cx="4355766" cy="4965857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CC33C018-13B7-4A64-970E-C6D4438068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383" y="4184161"/>
            <a:ext cx="4355766" cy="4965857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9AF2DF00-94EE-4836-A504-C210110559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2828" y="-703173"/>
            <a:ext cx="4355766" cy="4965857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F1EB53C1-76C3-4A09-B098-CA8A0A7F587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8733"/>
            <a:ext cx="11955251" cy="7117409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E368B07F-181C-4D34-AA5D-3210AA3BEEB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657" y="217655"/>
            <a:ext cx="1562100" cy="1562100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AD13B556-A513-451F-A74C-26325854D18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206643" y="159412"/>
            <a:ext cx="1514475" cy="1514475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1016218" y="1487509"/>
            <a:ext cx="4929021" cy="1032794"/>
            <a:chOff x="1016218" y="1487509"/>
            <a:chExt cx="4929021" cy="1032794"/>
          </a:xfrm>
        </p:grpSpPr>
        <p:sp>
          <p:nvSpPr>
            <p:cNvPr id="42" name="矩形: 圆角 708">
              <a:extLst>
                <a:ext uri="{FF2B5EF4-FFF2-40B4-BE49-F238E27FC236}">
                  <a16:creationId xmlns:a16="http://schemas.microsoft.com/office/drawing/2014/main" id="{E26A67C9-6105-4C29-8EAB-7C9F7ADB7644}"/>
                </a:ext>
              </a:extLst>
            </p:cNvPr>
            <p:cNvSpPr/>
            <p:nvPr/>
          </p:nvSpPr>
          <p:spPr>
            <a:xfrm>
              <a:off x="1109281" y="1487509"/>
              <a:ext cx="4835958" cy="1032794"/>
            </a:xfrm>
            <a:prstGeom prst="roundRect">
              <a:avLst>
                <a:gd name="adj" fmla="val 50000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tx2">
                      <a:lumMod val="75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40 x </a:t>
              </a:r>
              <a:r>
                <a:rPr kumimoji="0" lang="en-US" altLang="zh-CN" sz="4800" i="0" u="none" strike="noStrike" kern="1200" cap="none" spc="0" normalizeH="0" baseline="0" noProof="0" dirty="0" err="1" smtClean="0">
                  <a:ln>
                    <a:noFill/>
                  </a:ln>
                  <a:solidFill>
                    <a:schemeClr val="tx2">
                      <a:lumMod val="75000"/>
                    </a:schemeClr>
                  </a:solidFill>
                  <a:effectLst/>
                  <a:uLnTx/>
                  <a:uFillTx/>
                  <a:latin typeface="UVF Waza LT Pro" panose="03030302040805090202" pitchFamily="66" charset="0"/>
                  <a:ea typeface="Cambria" panose="02040503050406030204" pitchFamily="18" charset="0"/>
                </a:rPr>
                <a:t>x</a:t>
              </a:r>
              <a:r>
                <a:rPr kumimoji="0" lang="en-US" altLang="zh-CN" sz="480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tx2">
                      <a:lumMod val="75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= 1400</a:t>
              </a: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1016218" y="1596963"/>
              <a:ext cx="98139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 smtClean="0">
                  <a:solidFill>
                    <a:schemeClr val="tx2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a.</a:t>
              </a:r>
              <a:endParaRPr lang="en-US" sz="4800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46" name="矩形: 圆角 708">
            <a:extLst>
              <a:ext uri="{FF2B5EF4-FFF2-40B4-BE49-F238E27FC236}">
                <a16:creationId xmlns:a16="http://schemas.microsoft.com/office/drawing/2014/main" id="{E26A67C9-6105-4C29-8EAB-7C9F7ADB7644}"/>
              </a:ext>
            </a:extLst>
          </p:cNvPr>
          <p:cNvSpPr/>
          <p:nvPr/>
        </p:nvSpPr>
        <p:spPr>
          <a:xfrm>
            <a:off x="1109281" y="2361899"/>
            <a:ext cx="6026102" cy="1032794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i="0" u="none" strike="noStrike" kern="1200" cap="none" spc="0" normalizeH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    </a:t>
            </a:r>
            <a:r>
              <a:rPr kumimoji="0" lang="en-US" altLang="zh-CN" sz="4800" i="0" u="none" strike="noStrike" kern="1200" cap="none" spc="0" normalizeH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UVF Waza LT Pro" panose="03030302040805090202" pitchFamily="66" charset="0"/>
                <a:ea typeface="Cambria" panose="02040503050406030204" pitchFamily="18" charset="0"/>
              </a:rPr>
              <a:t> </a:t>
            </a:r>
            <a:r>
              <a:rPr kumimoji="0" lang="en-US" altLang="zh-CN" sz="480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UVF Waza LT Pro" panose="03030302040805090202" pitchFamily="66" charset="0"/>
                <a:ea typeface="Cambria" panose="02040503050406030204" pitchFamily="18" charset="0"/>
              </a:rPr>
              <a:t>x </a:t>
            </a:r>
            <a:r>
              <a:rPr kumimoji="0" lang="en-US" altLang="zh-CN" sz="480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= 1400: 40</a:t>
            </a:r>
          </a:p>
        </p:txBody>
      </p:sp>
      <p:sp>
        <p:nvSpPr>
          <p:cNvPr id="51" name="矩形: 圆角 708">
            <a:extLst>
              <a:ext uri="{FF2B5EF4-FFF2-40B4-BE49-F238E27FC236}">
                <a16:creationId xmlns:a16="http://schemas.microsoft.com/office/drawing/2014/main" id="{E26A67C9-6105-4C29-8EAB-7C9F7ADB7644}"/>
              </a:ext>
            </a:extLst>
          </p:cNvPr>
          <p:cNvSpPr/>
          <p:nvPr/>
        </p:nvSpPr>
        <p:spPr>
          <a:xfrm>
            <a:off x="402487" y="3197428"/>
            <a:ext cx="6026102" cy="1032794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i="0" u="none" strike="noStrike" kern="1200" cap="none" spc="0" normalizeH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    </a:t>
            </a:r>
            <a:r>
              <a:rPr kumimoji="0" lang="en-US" altLang="zh-CN" sz="4800" i="0" u="none" strike="noStrike" kern="1200" cap="none" spc="0" normalizeH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UVF Waza LT Pro" panose="03030302040805090202" pitchFamily="66" charset="0"/>
                <a:ea typeface="Cambria" panose="02040503050406030204" pitchFamily="18" charset="0"/>
              </a:rPr>
              <a:t> </a:t>
            </a:r>
            <a:r>
              <a:rPr kumimoji="0" lang="en-US" altLang="zh-CN" sz="480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UVF Waza LT Pro" panose="03030302040805090202" pitchFamily="66" charset="0"/>
                <a:ea typeface="Cambria" panose="02040503050406030204" pitchFamily="18" charset="0"/>
              </a:rPr>
              <a:t>x </a:t>
            </a:r>
            <a:r>
              <a:rPr kumimoji="0" lang="en-US" altLang="zh-CN" sz="480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= </a:t>
            </a:r>
            <a:r>
              <a:rPr kumimoji="0" lang="en-US" altLang="zh-CN" sz="4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350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825100" y="2552344"/>
            <a:ext cx="4835958" cy="1032794"/>
            <a:chOff x="1001680" y="2636360"/>
            <a:chExt cx="4835958" cy="1032794"/>
          </a:xfrm>
        </p:grpSpPr>
        <p:sp>
          <p:nvSpPr>
            <p:cNvPr id="53" name="矩形: 圆角 708">
              <a:extLst>
                <a:ext uri="{FF2B5EF4-FFF2-40B4-BE49-F238E27FC236}">
                  <a16:creationId xmlns:a16="http://schemas.microsoft.com/office/drawing/2014/main" id="{E26A67C9-6105-4C29-8EAB-7C9F7ADB7644}"/>
                </a:ext>
              </a:extLst>
            </p:cNvPr>
            <p:cNvSpPr/>
            <p:nvPr/>
          </p:nvSpPr>
          <p:spPr>
            <a:xfrm>
              <a:off x="1001680" y="2636360"/>
              <a:ext cx="4835958" cy="1032794"/>
            </a:xfrm>
            <a:prstGeom prst="roundRect">
              <a:avLst>
                <a:gd name="adj" fmla="val 50000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tx2">
                      <a:lumMod val="75000"/>
                    </a:schemeClr>
                  </a:solidFill>
                  <a:effectLst/>
                  <a:uLnTx/>
                  <a:uFillTx/>
                  <a:latin typeface="UVF Waza LT Pro" panose="03030302040805090202" pitchFamily="66" charset="0"/>
                  <a:ea typeface="Cambria" panose="02040503050406030204" pitchFamily="18" charset="0"/>
                </a:rPr>
                <a:t>x </a:t>
              </a:r>
              <a:r>
                <a:rPr kumimoji="0" lang="en-US" altLang="zh-CN" sz="480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tx2">
                      <a:lumMod val="75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: 13 = 205</a:t>
              </a: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1172254" y="2784654"/>
              <a:ext cx="98139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 smtClean="0">
                  <a:solidFill>
                    <a:schemeClr val="tx2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b.</a:t>
              </a:r>
              <a:endParaRPr lang="en-US" sz="4800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55" name="矩形: 圆角 708">
            <a:extLst>
              <a:ext uri="{FF2B5EF4-FFF2-40B4-BE49-F238E27FC236}">
                <a16:creationId xmlns:a16="http://schemas.microsoft.com/office/drawing/2014/main" id="{E26A67C9-6105-4C29-8EAB-7C9F7ADB7644}"/>
              </a:ext>
            </a:extLst>
          </p:cNvPr>
          <p:cNvSpPr/>
          <p:nvPr/>
        </p:nvSpPr>
        <p:spPr>
          <a:xfrm>
            <a:off x="5783124" y="2303059"/>
            <a:ext cx="8159466" cy="1032794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i="0" u="none" strike="noStrike" kern="1200" cap="none" spc="0" normalizeH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    </a:t>
            </a:r>
            <a:r>
              <a:rPr kumimoji="0" lang="en-US" altLang="zh-CN" sz="4800" i="0" u="none" strike="noStrike" kern="1200" cap="none" spc="0" normalizeH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UVF Waza LT Pro" panose="03030302040805090202" pitchFamily="66" charset="0"/>
                <a:ea typeface="Cambria" panose="02040503050406030204" pitchFamily="18" charset="0"/>
              </a:rPr>
              <a:t> </a:t>
            </a:r>
            <a:r>
              <a:rPr kumimoji="0" lang="en-US" altLang="zh-CN" sz="480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UVF Waza LT Pro" panose="03030302040805090202" pitchFamily="66" charset="0"/>
                <a:ea typeface="Cambria" panose="02040503050406030204" pitchFamily="18" charset="0"/>
              </a:rPr>
              <a:t>x        </a:t>
            </a:r>
            <a:r>
              <a:rPr kumimoji="0" lang="en-US" altLang="zh-CN" sz="480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= 205 x 13</a:t>
            </a:r>
          </a:p>
        </p:txBody>
      </p:sp>
      <p:sp>
        <p:nvSpPr>
          <p:cNvPr id="56" name="矩形: 圆角 708">
            <a:extLst>
              <a:ext uri="{FF2B5EF4-FFF2-40B4-BE49-F238E27FC236}">
                <a16:creationId xmlns:a16="http://schemas.microsoft.com/office/drawing/2014/main" id="{E26A67C9-6105-4C29-8EAB-7C9F7ADB7644}"/>
              </a:ext>
            </a:extLst>
          </p:cNvPr>
          <p:cNvSpPr/>
          <p:nvPr/>
        </p:nvSpPr>
        <p:spPr>
          <a:xfrm>
            <a:off x="5695016" y="3119271"/>
            <a:ext cx="6026102" cy="1032794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i="0" u="none" strike="noStrike" kern="1200" cap="none" spc="0" normalizeH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    </a:t>
            </a:r>
            <a:r>
              <a:rPr kumimoji="0" lang="en-US" altLang="zh-CN" sz="4800" i="0" u="none" strike="noStrike" kern="1200" cap="none" spc="0" normalizeH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UVF Waza LT Pro" panose="03030302040805090202" pitchFamily="66" charset="0"/>
                <a:ea typeface="Cambria" panose="02040503050406030204" pitchFamily="18" charset="0"/>
              </a:rPr>
              <a:t> </a:t>
            </a:r>
            <a:r>
              <a:rPr kumimoji="0" lang="en-US" altLang="zh-CN" sz="480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UVF Waza LT Pro" panose="03030302040805090202" pitchFamily="66" charset="0"/>
                <a:ea typeface="Cambria" panose="02040503050406030204" pitchFamily="18" charset="0"/>
              </a:rPr>
              <a:t>x         </a:t>
            </a:r>
            <a:r>
              <a:rPr kumimoji="0" lang="en-US" altLang="zh-CN" sz="480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= </a:t>
            </a:r>
            <a:r>
              <a:rPr kumimoji="0" lang="en-US" altLang="zh-CN" sz="4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2665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872498" y="779866"/>
            <a:ext cx="760623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 smtClean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5400" b="1" dirty="0" smtClean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2: </a:t>
            </a:r>
            <a:r>
              <a:rPr lang="en-US" sz="5400" b="1" i="1" dirty="0" err="1" smtClean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5400" b="1" i="1" dirty="0" smtClean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i="1" dirty="0" smtClean="0">
                <a:solidFill>
                  <a:schemeClr val="accent1">
                    <a:lumMod val="75000"/>
                  </a:schemeClr>
                </a:solidFill>
                <a:latin typeface="UVF Waza LT Pro" panose="03030302040805090202" pitchFamily="66" charset="0"/>
                <a:ea typeface="Cambria" panose="02040503050406030204" pitchFamily="18" charset="0"/>
              </a:rPr>
              <a:t>x </a:t>
            </a:r>
            <a:r>
              <a:rPr lang="en-US" sz="5400" b="1" i="1" dirty="0" smtClean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en-US" sz="5400" b="1" i="1" dirty="0">
              <a:solidFill>
                <a:schemeClr val="accent1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703" b="95149" l="20330" r="8990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8747" y="3925563"/>
            <a:ext cx="3801826" cy="304131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5658" y="2709522"/>
            <a:ext cx="3604948" cy="4048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5392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3.7037E-6 L 0.42734 -0.15787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367" y="-78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51" grpId="0"/>
      <p:bldP spid="55" grpId="0"/>
      <p:bldP spid="56" grpId="0"/>
      <p:bldP spid="2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组合 33"/>
          <p:cNvGrpSpPr/>
          <p:nvPr/>
        </p:nvGrpSpPr>
        <p:grpSpPr>
          <a:xfrm rot="5400000">
            <a:off x="347221" y="2786509"/>
            <a:ext cx="2822931" cy="1039705"/>
            <a:chOff x="8042897" y="2353903"/>
            <a:chExt cx="1379191" cy="1474823"/>
          </a:xfrm>
        </p:grpSpPr>
        <p:sp>
          <p:nvSpPr>
            <p:cNvPr id="33" name="矩形 32"/>
            <p:cNvSpPr/>
            <p:nvPr/>
          </p:nvSpPr>
          <p:spPr>
            <a:xfrm>
              <a:off x="8042897" y="2507926"/>
              <a:ext cx="1320799" cy="132080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 w="952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字魂100号-方方先锋体" panose="00000500000000000000" pitchFamily="2" charset="-122"/>
                <a:ea typeface="字魂100号-方方先锋体" panose="00000500000000000000" pitchFamily="2" charset="-122"/>
                <a:cs typeface="+mn-cs"/>
                <a:sym typeface="字魂100号-方方先锋体" panose="00000500000000000000" pitchFamily="2" charset="-122"/>
              </a:endParaRPr>
            </a:p>
          </p:txBody>
        </p:sp>
        <p:sp>
          <p:nvSpPr>
            <p:cNvPr id="32" name="矩形 31"/>
            <p:cNvSpPr/>
            <p:nvPr/>
          </p:nvSpPr>
          <p:spPr>
            <a:xfrm>
              <a:off x="8101288" y="2353903"/>
              <a:ext cx="1320800" cy="1320798"/>
            </a:xfrm>
            <a:prstGeom prst="rect">
              <a:avLst/>
            </a:prstGeom>
            <a:noFill/>
            <a:ln w="9525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字魂100号-方方先锋体" panose="00000500000000000000" pitchFamily="2" charset="-122"/>
                  <a:ea typeface="字魂100号-方方先锋体" panose="00000500000000000000" pitchFamily="2" charset="-122"/>
                  <a:sym typeface="字魂100号-方方先锋体" panose="00000500000000000000" pitchFamily="2" charset="-122"/>
                </a:rPr>
                <a:t>&lt;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4000" b="1" dirty="0" smtClean="0">
                  <a:solidFill>
                    <a:srgbClr val="FFFFFF"/>
                  </a:solidFill>
                  <a:latin typeface="字魂100号-方方先锋体" panose="00000500000000000000" pitchFamily="2" charset="-122"/>
                  <a:ea typeface="字魂100号-方方先锋体" panose="00000500000000000000" pitchFamily="2" charset="-122"/>
                  <a:sym typeface="字魂100号-方方先锋体" panose="00000500000000000000" pitchFamily="2" charset="-122"/>
                </a:rPr>
                <a:t>&gt;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字魂100号-方方先锋体" panose="00000500000000000000" pitchFamily="2" charset="-122"/>
                  <a:ea typeface="字魂100号-方方先锋体" panose="00000500000000000000" pitchFamily="2" charset="-122"/>
                  <a:sym typeface="字魂100号-方方先锋体" panose="00000500000000000000" pitchFamily="2" charset="-122"/>
                </a:rPr>
                <a:t>=</a:t>
              </a:r>
              <a:endPara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字魂100号-方方先锋体" panose="00000500000000000000" pitchFamily="2" charset="-122"/>
                <a:ea typeface="字魂100号-方方先锋体" panose="00000500000000000000" pitchFamily="2" charset="-122"/>
                <a:sym typeface="字魂100号-方方先锋体" panose="00000500000000000000" pitchFamily="2" charset="-122"/>
              </a:endParaRPr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1436260" y="706819"/>
            <a:ext cx="20926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5400" b="1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4:</a:t>
            </a:r>
            <a:endParaRPr lang="en-US" sz="5400" b="1" dirty="0">
              <a:solidFill>
                <a:schemeClr val="accent1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172501" y="2124635"/>
            <a:ext cx="7495499" cy="72614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Left Brace 3"/>
          <p:cNvSpPr/>
          <p:nvPr/>
        </p:nvSpPr>
        <p:spPr>
          <a:xfrm rot="5400000">
            <a:off x="9070490" y="890195"/>
            <a:ext cx="182880" cy="2286000"/>
          </a:xfrm>
          <a:prstGeom prst="leftBrace">
            <a:avLst>
              <a:gd name="adj1" fmla="val 45833"/>
              <a:gd name="adj2" fmla="val 50000"/>
            </a:avLst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3172501" y="3215998"/>
            <a:ext cx="7495499" cy="72614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8018930" y="1184498"/>
            <a:ext cx="2223247" cy="642387"/>
          </a:xfrm>
          <a:prstGeom prst="roundRect">
            <a:avLst/>
          </a:prstGeom>
          <a:noFill/>
          <a:ln w="28575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13500</a:t>
            </a:r>
            <a:endParaRPr lang="en-US" sz="3600" b="1" dirty="0">
              <a:solidFill>
                <a:schemeClr val="tx1">
                  <a:lumMod val="85000"/>
                  <a:lumOff val="1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7" name="Left Brace 36"/>
          <p:cNvSpPr/>
          <p:nvPr/>
        </p:nvSpPr>
        <p:spPr>
          <a:xfrm rot="5400000">
            <a:off x="4152520" y="2309771"/>
            <a:ext cx="182880" cy="1920240"/>
          </a:xfrm>
          <a:prstGeom prst="leftBrace">
            <a:avLst>
              <a:gd name="adj1" fmla="val 45833"/>
              <a:gd name="adj2" fmla="val 50000"/>
            </a:avLst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ounded Rectangle 37"/>
          <p:cNvSpPr/>
          <p:nvPr/>
        </p:nvSpPr>
        <p:spPr>
          <a:xfrm>
            <a:off x="2392408" y="2688155"/>
            <a:ext cx="1144492" cy="642387"/>
          </a:xfrm>
          <a:prstGeom prst="roundRect">
            <a:avLst/>
          </a:prstGeom>
          <a:noFill/>
          <a:ln w="28575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286</a:t>
            </a:r>
            <a:endParaRPr lang="en-US" sz="3600" b="1" dirty="0">
              <a:solidFill>
                <a:schemeClr val="tx1">
                  <a:lumMod val="85000"/>
                  <a:lumOff val="1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3172501" y="4267641"/>
            <a:ext cx="7495499" cy="72614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6508629" y="1941755"/>
            <a:ext cx="63649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</a:t>
            </a:r>
            <a:endParaRPr lang="en-US" sz="6000" b="1" dirty="0">
              <a:solidFill>
                <a:schemeClr val="tx1">
                  <a:lumMod val="85000"/>
                  <a:lumOff val="1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6508628" y="2971862"/>
            <a:ext cx="63649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&gt;</a:t>
            </a:r>
            <a:endParaRPr lang="en-US" sz="6000" b="1" dirty="0">
              <a:solidFill>
                <a:schemeClr val="tx1">
                  <a:lumMod val="85000"/>
                  <a:lumOff val="1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6" name="Left Brace 45"/>
          <p:cNvSpPr/>
          <p:nvPr/>
        </p:nvSpPr>
        <p:spPr>
          <a:xfrm rot="16200000" flipV="1">
            <a:off x="4474591" y="3824871"/>
            <a:ext cx="182880" cy="2286000"/>
          </a:xfrm>
          <a:prstGeom prst="leftBrace">
            <a:avLst>
              <a:gd name="adj1" fmla="val 45833"/>
              <a:gd name="adj2" fmla="val 50000"/>
            </a:avLst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ounded Rectangle 52"/>
          <p:cNvSpPr/>
          <p:nvPr/>
        </p:nvSpPr>
        <p:spPr>
          <a:xfrm>
            <a:off x="3762503" y="5263956"/>
            <a:ext cx="1441577" cy="642387"/>
          </a:xfrm>
          <a:prstGeom prst="roundRect">
            <a:avLst/>
          </a:prstGeom>
          <a:noFill/>
          <a:ln w="28575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160</a:t>
            </a:r>
            <a:endParaRPr lang="en-US" sz="3600" b="1" dirty="0">
              <a:solidFill>
                <a:schemeClr val="tx1">
                  <a:lumMod val="85000"/>
                  <a:lumOff val="1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283840" y="2009408"/>
            <a:ext cx="7906871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400" b="1" dirty="0" smtClean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13 500		……….	135 x 100</a:t>
            </a:r>
          </a:p>
          <a:p>
            <a:pPr>
              <a:lnSpc>
                <a:spcPct val="150000"/>
              </a:lnSpc>
            </a:pPr>
            <a:r>
              <a:rPr lang="en-US" sz="4400" b="1" dirty="0" smtClean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26 x 11	……….	280</a:t>
            </a:r>
          </a:p>
          <a:p>
            <a:pPr>
              <a:lnSpc>
                <a:spcPct val="150000"/>
              </a:lnSpc>
            </a:pPr>
            <a:r>
              <a:rPr lang="en-US" sz="4400" b="1" dirty="0" smtClean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1600 : 10 	……….	1006</a:t>
            </a:r>
            <a:endParaRPr lang="en-US" sz="4400" b="1" dirty="0">
              <a:solidFill>
                <a:schemeClr val="accent1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6504666" y="3996140"/>
            <a:ext cx="63649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&lt;</a:t>
            </a:r>
            <a:endParaRPr lang="en-US" sz="6000" b="1" dirty="0">
              <a:solidFill>
                <a:schemeClr val="tx1">
                  <a:lumMod val="85000"/>
                  <a:lumOff val="1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7030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" grpId="0" animBg="1"/>
      <p:bldP spid="3" grpId="1" animBg="1"/>
      <p:bldP spid="4" grpId="0" animBg="1"/>
      <p:bldP spid="4" grpId="1" animBg="1"/>
      <p:bldP spid="36" grpId="0" animBg="1"/>
      <p:bldP spid="36" grpId="1" animBg="1"/>
      <p:bldP spid="5" grpId="0" animBg="1"/>
      <p:bldP spid="5" grpId="1" animBg="1"/>
      <p:bldP spid="37" grpId="0" animBg="1"/>
      <p:bldP spid="37" grpId="1" animBg="1"/>
      <p:bldP spid="38" grpId="0" animBg="1"/>
      <p:bldP spid="38" grpId="1" animBg="1"/>
      <p:bldP spid="45" grpId="0" animBg="1"/>
      <p:bldP spid="6" grpId="0"/>
      <p:bldP spid="39" grpId="0"/>
      <p:bldP spid="46" grpId="0" animBg="1"/>
      <p:bldP spid="53" grpId="0" animBg="1"/>
      <p:bldP spid="2" grpId="0"/>
      <p:bldP spid="6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EB51144A-3609-4AFF-9F52-E12309BB01D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872135">
            <a:off x="-3198589" y="3320340"/>
            <a:ext cx="7192568" cy="2427188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0B7BA166-7E13-471C-99E2-D8BF85E355DA}"/>
              </a:ext>
            </a:extLst>
          </p:cNvPr>
          <p:cNvSpPr/>
          <p:nvPr/>
        </p:nvSpPr>
        <p:spPr>
          <a:xfrm rot="20084248">
            <a:off x="1823055" y="2803800"/>
            <a:ext cx="377867" cy="5485983"/>
          </a:xfrm>
          <a:prstGeom prst="rect">
            <a:avLst/>
          </a:prstGeom>
          <a:solidFill>
            <a:srgbClr val="F590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Guanine" panose="02040603050506020204" pitchFamily="18" charset="0"/>
              <a:ea typeface="微软雅黑" panose="020B0503020204020204" pitchFamily="34" charset="-122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C68480CF-CFA9-424E-842B-5B3D34139FB9}"/>
              </a:ext>
            </a:extLst>
          </p:cNvPr>
          <p:cNvSpPr/>
          <p:nvPr/>
        </p:nvSpPr>
        <p:spPr>
          <a:xfrm rot="20084248">
            <a:off x="10862467" y="-2246718"/>
            <a:ext cx="3483717" cy="8410042"/>
          </a:xfrm>
          <a:prstGeom prst="rect">
            <a:avLst/>
          </a:prstGeom>
          <a:solidFill>
            <a:srgbClr val="F590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Guanine" panose="02040603050506020204" pitchFamily="18" charset="0"/>
              <a:ea typeface="微软雅黑" panose="020B0503020204020204" pitchFamily="34" charset="-122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2D6D43F4-1645-4755-8CC8-913491C304F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03963">
            <a:off x="-1191086" y="3109655"/>
            <a:ext cx="4576029" cy="4576029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68F10100-AA30-4A9A-B778-364724EE6CE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0555" y="477110"/>
            <a:ext cx="4355766" cy="4965857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F5B376AF-DC6A-4F3B-8E67-B653F7A2DDE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7869" y="-1241231"/>
            <a:ext cx="4355766" cy="4965857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79839D7D-3C31-4CD1-8737-BC41A0826B5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44" y="217655"/>
            <a:ext cx="1562100" cy="15621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1FF26D73-43B8-45C9-9496-65CB6F066C7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025" y="217655"/>
            <a:ext cx="1274013" cy="1274013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F1841C45-64F8-4784-A5DD-F449EE68F351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48" t="-1216" r="92788" b="73246"/>
          <a:stretch/>
        </p:blipFill>
        <p:spPr>
          <a:xfrm>
            <a:off x="2271963" y="4253723"/>
            <a:ext cx="590711" cy="636715"/>
          </a:xfrm>
          <a:prstGeom prst="ellipse">
            <a:avLst/>
          </a:prstGeom>
        </p:spPr>
      </p:pic>
      <p:pic>
        <p:nvPicPr>
          <p:cNvPr id="49" name="图片 48">
            <a:extLst>
              <a:ext uri="{FF2B5EF4-FFF2-40B4-BE49-F238E27FC236}">
                <a16:creationId xmlns:a16="http://schemas.microsoft.com/office/drawing/2014/main" id="{78C0FE1C-AD21-44D8-A858-851EB2F4909A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48" t="-1216" r="92788" b="73246"/>
          <a:stretch/>
        </p:blipFill>
        <p:spPr>
          <a:xfrm>
            <a:off x="1053586" y="1128468"/>
            <a:ext cx="590711" cy="636715"/>
          </a:xfrm>
          <a:prstGeom prst="ellipse">
            <a:avLst/>
          </a:prstGeom>
        </p:spPr>
      </p:pic>
      <p:grpSp>
        <p:nvGrpSpPr>
          <p:cNvPr id="161" name="组合 160">
            <a:extLst>
              <a:ext uri="{FF2B5EF4-FFF2-40B4-BE49-F238E27FC236}">
                <a16:creationId xmlns:a16="http://schemas.microsoft.com/office/drawing/2014/main" id="{56D979F3-1A55-4D83-9E21-4AD97D74E939}"/>
              </a:ext>
            </a:extLst>
          </p:cNvPr>
          <p:cNvGrpSpPr/>
          <p:nvPr/>
        </p:nvGrpSpPr>
        <p:grpSpPr>
          <a:xfrm rot="1489132">
            <a:off x="-674381" y="-909246"/>
            <a:ext cx="889512" cy="932042"/>
            <a:chOff x="6395399" y="4743579"/>
            <a:chExt cx="2614863" cy="2739888"/>
          </a:xfrm>
          <a:solidFill>
            <a:srgbClr val="F5909B"/>
          </a:solidFill>
        </p:grpSpPr>
        <p:grpSp>
          <p:nvGrpSpPr>
            <p:cNvPr id="60" name="组合 59">
              <a:extLst>
                <a:ext uri="{FF2B5EF4-FFF2-40B4-BE49-F238E27FC236}">
                  <a16:creationId xmlns:a16="http://schemas.microsoft.com/office/drawing/2014/main" id="{F6970436-FB9A-4E28-ABE8-63F8A374EF0C}"/>
                </a:ext>
              </a:extLst>
            </p:cNvPr>
            <p:cNvGrpSpPr/>
            <p:nvPr/>
          </p:nvGrpSpPr>
          <p:grpSpPr>
            <a:xfrm>
              <a:off x="6395399" y="4743579"/>
              <a:ext cx="2614863" cy="112642"/>
              <a:chOff x="6096000" y="8041761"/>
              <a:chExt cx="2614863" cy="112642"/>
            </a:xfrm>
            <a:grpFill/>
          </p:grpSpPr>
          <p:sp>
            <p:nvSpPr>
              <p:cNvPr id="50" name="椭圆 49">
                <a:extLst>
                  <a:ext uri="{FF2B5EF4-FFF2-40B4-BE49-F238E27FC236}">
                    <a16:creationId xmlns:a16="http://schemas.microsoft.com/office/drawing/2014/main" id="{20CB5611-BC45-4DF2-920D-512807AC1A0D}"/>
                  </a:ext>
                </a:extLst>
              </p:cNvPr>
              <p:cNvSpPr/>
              <p:nvPr/>
            </p:nvSpPr>
            <p:spPr>
              <a:xfrm flipV="1">
                <a:off x="609600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51" name="椭圆 50">
                <a:extLst>
                  <a:ext uri="{FF2B5EF4-FFF2-40B4-BE49-F238E27FC236}">
                    <a16:creationId xmlns:a16="http://schemas.microsoft.com/office/drawing/2014/main" id="{61BC19A3-80A0-43E0-A5CE-BE88E61069BD}"/>
                  </a:ext>
                </a:extLst>
              </p:cNvPr>
              <p:cNvSpPr/>
              <p:nvPr/>
            </p:nvSpPr>
            <p:spPr>
              <a:xfrm flipV="1">
                <a:off x="640877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52" name="椭圆 51">
                <a:extLst>
                  <a:ext uri="{FF2B5EF4-FFF2-40B4-BE49-F238E27FC236}">
                    <a16:creationId xmlns:a16="http://schemas.microsoft.com/office/drawing/2014/main" id="{AF32E54B-5661-408F-A111-1FB2650B25EA}"/>
                  </a:ext>
                </a:extLst>
              </p:cNvPr>
              <p:cNvSpPr/>
              <p:nvPr/>
            </p:nvSpPr>
            <p:spPr>
              <a:xfrm flipV="1">
                <a:off x="672155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53" name="椭圆 52">
                <a:extLst>
                  <a:ext uri="{FF2B5EF4-FFF2-40B4-BE49-F238E27FC236}">
                    <a16:creationId xmlns:a16="http://schemas.microsoft.com/office/drawing/2014/main" id="{3D1E0005-6511-413E-8C7E-D4AB03A7A688}"/>
                  </a:ext>
                </a:extLst>
              </p:cNvPr>
              <p:cNvSpPr/>
              <p:nvPr/>
            </p:nvSpPr>
            <p:spPr>
              <a:xfrm flipV="1">
                <a:off x="7034334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54" name="椭圆 53">
                <a:extLst>
                  <a:ext uri="{FF2B5EF4-FFF2-40B4-BE49-F238E27FC236}">
                    <a16:creationId xmlns:a16="http://schemas.microsoft.com/office/drawing/2014/main" id="{867AB184-3084-4181-82A2-51EBEED69DF4}"/>
                  </a:ext>
                </a:extLst>
              </p:cNvPr>
              <p:cNvSpPr/>
              <p:nvPr/>
            </p:nvSpPr>
            <p:spPr>
              <a:xfrm flipV="1">
                <a:off x="7347112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55" name="椭圆 54">
                <a:extLst>
                  <a:ext uri="{FF2B5EF4-FFF2-40B4-BE49-F238E27FC236}">
                    <a16:creationId xmlns:a16="http://schemas.microsoft.com/office/drawing/2014/main" id="{AF5D2B28-3FB2-489F-A599-E5E817C9EE9D}"/>
                  </a:ext>
                </a:extLst>
              </p:cNvPr>
              <p:cNvSpPr/>
              <p:nvPr/>
            </p:nvSpPr>
            <p:spPr>
              <a:xfrm flipV="1">
                <a:off x="765989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56" name="椭圆 55">
                <a:extLst>
                  <a:ext uri="{FF2B5EF4-FFF2-40B4-BE49-F238E27FC236}">
                    <a16:creationId xmlns:a16="http://schemas.microsoft.com/office/drawing/2014/main" id="{31D23F80-D746-4F05-821F-53481C6F2AA0}"/>
                  </a:ext>
                </a:extLst>
              </p:cNvPr>
              <p:cNvSpPr/>
              <p:nvPr/>
            </p:nvSpPr>
            <p:spPr>
              <a:xfrm flipV="1">
                <a:off x="797266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57" name="椭圆 56">
                <a:extLst>
                  <a:ext uri="{FF2B5EF4-FFF2-40B4-BE49-F238E27FC236}">
                    <a16:creationId xmlns:a16="http://schemas.microsoft.com/office/drawing/2014/main" id="{BD7A8580-032C-4A54-86E1-A188757575DF}"/>
                  </a:ext>
                </a:extLst>
              </p:cNvPr>
              <p:cNvSpPr/>
              <p:nvPr/>
            </p:nvSpPr>
            <p:spPr>
              <a:xfrm flipV="1">
                <a:off x="828544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58" name="椭圆 57">
                <a:extLst>
                  <a:ext uri="{FF2B5EF4-FFF2-40B4-BE49-F238E27FC236}">
                    <a16:creationId xmlns:a16="http://schemas.microsoft.com/office/drawing/2014/main" id="{6B5306B2-22B8-4970-81D6-93A02F57C50F}"/>
                  </a:ext>
                </a:extLst>
              </p:cNvPr>
              <p:cNvSpPr/>
              <p:nvPr/>
            </p:nvSpPr>
            <p:spPr>
              <a:xfrm flipV="1">
                <a:off x="8598221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61" name="组合 60">
              <a:extLst>
                <a:ext uri="{FF2B5EF4-FFF2-40B4-BE49-F238E27FC236}">
                  <a16:creationId xmlns:a16="http://schemas.microsoft.com/office/drawing/2014/main" id="{FBA79CC6-8D01-43CF-B6F7-85BC777B6449}"/>
                </a:ext>
              </a:extLst>
            </p:cNvPr>
            <p:cNvGrpSpPr/>
            <p:nvPr/>
          </p:nvGrpSpPr>
          <p:grpSpPr>
            <a:xfrm>
              <a:off x="6395399" y="5006304"/>
              <a:ext cx="2614863" cy="112642"/>
              <a:chOff x="6096000" y="8041761"/>
              <a:chExt cx="2614863" cy="112642"/>
            </a:xfrm>
            <a:grpFill/>
          </p:grpSpPr>
          <p:sp>
            <p:nvSpPr>
              <p:cNvPr id="62" name="椭圆 61">
                <a:extLst>
                  <a:ext uri="{FF2B5EF4-FFF2-40B4-BE49-F238E27FC236}">
                    <a16:creationId xmlns:a16="http://schemas.microsoft.com/office/drawing/2014/main" id="{51DE773C-7726-45DD-9EA5-B44C79B02984}"/>
                  </a:ext>
                </a:extLst>
              </p:cNvPr>
              <p:cNvSpPr/>
              <p:nvPr/>
            </p:nvSpPr>
            <p:spPr>
              <a:xfrm flipV="1">
                <a:off x="609600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63" name="椭圆 62">
                <a:extLst>
                  <a:ext uri="{FF2B5EF4-FFF2-40B4-BE49-F238E27FC236}">
                    <a16:creationId xmlns:a16="http://schemas.microsoft.com/office/drawing/2014/main" id="{37387CF7-7A62-4019-858E-0CE34DEEB0B1}"/>
                  </a:ext>
                </a:extLst>
              </p:cNvPr>
              <p:cNvSpPr/>
              <p:nvPr/>
            </p:nvSpPr>
            <p:spPr>
              <a:xfrm flipV="1">
                <a:off x="640877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64" name="椭圆 63">
                <a:extLst>
                  <a:ext uri="{FF2B5EF4-FFF2-40B4-BE49-F238E27FC236}">
                    <a16:creationId xmlns:a16="http://schemas.microsoft.com/office/drawing/2014/main" id="{6ABA169F-8127-4A08-8C76-3E62EA052C06}"/>
                  </a:ext>
                </a:extLst>
              </p:cNvPr>
              <p:cNvSpPr/>
              <p:nvPr/>
            </p:nvSpPr>
            <p:spPr>
              <a:xfrm flipV="1">
                <a:off x="672155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65" name="椭圆 64">
                <a:extLst>
                  <a:ext uri="{FF2B5EF4-FFF2-40B4-BE49-F238E27FC236}">
                    <a16:creationId xmlns:a16="http://schemas.microsoft.com/office/drawing/2014/main" id="{96F267A6-FA9C-4A19-B461-1F23F7F57FED}"/>
                  </a:ext>
                </a:extLst>
              </p:cNvPr>
              <p:cNvSpPr/>
              <p:nvPr/>
            </p:nvSpPr>
            <p:spPr>
              <a:xfrm flipV="1">
                <a:off x="7034334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66" name="椭圆 65">
                <a:extLst>
                  <a:ext uri="{FF2B5EF4-FFF2-40B4-BE49-F238E27FC236}">
                    <a16:creationId xmlns:a16="http://schemas.microsoft.com/office/drawing/2014/main" id="{4B1F8474-56A1-4BD6-9063-368E3A3865E1}"/>
                  </a:ext>
                </a:extLst>
              </p:cNvPr>
              <p:cNvSpPr/>
              <p:nvPr/>
            </p:nvSpPr>
            <p:spPr>
              <a:xfrm flipV="1">
                <a:off x="7347112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67" name="椭圆 66">
                <a:extLst>
                  <a:ext uri="{FF2B5EF4-FFF2-40B4-BE49-F238E27FC236}">
                    <a16:creationId xmlns:a16="http://schemas.microsoft.com/office/drawing/2014/main" id="{D58E450D-FC28-473F-8238-611D50E0B4E0}"/>
                  </a:ext>
                </a:extLst>
              </p:cNvPr>
              <p:cNvSpPr/>
              <p:nvPr/>
            </p:nvSpPr>
            <p:spPr>
              <a:xfrm flipV="1">
                <a:off x="765989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68" name="椭圆 67">
                <a:extLst>
                  <a:ext uri="{FF2B5EF4-FFF2-40B4-BE49-F238E27FC236}">
                    <a16:creationId xmlns:a16="http://schemas.microsoft.com/office/drawing/2014/main" id="{851F60BD-DD1B-4D4A-845E-1B547F45E021}"/>
                  </a:ext>
                </a:extLst>
              </p:cNvPr>
              <p:cNvSpPr/>
              <p:nvPr/>
            </p:nvSpPr>
            <p:spPr>
              <a:xfrm flipV="1">
                <a:off x="797266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69" name="椭圆 68">
                <a:extLst>
                  <a:ext uri="{FF2B5EF4-FFF2-40B4-BE49-F238E27FC236}">
                    <a16:creationId xmlns:a16="http://schemas.microsoft.com/office/drawing/2014/main" id="{1B2D46FB-698A-4F93-9B70-B95A5D815268}"/>
                  </a:ext>
                </a:extLst>
              </p:cNvPr>
              <p:cNvSpPr/>
              <p:nvPr/>
            </p:nvSpPr>
            <p:spPr>
              <a:xfrm flipV="1">
                <a:off x="828544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70" name="椭圆 69">
                <a:extLst>
                  <a:ext uri="{FF2B5EF4-FFF2-40B4-BE49-F238E27FC236}">
                    <a16:creationId xmlns:a16="http://schemas.microsoft.com/office/drawing/2014/main" id="{D6E5793A-4A2E-4A8F-A6FF-50537F6720A3}"/>
                  </a:ext>
                </a:extLst>
              </p:cNvPr>
              <p:cNvSpPr/>
              <p:nvPr/>
            </p:nvSpPr>
            <p:spPr>
              <a:xfrm flipV="1">
                <a:off x="8598221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71" name="组合 70">
              <a:extLst>
                <a:ext uri="{FF2B5EF4-FFF2-40B4-BE49-F238E27FC236}">
                  <a16:creationId xmlns:a16="http://schemas.microsoft.com/office/drawing/2014/main" id="{2B31FFA1-335A-44FF-8C8D-44D9E16A92E1}"/>
                </a:ext>
              </a:extLst>
            </p:cNvPr>
            <p:cNvGrpSpPr/>
            <p:nvPr/>
          </p:nvGrpSpPr>
          <p:grpSpPr>
            <a:xfrm>
              <a:off x="6395399" y="5269029"/>
              <a:ext cx="2614863" cy="112642"/>
              <a:chOff x="6096000" y="8041761"/>
              <a:chExt cx="2614863" cy="112642"/>
            </a:xfrm>
            <a:grpFill/>
          </p:grpSpPr>
          <p:sp>
            <p:nvSpPr>
              <p:cNvPr id="72" name="椭圆 71">
                <a:extLst>
                  <a:ext uri="{FF2B5EF4-FFF2-40B4-BE49-F238E27FC236}">
                    <a16:creationId xmlns:a16="http://schemas.microsoft.com/office/drawing/2014/main" id="{06EBECF2-E0E9-4502-A530-8D503AB9D5E6}"/>
                  </a:ext>
                </a:extLst>
              </p:cNvPr>
              <p:cNvSpPr/>
              <p:nvPr/>
            </p:nvSpPr>
            <p:spPr>
              <a:xfrm flipV="1">
                <a:off x="609600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73" name="椭圆 72">
                <a:extLst>
                  <a:ext uri="{FF2B5EF4-FFF2-40B4-BE49-F238E27FC236}">
                    <a16:creationId xmlns:a16="http://schemas.microsoft.com/office/drawing/2014/main" id="{CBC6CBB5-FBB0-4E98-862F-4F5138837C00}"/>
                  </a:ext>
                </a:extLst>
              </p:cNvPr>
              <p:cNvSpPr/>
              <p:nvPr/>
            </p:nvSpPr>
            <p:spPr>
              <a:xfrm flipV="1">
                <a:off x="640877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74" name="椭圆 73">
                <a:extLst>
                  <a:ext uri="{FF2B5EF4-FFF2-40B4-BE49-F238E27FC236}">
                    <a16:creationId xmlns:a16="http://schemas.microsoft.com/office/drawing/2014/main" id="{07A707B1-5A9A-42C3-A9B6-EFD48AEF5A8A}"/>
                  </a:ext>
                </a:extLst>
              </p:cNvPr>
              <p:cNvSpPr/>
              <p:nvPr/>
            </p:nvSpPr>
            <p:spPr>
              <a:xfrm flipV="1">
                <a:off x="672155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75" name="椭圆 74">
                <a:extLst>
                  <a:ext uri="{FF2B5EF4-FFF2-40B4-BE49-F238E27FC236}">
                    <a16:creationId xmlns:a16="http://schemas.microsoft.com/office/drawing/2014/main" id="{A862AA72-7D84-49F5-94CB-817ED7A6524B}"/>
                  </a:ext>
                </a:extLst>
              </p:cNvPr>
              <p:cNvSpPr/>
              <p:nvPr/>
            </p:nvSpPr>
            <p:spPr>
              <a:xfrm flipV="1">
                <a:off x="7034334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76" name="椭圆 75">
                <a:extLst>
                  <a:ext uri="{FF2B5EF4-FFF2-40B4-BE49-F238E27FC236}">
                    <a16:creationId xmlns:a16="http://schemas.microsoft.com/office/drawing/2014/main" id="{81341A71-36C0-4BBE-94AE-24F9FD323CE1}"/>
                  </a:ext>
                </a:extLst>
              </p:cNvPr>
              <p:cNvSpPr/>
              <p:nvPr/>
            </p:nvSpPr>
            <p:spPr>
              <a:xfrm flipV="1">
                <a:off x="7347112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77" name="椭圆 76">
                <a:extLst>
                  <a:ext uri="{FF2B5EF4-FFF2-40B4-BE49-F238E27FC236}">
                    <a16:creationId xmlns:a16="http://schemas.microsoft.com/office/drawing/2014/main" id="{A0B7DE0C-C096-4E47-8687-36F63804473C}"/>
                  </a:ext>
                </a:extLst>
              </p:cNvPr>
              <p:cNvSpPr/>
              <p:nvPr/>
            </p:nvSpPr>
            <p:spPr>
              <a:xfrm flipV="1">
                <a:off x="765989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78" name="椭圆 77">
                <a:extLst>
                  <a:ext uri="{FF2B5EF4-FFF2-40B4-BE49-F238E27FC236}">
                    <a16:creationId xmlns:a16="http://schemas.microsoft.com/office/drawing/2014/main" id="{D2E27951-6996-4708-A73A-14BBB030CBF9}"/>
                  </a:ext>
                </a:extLst>
              </p:cNvPr>
              <p:cNvSpPr/>
              <p:nvPr/>
            </p:nvSpPr>
            <p:spPr>
              <a:xfrm flipV="1">
                <a:off x="797266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79" name="椭圆 78">
                <a:extLst>
                  <a:ext uri="{FF2B5EF4-FFF2-40B4-BE49-F238E27FC236}">
                    <a16:creationId xmlns:a16="http://schemas.microsoft.com/office/drawing/2014/main" id="{1097C341-773C-4BF5-9556-CD930E717D72}"/>
                  </a:ext>
                </a:extLst>
              </p:cNvPr>
              <p:cNvSpPr/>
              <p:nvPr/>
            </p:nvSpPr>
            <p:spPr>
              <a:xfrm flipV="1">
                <a:off x="828544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80" name="椭圆 79">
                <a:extLst>
                  <a:ext uri="{FF2B5EF4-FFF2-40B4-BE49-F238E27FC236}">
                    <a16:creationId xmlns:a16="http://schemas.microsoft.com/office/drawing/2014/main" id="{6DA42D25-9FA5-47F4-9094-F5B0654A8A66}"/>
                  </a:ext>
                </a:extLst>
              </p:cNvPr>
              <p:cNvSpPr/>
              <p:nvPr/>
            </p:nvSpPr>
            <p:spPr>
              <a:xfrm flipV="1">
                <a:off x="8598221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81" name="组合 80">
              <a:extLst>
                <a:ext uri="{FF2B5EF4-FFF2-40B4-BE49-F238E27FC236}">
                  <a16:creationId xmlns:a16="http://schemas.microsoft.com/office/drawing/2014/main" id="{EE4B0C53-DB51-47AB-88F0-4389EBED4D3D}"/>
                </a:ext>
              </a:extLst>
            </p:cNvPr>
            <p:cNvGrpSpPr/>
            <p:nvPr/>
          </p:nvGrpSpPr>
          <p:grpSpPr>
            <a:xfrm>
              <a:off x="6395399" y="5531754"/>
              <a:ext cx="2614863" cy="112642"/>
              <a:chOff x="6096000" y="8041761"/>
              <a:chExt cx="2614863" cy="112642"/>
            </a:xfrm>
            <a:grpFill/>
          </p:grpSpPr>
          <p:sp>
            <p:nvSpPr>
              <p:cNvPr id="82" name="椭圆 81">
                <a:extLst>
                  <a:ext uri="{FF2B5EF4-FFF2-40B4-BE49-F238E27FC236}">
                    <a16:creationId xmlns:a16="http://schemas.microsoft.com/office/drawing/2014/main" id="{734F11F6-2EE2-4CE7-9DCC-CDF5161529E9}"/>
                  </a:ext>
                </a:extLst>
              </p:cNvPr>
              <p:cNvSpPr/>
              <p:nvPr/>
            </p:nvSpPr>
            <p:spPr>
              <a:xfrm flipV="1">
                <a:off x="609600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83" name="椭圆 82">
                <a:extLst>
                  <a:ext uri="{FF2B5EF4-FFF2-40B4-BE49-F238E27FC236}">
                    <a16:creationId xmlns:a16="http://schemas.microsoft.com/office/drawing/2014/main" id="{EDB8237B-3497-4D63-9A47-4FC75A206AE9}"/>
                  </a:ext>
                </a:extLst>
              </p:cNvPr>
              <p:cNvSpPr/>
              <p:nvPr/>
            </p:nvSpPr>
            <p:spPr>
              <a:xfrm flipV="1">
                <a:off x="640877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84" name="椭圆 83">
                <a:extLst>
                  <a:ext uri="{FF2B5EF4-FFF2-40B4-BE49-F238E27FC236}">
                    <a16:creationId xmlns:a16="http://schemas.microsoft.com/office/drawing/2014/main" id="{CBA4712F-5EBA-4C6B-AA58-58B62DF8B929}"/>
                  </a:ext>
                </a:extLst>
              </p:cNvPr>
              <p:cNvSpPr/>
              <p:nvPr/>
            </p:nvSpPr>
            <p:spPr>
              <a:xfrm flipV="1">
                <a:off x="672155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85" name="椭圆 84">
                <a:extLst>
                  <a:ext uri="{FF2B5EF4-FFF2-40B4-BE49-F238E27FC236}">
                    <a16:creationId xmlns:a16="http://schemas.microsoft.com/office/drawing/2014/main" id="{DEECF3EE-3767-4873-BF3D-449AACBE1FFB}"/>
                  </a:ext>
                </a:extLst>
              </p:cNvPr>
              <p:cNvSpPr/>
              <p:nvPr/>
            </p:nvSpPr>
            <p:spPr>
              <a:xfrm flipV="1">
                <a:off x="7034334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86" name="椭圆 85">
                <a:extLst>
                  <a:ext uri="{FF2B5EF4-FFF2-40B4-BE49-F238E27FC236}">
                    <a16:creationId xmlns:a16="http://schemas.microsoft.com/office/drawing/2014/main" id="{C5BECE32-AE97-45DB-AB7B-4D4603300D36}"/>
                  </a:ext>
                </a:extLst>
              </p:cNvPr>
              <p:cNvSpPr/>
              <p:nvPr/>
            </p:nvSpPr>
            <p:spPr>
              <a:xfrm flipV="1">
                <a:off x="7347112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87" name="椭圆 86">
                <a:extLst>
                  <a:ext uri="{FF2B5EF4-FFF2-40B4-BE49-F238E27FC236}">
                    <a16:creationId xmlns:a16="http://schemas.microsoft.com/office/drawing/2014/main" id="{846BE194-E33C-47B4-8A57-5A0085DA9DC9}"/>
                  </a:ext>
                </a:extLst>
              </p:cNvPr>
              <p:cNvSpPr/>
              <p:nvPr/>
            </p:nvSpPr>
            <p:spPr>
              <a:xfrm flipV="1">
                <a:off x="765989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88" name="椭圆 87">
                <a:extLst>
                  <a:ext uri="{FF2B5EF4-FFF2-40B4-BE49-F238E27FC236}">
                    <a16:creationId xmlns:a16="http://schemas.microsoft.com/office/drawing/2014/main" id="{ED616BFC-A1B8-4BA8-9C77-AAEF67153843}"/>
                  </a:ext>
                </a:extLst>
              </p:cNvPr>
              <p:cNvSpPr/>
              <p:nvPr/>
            </p:nvSpPr>
            <p:spPr>
              <a:xfrm flipV="1">
                <a:off x="797266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89" name="椭圆 88">
                <a:extLst>
                  <a:ext uri="{FF2B5EF4-FFF2-40B4-BE49-F238E27FC236}">
                    <a16:creationId xmlns:a16="http://schemas.microsoft.com/office/drawing/2014/main" id="{94447494-2BF9-4857-9E13-39ED40A6E2F8}"/>
                  </a:ext>
                </a:extLst>
              </p:cNvPr>
              <p:cNvSpPr/>
              <p:nvPr/>
            </p:nvSpPr>
            <p:spPr>
              <a:xfrm flipV="1">
                <a:off x="828544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90" name="椭圆 89">
                <a:extLst>
                  <a:ext uri="{FF2B5EF4-FFF2-40B4-BE49-F238E27FC236}">
                    <a16:creationId xmlns:a16="http://schemas.microsoft.com/office/drawing/2014/main" id="{6BC468C5-E44F-49DE-A904-0ABD36ACF30E}"/>
                  </a:ext>
                </a:extLst>
              </p:cNvPr>
              <p:cNvSpPr/>
              <p:nvPr/>
            </p:nvSpPr>
            <p:spPr>
              <a:xfrm flipV="1">
                <a:off x="8598221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91" name="组合 90">
              <a:extLst>
                <a:ext uri="{FF2B5EF4-FFF2-40B4-BE49-F238E27FC236}">
                  <a16:creationId xmlns:a16="http://schemas.microsoft.com/office/drawing/2014/main" id="{E450818C-14CA-499D-A687-1E1FA6085F79}"/>
                </a:ext>
              </a:extLst>
            </p:cNvPr>
            <p:cNvGrpSpPr/>
            <p:nvPr/>
          </p:nvGrpSpPr>
          <p:grpSpPr>
            <a:xfrm>
              <a:off x="6395399" y="5794479"/>
              <a:ext cx="2614863" cy="112642"/>
              <a:chOff x="6096000" y="8041761"/>
              <a:chExt cx="2614863" cy="112642"/>
            </a:xfrm>
            <a:grpFill/>
          </p:grpSpPr>
          <p:sp>
            <p:nvSpPr>
              <p:cNvPr id="92" name="椭圆 91">
                <a:extLst>
                  <a:ext uri="{FF2B5EF4-FFF2-40B4-BE49-F238E27FC236}">
                    <a16:creationId xmlns:a16="http://schemas.microsoft.com/office/drawing/2014/main" id="{C7094BD4-ABB4-4B03-9E93-3ADD7502100A}"/>
                  </a:ext>
                </a:extLst>
              </p:cNvPr>
              <p:cNvSpPr/>
              <p:nvPr/>
            </p:nvSpPr>
            <p:spPr>
              <a:xfrm flipV="1">
                <a:off x="609600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93" name="椭圆 92">
                <a:extLst>
                  <a:ext uri="{FF2B5EF4-FFF2-40B4-BE49-F238E27FC236}">
                    <a16:creationId xmlns:a16="http://schemas.microsoft.com/office/drawing/2014/main" id="{4963AF72-065F-4535-9DB1-EC737D690E9F}"/>
                  </a:ext>
                </a:extLst>
              </p:cNvPr>
              <p:cNvSpPr/>
              <p:nvPr/>
            </p:nvSpPr>
            <p:spPr>
              <a:xfrm flipV="1">
                <a:off x="640877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94" name="椭圆 93">
                <a:extLst>
                  <a:ext uri="{FF2B5EF4-FFF2-40B4-BE49-F238E27FC236}">
                    <a16:creationId xmlns:a16="http://schemas.microsoft.com/office/drawing/2014/main" id="{6D47F51B-EE61-4B70-B2BB-0BF0632B9663}"/>
                  </a:ext>
                </a:extLst>
              </p:cNvPr>
              <p:cNvSpPr/>
              <p:nvPr/>
            </p:nvSpPr>
            <p:spPr>
              <a:xfrm flipV="1">
                <a:off x="672155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95" name="椭圆 94">
                <a:extLst>
                  <a:ext uri="{FF2B5EF4-FFF2-40B4-BE49-F238E27FC236}">
                    <a16:creationId xmlns:a16="http://schemas.microsoft.com/office/drawing/2014/main" id="{691995C5-3E36-4E0D-93F7-B1D18BC166A1}"/>
                  </a:ext>
                </a:extLst>
              </p:cNvPr>
              <p:cNvSpPr/>
              <p:nvPr/>
            </p:nvSpPr>
            <p:spPr>
              <a:xfrm flipV="1">
                <a:off x="7034334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96" name="椭圆 95">
                <a:extLst>
                  <a:ext uri="{FF2B5EF4-FFF2-40B4-BE49-F238E27FC236}">
                    <a16:creationId xmlns:a16="http://schemas.microsoft.com/office/drawing/2014/main" id="{56F575C9-7ED6-4311-AF9E-A487C010C519}"/>
                  </a:ext>
                </a:extLst>
              </p:cNvPr>
              <p:cNvSpPr/>
              <p:nvPr/>
            </p:nvSpPr>
            <p:spPr>
              <a:xfrm flipV="1">
                <a:off x="7347112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97" name="椭圆 96">
                <a:extLst>
                  <a:ext uri="{FF2B5EF4-FFF2-40B4-BE49-F238E27FC236}">
                    <a16:creationId xmlns:a16="http://schemas.microsoft.com/office/drawing/2014/main" id="{5D121046-79ED-4CDA-9C9B-4A584A58B48C}"/>
                  </a:ext>
                </a:extLst>
              </p:cNvPr>
              <p:cNvSpPr/>
              <p:nvPr/>
            </p:nvSpPr>
            <p:spPr>
              <a:xfrm flipV="1">
                <a:off x="765989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98" name="椭圆 97">
                <a:extLst>
                  <a:ext uri="{FF2B5EF4-FFF2-40B4-BE49-F238E27FC236}">
                    <a16:creationId xmlns:a16="http://schemas.microsoft.com/office/drawing/2014/main" id="{ABE024E3-6F4B-421C-87C7-1846397A701A}"/>
                  </a:ext>
                </a:extLst>
              </p:cNvPr>
              <p:cNvSpPr/>
              <p:nvPr/>
            </p:nvSpPr>
            <p:spPr>
              <a:xfrm flipV="1">
                <a:off x="797266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99" name="椭圆 98">
                <a:extLst>
                  <a:ext uri="{FF2B5EF4-FFF2-40B4-BE49-F238E27FC236}">
                    <a16:creationId xmlns:a16="http://schemas.microsoft.com/office/drawing/2014/main" id="{2FE35688-4C66-428D-9B53-E30C68C1AED3}"/>
                  </a:ext>
                </a:extLst>
              </p:cNvPr>
              <p:cNvSpPr/>
              <p:nvPr/>
            </p:nvSpPr>
            <p:spPr>
              <a:xfrm flipV="1">
                <a:off x="828544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100" name="椭圆 99">
                <a:extLst>
                  <a:ext uri="{FF2B5EF4-FFF2-40B4-BE49-F238E27FC236}">
                    <a16:creationId xmlns:a16="http://schemas.microsoft.com/office/drawing/2014/main" id="{0C56150F-0F3B-4C95-904C-F7C039045B86}"/>
                  </a:ext>
                </a:extLst>
              </p:cNvPr>
              <p:cNvSpPr/>
              <p:nvPr/>
            </p:nvSpPr>
            <p:spPr>
              <a:xfrm flipV="1">
                <a:off x="8598221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101" name="组合 100">
              <a:extLst>
                <a:ext uri="{FF2B5EF4-FFF2-40B4-BE49-F238E27FC236}">
                  <a16:creationId xmlns:a16="http://schemas.microsoft.com/office/drawing/2014/main" id="{A9A76A48-DFD8-4600-B0C7-D108D9D69E42}"/>
                </a:ext>
              </a:extLst>
            </p:cNvPr>
            <p:cNvGrpSpPr/>
            <p:nvPr/>
          </p:nvGrpSpPr>
          <p:grpSpPr>
            <a:xfrm>
              <a:off x="6395399" y="6057204"/>
              <a:ext cx="2614863" cy="112642"/>
              <a:chOff x="6096000" y="8041761"/>
              <a:chExt cx="2614863" cy="112642"/>
            </a:xfrm>
            <a:grpFill/>
          </p:grpSpPr>
          <p:sp>
            <p:nvSpPr>
              <p:cNvPr id="102" name="椭圆 101">
                <a:extLst>
                  <a:ext uri="{FF2B5EF4-FFF2-40B4-BE49-F238E27FC236}">
                    <a16:creationId xmlns:a16="http://schemas.microsoft.com/office/drawing/2014/main" id="{E2B20331-A2FE-4F8F-945B-5E26E7959812}"/>
                  </a:ext>
                </a:extLst>
              </p:cNvPr>
              <p:cNvSpPr/>
              <p:nvPr/>
            </p:nvSpPr>
            <p:spPr>
              <a:xfrm flipV="1">
                <a:off x="609600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103" name="椭圆 102">
                <a:extLst>
                  <a:ext uri="{FF2B5EF4-FFF2-40B4-BE49-F238E27FC236}">
                    <a16:creationId xmlns:a16="http://schemas.microsoft.com/office/drawing/2014/main" id="{31C490E3-7AF6-48F7-A7F0-90C66AF91476}"/>
                  </a:ext>
                </a:extLst>
              </p:cNvPr>
              <p:cNvSpPr/>
              <p:nvPr/>
            </p:nvSpPr>
            <p:spPr>
              <a:xfrm flipV="1">
                <a:off x="640877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104" name="椭圆 103">
                <a:extLst>
                  <a:ext uri="{FF2B5EF4-FFF2-40B4-BE49-F238E27FC236}">
                    <a16:creationId xmlns:a16="http://schemas.microsoft.com/office/drawing/2014/main" id="{929621AB-C025-41B5-8726-71B45CEF6292}"/>
                  </a:ext>
                </a:extLst>
              </p:cNvPr>
              <p:cNvSpPr/>
              <p:nvPr/>
            </p:nvSpPr>
            <p:spPr>
              <a:xfrm flipV="1">
                <a:off x="672155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105" name="椭圆 104">
                <a:extLst>
                  <a:ext uri="{FF2B5EF4-FFF2-40B4-BE49-F238E27FC236}">
                    <a16:creationId xmlns:a16="http://schemas.microsoft.com/office/drawing/2014/main" id="{4FB795B1-7167-4356-9CEE-A9B4F3F833DF}"/>
                  </a:ext>
                </a:extLst>
              </p:cNvPr>
              <p:cNvSpPr/>
              <p:nvPr/>
            </p:nvSpPr>
            <p:spPr>
              <a:xfrm flipV="1">
                <a:off x="7034334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106" name="椭圆 105">
                <a:extLst>
                  <a:ext uri="{FF2B5EF4-FFF2-40B4-BE49-F238E27FC236}">
                    <a16:creationId xmlns:a16="http://schemas.microsoft.com/office/drawing/2014/main" id="{525C5637-DED6-4FD8-8D56-84229EEE8C75}"/>
                  </a:ext>
                </a:extLst>
              </p:cNvPr>
              <p:cNvSpPr/>
              <p:nvPr/>
            </p:nvSpPr>
            <p:spPr>
              <a:xfrm flipV="1">
                <a:off x="7347112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107" name="椭圆 106">
                <a:extLst>
                  <a:ext uri="{FF2B5EF4-FFF2-40B4-BE49-F238E27FC236}">
                    <a16:creationId xmlns:a16="http://schemas.microsoft.com/office/drawing/2014/main" id="{5163D196-2478-4CA1-BBF2-55899BA6B215}"/>
                  </a:ext>
                </a:extLst>
              </p:cNvPr>
              <p:cNvSpPr/>
              <p:nvPr/>
            </p:nvSpPr>
            <p:spPr>
              <a:xfrm flipV="1">
                <a:off x="765989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108" name="椭圆 107">
                <a:extLst>
                  <a:ext uri="{FF2B5EF4-FFF2-40B4-BE49-F238E27FC236}">
                    <a16:creationId xmlns:a16="http://schemas.microsoft.com/office/drawing/2014/main" id="{58948413-4DA1-4547-9540-56AA7036E855}"/>
                  </a:ext>
                </a:extLst>
              </p:cNvPr>
              <p:cNvSpPr/>
              <p:nvPr/>
            </p:nvSpPr>
            <p:spPr>
              <a:xfrm flipV="1">
                <a:off x="797266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109" name="椭圆 108">
                <a:extLst>
                  <a:ext uri="{FF2B5EF4-FFF2-40B4-BE49-F238E27FC236}">
                    <a16:creationId xmlns:a16="http://schemas.microsoft.com/office/drawing/2014/main" id="{4F506669-070B-4EF3-A07A-0DC52F8BB935}"/>
                  </a:ext>
                </a:extLst>
              </p:cNvPr>
              <p:cNvSpPr/>
              <p:nvPr/>
            </p:nvSpPr>
            <p:spPr>
              <a:xfrm flipV="1">
                <a:off x="828544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110" name="椭圆 109">
                <a:extLst>
                  <a:ext uri="{FF2B5EF4-FFF2-40B4-BE49-F238E27FC236}">
                    <a16:creationId xmlns:a16="http://schemas.microsoft.com/office/drawing/2014/main" id="{270AA04F-4486-4C9E-838F-C07A8A15F023}"/>
                  </a:ext>
                </a:extLst>
              </p:cNvPr>
              <p:cNvSpPr/>
              <p:nvPr/>
            </p:nvSpPr>
            <p:spPr>
              <a:xfrm flipV="1">
                <a:off x="8598221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111" name="组合 110">
              <a:extLst>
                <a:ext uri="{FF2B5EF4-FFF2-40B4-BE49-F238E27FC236}">
                  <a16:creationId xmlns:a16="http://schemas.microsoft.com/office/drawing/2014/main" id="{3273F48F-3458-4B2B-8DA9-790824B95CCA}"/>
                </a:ext>
              </a:extLst>
            </p:cNvPr>
            <p:cNvGrpSpPr/>
            <p:nvPr/>
          </p:nvGrpSpPr>
          <p:grpSpPr>
            <a:xfrm>
              <a:off x="6395399" y="6319929"/>
              <a:ext cx="2614863" cy="112642"/>
              <a:chOff x="6096000" y="8041761"/>
              <a:chExt cx="2614863" cy="112642"/>
            </a:xfrm>
            <a:grpFill/>
          </p:grpSpPr>
          <p:sp>
            <p:nvSpPr>
              <p:cNvPr id="112" name="椭圆 111">
                <a:extLst>
                  <a:ext uri="{FF2B5EF4-FFF2-40B4-BE49-F238E27FC236}">
                    <a16:creationId xmlns:a16="http://schemas.microsoft.com/office/drawing/2014/main" id="{5C7AAE78-6F77-41F4-BD60-E6CFC3AC3C01}"/>
                  </a:ext>
                </a:extLst>
              </p:cNvPr>
              <p:cNvSpPr/>
              <p:nvPr/>
            </p:nvSpPr>
            <p:spPr>
              <a:xfrm flipV="1">
                <a:off x="609600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113" name="椭圆 112">
                <a:extLst>
                  <a:ext uri="{FF2B5EF4-FFF2-40B4-BE49-F238E27FC236}">
                    <a16:creationId xmlns:a16="http://schemas.microsoft.com/office/drawing/2014/main" id="{D651A071-B66D-453F-9A25-E4970CD78453}"/>
                  </a:ext>
                </a:extLst>
              </p:cNvPr>
              <p:cNvSpPr/>
              <p:nvPr/>
            </p:nvSpPr>
            <p:spPr>
              <a:xfrm flipV="1">
                <a:off x="640877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114" name="椭圆 113">
                <a:extLst>
                  <a:ext uri="{FF2B5EF4-FFF2-40B4-BE49-F238E27FC236}">
                    <a16:creationId xmlns:a16="http://schemas.microsoft.com/office/drawing/2014/main" id="{4E86B0A1-3ED9-4524-A25F-6C0BC56FC95D}"/>
                  </a:ext>
                </a:extLst>
              </p:cNvPr>
              <p:cNvSpPr/>
              <p:nvPr/>
            </p:nvSpPr>
            <p:spPr>
              <a:xfrm flipV="1">
                <a:off x="672155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115" name="椭圆 114">
                <a:extLst>
                  <a:ext uri="{FF2B5EF4-FFF2-40B4-BE49-F238E27FC236}">
                    <a16:creationId xmlns:a16="http://schemas.microsoft.com/office/drawing/2014/main" id="{2B6231CC-FCCC-4E04-A212-91460614D015}"/>
                  </a:ext>
                </a:extLst>
              </p:cNvPr>
              <p:cNvSpPr/>
              <p:nvPr/>
            </p:nvSpPr>
            <p:spPr>
              <a:xfrm flipV="1">
                <a:off x="7034334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116" name="椭圆 115">
                <a:extLst>
                  <a:ext uri="{FF2B5EF4-FFF2-40B4-BE49-F238E27FC236}">
                    <a16:creationId xmlns:a16="http://schemas.microsoft.com/office/drawing/2014/main" id="{A14B48F5-4A42-4A3D-8AEE-BA2251CD9610}"/>
                  </a:ext>
                </a:extLst>
              </p:cNvPr>
              <p:cNvSpPr/>
              <p:nvPr/>
            </p:nvSpPr>
            <p:spPr>
              <a:xfrm flipV="1">
                <a:off x="7347112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117" name="椭圆 116">
                <a:extLst>
                  <a:ext uri="{FF2B5EF4-FFF2-40B4-BE49-F238E27FC236}">
                    <a16:creationId xmlns:a16="http://schemas.microsoft.com/office/drawing/2014/main" id="{0F80F82B-99F0-4E6D-A4A6-77F6FA7A1B94}"/>
                  </a:ext>
                </a:extLst>
              </p:cNvPr>
              <p:cNvSpPr/>
              <p:nvPr/>
            </p:nvSpPr>
            <p:spPr>
              <a:xfrm flipV="1">
                <a:off x="765989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118" name="椭圆 117">
                <a:extLst>
                  <a:ext uri="{FF2B5EF4-FFF2-40B4-BE49-F238E27FC236}">
                    <a16:creationId xmlns:a16="http://schemas.microsoft.com/office/drawing/2014/main" id="{A2B85FA4-0326-4E05-A47C-841EF94206D1}"/>
                  </a:ext>
                </a:extLst>
              </p:cNvPr>
              <p:cNvSpPr/>
              <p:nvPr/>
            </p:nvSpPr>
            <p:spPr>
              <a:xfrm flipV="1">
                <a:off x="797266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119" name="椭圆 118">
                <a:extLst>
                  <a:ext uri="{FF2B5EF4-FFF2-40B4-BE49-F238E27FC236}">
                    <a16:creationId xmlns:a16="http://schemas.microsoft.com/office/drawing/2014/main" id="{03C9EAB4-244F-430C-8F1F-3E2D19011B27}"/>
                  </a:ext>
                </a:extLst>
              </p:cNvPr>
              <p:cNvSpPr/>
              <p:nvPr/>
            </p:nvSpPr>
            <p:spPr>
              <a:xfrm flipV="1">
                <a:off x="828544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120" name="椭圆 119">
                <a:extLst>
                  <a:ext uri="{FF2B5EF4-FFF2-40B4-BE49-F238E27FC236}">
                    <a16:creationId xmlns:a16="http://schemas.microsoft.com/office/drawing/2014/main" id="{E7873277-3288-4009-8321-EAE86646A0ED}"/>
                  </a:ext>
                </a:extLst>
              </p:cNvPr>
              <p:cNvSpPr/>
              <p:nvPr/>
            </p:nvSpPr>
            <p:spPr>
              <a:xfrm flipV="1">
                <a:off x="8598221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121" name="组合 120">
              <a:extLst>
                <a:ext uri="{FF2B5EF4-FFF2-40B4-BE49-F238E27FC236}">
                  <a16:creationId xmlns:a16="http://schemas.microsoft.com/office/drawing/2014/main" id="{22816530-93A6-4B8D-8127-3631673686C3}"/>
                </a:ext>
              </a:extLst>
            </p:cNvPr>
            <p:cNvGrpSpPr/>
            <p:nvPr/>
          </p:nvGrpSpPr>
          <p:grpSpPr>
            <a:xfrm>
              <a:off x="6395399" y="6582654"/>
              <a:ext cx="2614863" cy="112642"/>
              <a:chOff x="6096000" y="8041761"/>
              <a:chExt cx="2614863" cy="112642"/>
            </a:xfrm>
            <a:grpFill/>
          </p:grpSpPr>
          <p:sp>
            <p:nvSpPr>
              <p:cNvPr id="122" name="椭圆 121">
                <a:extLst>
                  <a:ext uri="{FF2B5EF4-FFF2-40B4-BE49-F238E27FC236}">
                    <a16:creationId xmlns:a16="http://schemas.microsoft.com/office/drawing/2014/main" id="{6C168D54-C3D7-43BD-9A1A-4FC3FB7127FE}"/>
                  </a:ext>
                </a:extLst>
              </p:cNvPr>
              <p:cNvSpPr/>
              <p:nvPr/>
            </p:nvSpPr>
            <p:spPr>
              <a:xfrm flipV="1">
                <a:off x="609600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123" name="椭圆 122">
                <a:extLst>
                  <a:ext uri="{FF2B5EF4-FFF2-40B4-BE49-F238E27FC236}">
                    <a16:creationId xmlns:a16="http://schemas.microsoft.com/office/drawing/2014/main" id="{BC25A09F-5662-4A7E-BE61-79567D6F5A47}"/>
                  </a:ext>
                </a:extLst>
              </p:cNvPr>
              <p:cNvSpPr/>
              <p:nvPr/>
            </p:nvSpPr>
            <p:spPr>
              <a:xfrm flipV="1">
                <a:off x="640877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124" name="椭圆 123">
                <a:extLst>
                  <a:ext uri="{FF2B5EF4-FFF2-40B4-BE49-F238E27FC236}">
                    <a16:creationId xmlns:a16="http://schemas.microsoft.com/office/drawing/2014/main" id="{CCB45B3D-E1B7-4E94-9A35-4EB583AE5C0E}"/>
                  </a:ext>
                </a:extLst>
              </p:cNvPr>
              <p:cNvSpPr/>
              <p:nvPr/>
            </p:nvSpPr>
            <p:spPr>
              <a:xfrm flipV="1">
                <a:off x="672155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125" name="椭圆 124">
                <a:extLst>
                  <a:ext uri="{FF2B5EF4-FFF2-40B4-BE49-F238E27FC236}">
                    <a16:creationId xmlns:a16="http://schemas.microsoft.com/office/drawing/2014/main" id="{37337BA7-CD9B-419F-A24F-BD5DC08AAD7E}"/>
                  </a:ext>
                </a:extLst>
              </p:cNvPr>
              <p:cNvSpPr/>
              <p:nvPr/>
            </p:nvSpPr>
            <p:spPr>
              <a:xfrm flipV="1">
                <a:off x="7034334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126" name="椭圆 125">
                <a:extLst>
                  <a:ext uri="{FF2B5EF4-FFF2-40B4-BE49-F238E27FC236}">
                    <a16:creationId xmlns:a16="http://schemas.microsoft.com/office/drawing/2014/main" id="{AC5778A0-0E0B-4403-8A8E-207DBE08F251}"/>
                  </a:ext>
                </a:extLst>
              </p:cNvPr>
              <p:cNvSpPr/>
              <p:nvPr/>
            </p:nvSpPr>
            <p:spPr>
              <a:xfrm flipV="1">
                <a:off x="7347112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127" name="椭圆 126">
                <a:extLst>
                  <a:ext uri="{FF2B5EF4-FFF2-40B4-BE49-F238E27FC236}">
                    <a16:creationId xmlns:a16="http://schemas.microsoft.com/office/drawing/2014/main" id="{92F3C985-4D7F-449E-B0C2-AB21487133B1}"/>
                  </a:ext>
                </a:extLst>
              </p:cNvPr>
              <p:cNvSpPr/>
              <p:nvPr/>
            </p:nvSpPr>
            <p:spPr>
              <a:xfrm flipV="1">
                <a:off x="765989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128" name="椭圆 127">
                <a:extLst>
                  <a:ext uri="{FF2B5EF4-FFF2-40B4-BE49-F238E27FC236}">
                    <a16:creationId xmlns:a16="http://schemas.microsoft.com/office/drawing/2014/main" id="{CAF9FD36-CD40-4233-A2E2-76C27E0F7BC4}"/>
                  </a:ext>
                </a:extLst>
              </p:cNvPr>
              <p:cNvSpPr/>
              <p:nvPr/>
            </p:nvSpPr>
            <p:spPr>
              <a:xfrm flipV="1">
                <a:off x="797266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129" name="椭圆 128">
                <a:extLst>
                  <a:ext uri="{FF2B5EF4-FFF2-40B4-BE49-F238E27FC236}">
                    <a16:creationId xmlns:a16="http://schemas.microsoft.com/office/drawing/2014/main" id="{A8E1BA16-5F5A-4B55-BC0E-99640A10BFF0}"/>
                  </a:ext>
                </a:extLst>
              </p:cNvPr>
              <p:cNvSpPr/>
              <p:nvPr/>
            </p:nvSpPr>
            <p:spPr>
              <a:xfrm flipV="1">
                <a:off x="828544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130" name="椭圆 129">
                <a:extLst>
                  <a:ext uri="{FF2B5EF4-FFF2-40B4-BE49-F238E27FC236}">
                    <a16:creationId xmlns:a16="http://schemas.microsoft.com/office/drawing/2014/main" id="{ADB941EC-0D57-41EE-9124-2942F2646317}"/>
                  </a:ext>
                </a:extLst>
              </p:cNvPr>
              <p:cNvSpPr/>
              <p:nvPr/>
            </p:nvSpPr>
            <p:spPr>
              <a:xfrm flipV="1">
                <a:off x="8598221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131" name="组合 130">
              <a:extLst>
                <a:ext uri="{FF2B5EF4-FFF2-40B4-BE49-F238E27FC236}">
                  <a16:creationId xmlns:a16="http://schemas.microsoft.com/office/drawing/2014/main" id="{B7D1E5CA-6072-4ABB-B64C-4108BEACF2F1}"/>
                </a:ext>
              </a:extLst>
            </p:cNvPr>
            <p:cNvGrpSpPr/>
            <p:nvPr/>
          </p:nvGrpSpPr>
          <p:grpSpPr>
            <a:xfrm>
              <a:off x="6395399" y="6845379"/>
              <a:ext cx="2614863" cy="112642"/>
              <a:chOff x="6096000" y="8041761"/>
              <a:chExt cx="2614863" cy="112642"/>
            </a:xfrm>
            <a:grpFill/>
          </p:grpSpPr>
          <p:sp>
            <p:nvSpPr>
              <p:cNvPr id="132" name="椭圆 131">
                <a:extLst>
                  <a:ext uri="{FF2B5EF4-FFF2-40B4-BE49-F238E27FC236}">
                    <a16:creationId xmlns:a16="http://schemas.microsoft.com/office/drawing/2014/main" id="{AE70EA56-7A30-462D-953B-DE097EF26C88}"/>
                  </a:ext>
                </a:extLst>
              </p:cNvPr>
              <p:cNvSpPr/>
              <p:nvPr/>
            </p:nvSpPr>
            <p:spPr>
              <a:xfrm flipV="1">
                <a:off x="609600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133" name="椭圆 132">
                <a:extLst>
                  <a:ext uri="{FF2B5EF4-FFF2-40B4-BE49-F238E27FC236}">
                    <a16:creationId xmlns:a16="http://schemas.microsoft.com/office/drawing/2014/main" id="{45281A40-C881-485E-B701-7D8FB9C82F32}"/>
                  </a:ext>
                </a:extLst>
              </p:cNvPr>
              <p:cNvSpPr/>
              <p:nvPr/>
            </p:nvSpPr>
            <p:spPr>
              <a:xfrm flipV="1">
                <a:off x="640877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134" name="椭圆 133">
                <a:extLst>
                  <a:ext uri="{FF2B5EF4-FFF2-40B4-BE49-F238E27FC236}">
                    <a16:creationId xmlns:a16="http://schemas.microsoft.com/office/drawing/2014/main" id="{4F0228BB-96A6-403B-BDB9-2395AC71D99B}"/>
                  </a:ext>
                </a:extLst>
              </p:cNvPr>
              <p:cNvSpPr/>
              <p:nvPr/>
            </p:nvSpPr>
            <p:spPr>
              <a:xfrm flipV="1">
                <a:off x="672155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135" name="椭圆 134">
                <a:extLst>
                  <a:ext uri="{FF2B5EF4-FFF2-40B4-BE49-F238E27FC236}">
                    <a16:creationId xmlns:a16="http://schemas.microsoft.com/office/drawing/2014/main" id="{E8FD4A86-4866-4649-B488-62BFA6D9C8F0}"/>
                  </a:ext>
                </a:extLst>
              </p:cNvPr>
              <p:cNvSpPr/>
              <p:nvPr/>
            </p:nvSpPr>
            <p:spPr>
              <a:xfrm flipV="1">
                <a:off x="7034334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136" name="椭圆 135">
                <a:extLst>
                  <a:ext uri="{FF2B5EF4-FFF2-40B4-BE49-F238E27FC236}">
                    <a16:creationId xmlns:a16="http://schemas.microsoft.com/office/drawing/2014/main" id="{DECDC5EA-46EC-4FFE-A3A6-BA66CEC98C0E}"/>
                  </a:ext>
                </a:extLst>
              </p:cNvPr>
              <p:cNvSpPr/>
              <p:nvPr/>
            </p:nvSpPr>
            <p:spPr>
              <a:xfrm flipV="1">
                <a:off x="7347112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137" name="椭圆 136">
                <a:extLst>
                  <a:ext uri="{FF2B5EF4-FFF2-40B4-BE49-F238E27FC236}">
                    <a16:creationId xmlns:a16="http://schemas.microsoft.com/office/drawing/2014/main" id="{66DC969C-8DFF-4502-A5D9-DD3D02ACB913}"/>
                  </a:ext>
                </a:extLst>
              </p:cNvPr>
              <p:cNvSpPr/>
              <p:nvPr/>
            </p:nvSpPr>
            <p:spPr>
              <a:xfrm flipV="1">
                <a:off x="765989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138" name="椭圆 137">
                <a:extLst>
                  <a:ext uri="{FF2B5EF4-FFF2-40B4-BE49-F238E27FC236}">
                    <a16:creationId xmlns:a16="http://schemas.microsoft.com/office/drawing/2014/main" id="{73808B35-AABF-4CCB-902D-254E8BBCFF91}"/>
                  </a:ext>
                </a:extLst>
              </p:cNvPr>
              <p:cNvSpPr/>
              <p:nvPr/>
            </p:nvSpPr>
            <p:spPr>
              <a:xfrm flipV="1">
                <a:off x="797266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139" name="椭圆 138">
                <a:extLst>
                  <a:ext uri="{FF2B5EF4-FFF2-40B4-BE49-F238E27FC236}">
                    <a16:creationId xmlns:a16="http://schemas.microsoft.com/office/drawing/2014/main" id="{B629F659-14DD-4FE1-9302-5217B229F4EB}"/>
                  </a:ext>
                </a:extLst>
              </p:cNvPr>
              <p:cNvSpPr/>
              <p:nvPr/>
            </p:nvSpPr>
            <p:spPr>
              <a:xfrm flipV="1">
                <a:off x="828544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140" name="椭圆 139">
                <a:extLst>
                  <a:ext uri="{FF2B5EF4-FFF2-40B4-BE49-F238E27FC236}">
                    <a16:creationId xmlns:a16="http://schemas.microsoft.com/office/drawing/2014/main" id="{21FA258C-96A9-4F31-9A49-B145BADBF7A5}"/>
                  </a:ext>
                </a:extLst>
              </p:cNvPr>
              <p:cNvSpPr/>
              <p:nvPr/>
            </p:nvSpPr>
            <p:spPr>
              <a:xfrm flipV="1">
                <a:off x="8598221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141" name="组合 140">
              <a:extLst>
                <a:ext uri="{FF2B5EF4-FFF2-40B4-BE49-F238E27FC236}">
                  <a16:creationId xmlns:a16="http://schemas.microsoft.com/office/drawing/2014/main" id="{1B3A6711-220C-46CD-89B7-C4BD0B9C718B}"/>
                </a:ext>
              </a:extLst>
            </p:cNvPr>
            <p:cNvGrpSpPr/>
            <p:nvPr/>
          </p:nvGrpSpPr>
          <p:grpSpPr>
            <a:xfrm>
              <a:off x="6395399" y="7108104"/>
              <a:ext cx="2614863" cy="112642"/>
              <a:chOff x="6096000" y="8041761"/>
              <a:chExt cx="2614863" cy="112642"/>
            </a:xfrm>
            <a:grpFill/>
          </p:grpSpPr>
          <p:sp>
            <p:nvSpPr>
              <p:cNvPr id="142" name="椭圆 141">
                <a:extLst>
                  <a:ext uri="{FF2B5EF4-FFF2-40B4-BE49-F238E27FC236}">
                    <a16:creationId xmlns:a16="http://schemas.microsoft.com/office/drawing/2014/main" id="{9E8234C8-E2BC-4507-9FAE-112A6A17859F}"/>
                  </a:ext>
                </a:extLst>
              </p:cNvPr>
              <p:cNvSpPr/>
              <p:nvPr/>
            </p:nvSpPr>
            <p:spPr>
              <a:xfrm flipV="1">
                <a:off x="609600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143" name="椭圆 142">
                <a:extLst>
                  <a:ext uri="{FF2B5EF4-FFF2-40B4-BE49-F238E27FC236}">
                    <a16:creationId xmlns:a16="http://schemas.microsoft.com/office/drawing/2014/main" id="{59D12C92-5FCC-48BE-B9F5-75557071EB4A}"/>
                  </a:ext>
                </a:extLst>
              </p:cNvPr>
              <p:cNvSpPr/>
              <p:nvPr/>
            </p:nvSpPr>
            <p:spPr>
              <a:xfrm flipV="1">
                <a:off x="640877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144" name="椭圆 143">
                <a:extLst>
                  <a:ext uri="{FF2B5EF4-FFF2-40B4-BE49-F238E27FC236}">
                    <a16:creationId xmlns:a16="http://schemas.microsoft.com/office/drawing/2014/main" id="{7292DC5E-9EE1-42F2-84A0-084E952D0F06}"/>
                  </a:ext>
                </a:extLst>
              </p:cNvPr>
              <p:cNvSpPr/>
              <p:nvPr/>
            </p:nvSpPr>
            <p:spPr>
              <a:xfrm flipV="1">
                <a:off x="672155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145" name="椭圆 144">
                <a:extLst>
                  <a:ext uri="{FF2B5EF4-FFF2-40B4-BE49-F238E27FC236}">
                    <a16:creationId xmlns:a16="http://schemas.microsoft.com/office/drawing/2014/main" id="{B24B575C-3BCF-4F27-8EC6-534444DF08A2}"/>
                  </a:ext>
                </a:extLst>
              </p:cNvPr>
              <p:cNvSpPr/>
              <p:nvPr/>
            </p:nvSpPr>
            <p:spPr>
              <a:xfrm flipV="1">
                <a:off x="7034334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146" name="椭圆 145">
                <a:extLst>
                  <a:ext uri="{FF2B5EF4-FFF2-40B4-BE49-F238E27FC236}">
                    <a16:creationId xmlns:a16="http://schemas.microsoft.com/office/drawing/2014/main" id="{4F655744-CAA1-4D5E-9409-665A69363B90}"/>
                  </a:ext>
                </a:extLst>
              </p:cNvPr>
              <p:cNvSpPr/>
              <p:nvPr/>
            </p:nvSpPr>
            <p:spPr>
              <a:xfrm flipV="1">
                <a:off x="7347112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147" name="椭圆 146">
                <a:extLst>
                  <a:ext uri="{FF2B5EF4-FFF2-40B4-BE49-F238E27FC236}">
                    <a16:creationId xmlns:a16="http://schemas.microsoft.com/office/drawing/2014/main" id="{44F5F0BB-3E5F-4270-89FB-483DB2ADE46D}"/>
                  </a:ext>
                </a:extLst>
              </p:cNvPr>
              <p:cNvSpPr/>
              <p:nvPr/>
            </p:nvSpPr>
            <p:spPr>
              <a:xfrm flipV="1">
                <a:off x="765989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148" name="椭圆 147">
                <a:extLst>
                  <a:ext uri="{FF2B5EF4-FFF2-40B4-BE49-F238E27FC236}">
                    <a16:creationId xmlns:a16="http://schemas.microsoft.com/office/drawing/2014/main" id="{3071BE81-ECF9-456A-86C1-D61467E31195}"/>
                  </a:ext>
                </a:extLst>
              </p:cNvPr>
              <p:cNvSpPr/>
              <p:nvPr/>
            </p:nvSpPr>
            <p:spPr>
              <a:xfrm flipV="1">
                <a:off x="797266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149" name="椭圆 148">
                <a:extLst>
                  <a:ext uri="{FF2B5EF4-FFF2-40B4-BE49-F238E27FC236}">
                    <a16:creationId xmlns:a16="http://schemas.microsoft.com/office/drawing/2014/main" id="{87D0756C-C7F9-45A8-8AE8-ABE90EBD9481}"/>
                  </a:ext>
                </a:extLst>
              </p:cNvPr>
              <p:cNvSpPr/>
              <p:nvPr/>
            </p:nvSpPr>
            <p:spPr>
              <a:xfrm flipV="1">
                <a:off x="828544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150" name="椭圆 149">
                <a:extLst>
                  <a:ext uri="{FF2B5EF4-FFF2-40B4-BE49-F238E27FC236}">
                    <a16:creationId xmlns:a16="http://schemas.microsoft.com/office/drawing/2014/main" id="{FCF278C7-F01E-40C0-83FB-1C5F90771ECF}"/>
                  </a:ext>
                </a:extLst>
              </p:cNvPr>
              <p:cNvSpPr/>
              <p:nvPr/>
            </p:nvSpPr>
            <p:spPr>
              <a:xfrm flipV="1">
                <a:off x="8598221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151" name="组合 150">
              <a:extLst>
                <a:ext uri="{FF2B5EF4-FFF2-40B4-BE49-F238E27FC236}">
                  <a16:creationId xmlns:a16="http://schemas.microsoft.com/office/drawing/2014/main" id="{7EC463E3-454A-4BCC-AC3C-7726F22A3E63}"/>
                </a:ext>
              </a:extLst>
            </p:cNvPr>
            <p:cNvGrpSpPr/>
            <p:nvPr/>
          </p:nvGrpSpPr>
          <p:grpSpPr>
            <a:xfrm>
              <a:off x="6395399" y="7370825"/>
              <a:ext cx="2614863" cy="112642"/>
              <a:chOff x="6096000" y="8041761"/>
              <a:chExt cx="2614863" cy="112642"/>
            </a:xfrm>
            <a:grpFill/>
          </p:grpSpPr>
          <p:sp>
            <p:nvSpPr>
              <p:cNvPr id="152" name="椭圆 151">
                <a:extLst>
                  <a:ext uri="{FF2B5EF4-FFF2-40B4-BE49-F238E27FC236}">
                    <a16:creationId xmlns:a16="http://schemas.microsoft.com/office/drawing/2014/main" id="{A59E5620-941F-4DF3-A3E5-19799B137A2D}"/>
                  </a:ext>
                </a:extLst>
              </p:cNvPr>
              <p:cNvSpPr/>
              <p:nvPr/>
            </p:nvSpPr>
            <p:spPr>
              <a:xfrm flipV="1">
                <a:off x="609600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153" name="椭圆 152">
                <a:extLst>
                  <a:ext uri="{FF2B5EF4-FFF2-40B4-BE49-F238E27FC236}">
                    <a16:creationId xmlns:a16="http://schemas.microsoft.com/office/drawing/2014/main" id="{811F04FA-503A-4976-B6E6-0F1522DD6FF3}"/>
                  </a:ext>
                </a:extLst>
              </p:cNvPr>
              <p:cNvSpPr/>
              <p:nvPr/>
            </p:nvSpPr>
            <p:spPr>
              <a:xfrm flipV="1">
                <a:off x="640877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154" name="椭圆 153">
                <a:extLst>
                  <a:ext uri="{FF2B5EF4-FFF2-40B4-BE49-F238E27FC236}">
                    <a16:creationId xmlns:a16="http://schemas.microsoft.com/office/drawing/2014/main" id="{2F229444-2FA0-4B0D-B65E-98387DA9AB28}"/>
                  </a:ext>
                </a:extLst>
              </p:cNvPr>
              <p:cNvSpPr/>
              <p:nvPr/>
            </p:nvSpPr>
            <p:spPr>
              <a:xfrm flipV="1">
                <a:off x="672155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155" name="椭圆 154">
                <a:extLst>
                  <a:ext uri="{FF2B5EF4-FFF2-40B4-BE49-F238E27FC236}">
                    <a16:creationId xmlns:a16="http://schemas.microsoft.com/office/drawing/2014/main" id="{D3AC4C18-7AC1-4F0E-B32C-C4A7420F1BCE}"/>
                  </a:ext>
                </a:extLst>
              </p:cNvPr>
              <p:cNvSpPr/>
              <p:nvPr/>
            </p:nvSpPr>
            <p:spPr>
              <a:xfrm flipV="1">
                <a:off x="7034334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156" name="椭圆 155">
                <a:extLst>
                  <a:ext uri="{FF2B5EF4-FFF2-40B4-BE49-F238E27FC236}">
                    <a16:creationId xmlns:a16="http://schemas.microsoft.com/office/drawing/2014/main" id="{7E963116-CC60-416F-A9F7-D6650BE1FBBC}"/>
                  </a:ext>
                </a:extLst>
              </p:cNvPr>
              <p:cNvSpPr/>
              <p:nvPr/>
            </p:nvSpPr>
            <p:spPr>
              <a:xfrm flipV="1">
                <a:off x="7347112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157" name="椭圆 156">
                <a:extLst>
                  <a:ext uri="{FF2B5EF4-FFF2-40B4-BE49-F238E27FC236}">
                    <a16:creationId xmlns:a16="http://schemas.microsoft.com/office/drawing/2014/main" id="{F9C204D0-768E-4401-94E0-089CC643D70A}"/>
                  </a:ext>
                </a:extLst>
              </p:cNvPr>
              <p:cNvSpPr/>
              <p:nvPr/>
            </p:nvSpPr>
            <p:spPr>
              <a:xfrm flipV="1">
                <a:off x="765989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158" name="椭圆 157">
                <a:extLst>
                  <a:ext uri="{FF2B5EF4-FFF2-40B4-BE49-F238E27FC236}">
                    <a16:creationId xmlns:a16="http://schemas.microsoft.com/office/drawing/2014/main" id="{4C1644AA-4BAD-44E7-ABC2-A4408A79E980}"/>
                  </a:ext>
                </a:extLst>
              </p:cNvPr>
              <p:cNvSpPr/>
              <p:nvPr/>
            </p:nvSpPr>
            <p:spPr>
              <a:xfrm flipV="1">
                <a:off x="797266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159" name="椭圆 158">
                <a:extLst>
                  <a:ext uri="{FF2B5EF4-FFF2-40B4-BE49-F238E27FC236}">
                    <a16:creationId xmlns:a16="http://schemas.microsoft.com/office/drawing/2014/main" id="{2E4BFC28-DFC9-4479-A44A-43EFF531623B}"/>
                  </a:ext>
                </a:extLst>
              </p:cNvPr>
              <p:cNvSpPr/>
              <p:nvPr/>
            </p:nvSpPr>
            <p:spPr>
              <a:xfrm flipV="1">
                <a:off x="828544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160" name="椭圆 159">
                <a:extLst>
                  <a:ext uri="{FF2B5EF4-FFF2-40B4-BE49-F238E27FC236}">
                    <a16:creationId xmlns:a16="http://schemas.microsoft.com/office/drawing/2014/main" id="{DB01A1F1-D707-471A-BCC8-B9F62D46A64C}"/>
                  </a:ext>
                </a:extLst>
              </p:cNvPr>
              <p:cNvSpPr/>
              <p:nvPr/>
            </p:nvSpPr>
            <p:spPr>
              <a:xfrm flipV="1">
                <a:off x="8598221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777" name="组合 776">
            <a:extLst>
              <a:ext uri="{FF2B5EF4-FFF2-40B4-BE49-F238E27FC236}">
                <a16:creationId xmlns:a16="http://schemas.microsoft.com/office/drawing/2014/main" id="{B38E5FAB-127D-438C-A2D5-3751DC7224ED}"/>
              </a:ext>
            </a:extLst>
          </p:cNvPr>
          <p:cNvGrpSpPr/>
          <p:nvPr/>
        </p:nvGrpSpPr>
        <p:grpSpPr>
          <a:xfrm>
            <a:off x="4154413" y="77120"/>
            <a:ext cx="3700005" cy="4710195"/>
            <a:chOff x="2981111" y="-2420848"/>
            <a:chExt cx="3700005" cy="4710195"/>
          </a:xfrm>
        </p:grpSpPr>
        <p:grpSp>
          <p:nvGrpSpPr>
            <p:cNvPr id="786" name="组合 785">
              <a:extLst>
                <a:ext uri="{FF2B5EF4-FFF2-40B4-BE49-F238E27FC236}">
                  <a16:creationId xmlns:a16="http://schemas.microsoft.com/office/drawing/2014/main" id="{63F71E2F-DD21-4C0B-87AA-F415B66A272D}"/>
                </a:ext>
              </a:extLst>
            </p:cNvPr>
            <p:cNvGrpSpPr/>
            <p:nvPr/>
          </p:nvGrpSpPr>
          <p:grpSpPr>
            <a:xfrm rot="21161260">
              <a:off x="2981111" y="-1367354"/>
              <a:ext cx="3700005" cy="3656701"/>
              <a:chOff x="1512216" y="4474428"/>
              <a:chExt cx="3927275" cy="3881308"/>
            </a:xfrm>
          </p:grpSpPr>
          <p:sp>
            <p:nvSpPr>
              <p:cNvPr id="796" name="文本框 795">
                <a:extLst>
                  <a:ext uri="{FF2B5EF4-FFF2-40B4-BE49-F238E27FC236}">
                    <a16:creationId xmlns:a16="http://schemas.microsoft.com/office/drawing/2014/main" id="{03A5A984-FD82-4810-A0FA-BA9BF2C6FC3B}"/>
                  </a:ext>
                </a:extLst>
              </p:cNvPr>
              <p:cNvSpPr txBox="1"/>
              <p:nvPr/>
            </p:nvSpPr>
            <p:spPr>
              <a:xfrm>
                <a:off x="1512216" y="4500898"/>
                <a:ext cx="3816729" cy="385483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1500" b="0" i="0" u="none" strike="noStrike" kern="1200" cap="none" spc="0" normalizeH="0" noProof="0" dirty="0" err="1" smtClean="0">
                    <a:ln w="76200">
                      <a:solidFill>
                        <a:sysClr val="windowText" lastClr="000000"/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effectLst/>
                    <a:uLnTx/>
                    <a:uFillTx/>
                    <a:latin typeface="UTM Guanine" panose="02040603050506020204" pitchFamily="18" charset="0"/>
                    <a:ea typeface="字魂162号-元气酪酪体" panose="00000500000000000000" pitchFamily="2" charset="-122"/>
                  </a:rPr>
                  <a:t>Tạm</a:t>
                </a:r>
                <a:endParaRPr kumimoji="0" lang="en-US" altLang="zh-CN" sz="11500" b="0" i="0" u="none" strike="noStrike" kern="1200" cap="none" spc="0" normalizeH="0" noProof="0" dirty="0" smtClean="0">
                  <a:ln w="76200">
                    <a:solidFill>
                      <a:sysClr val="windowText" lastClr="000000"/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UTM Guanine" panose="02040603050506020204" pitchFamily="18" charset="0"/>
                  <a:ea typeface="字魂162号-元气酪酪体" panose="00000500000000000000" pitchFamily="2" charset="-122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zh-CN" sz="11500" dirty="0" err="1">
                    <a:ln w="76200">
                      <a:solidFill>
                        <a:sysClr val="windowText" lastClr="000000"/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UTM Guanine" panose="02040603050506020204" pitchFamily="18" charset="0"/>
                    <a:ea typeface="字魂162号-元气酪酪体" panose="00000500000000000000" pitchFamily="2" charset="-122"/>
                  </a:rPr>
                  <a:t>b</a:t>
                </a:r>
                <a:r>
                  <a:rPr lang="en-US" altLang="zh-CN" sz="11500" baseline="0" dirty="0" err="1" smtClean="0">
                    <a:ln w="76200">
                      <a:solidFill>
                        <a:sysClr val="windowText" lastClr="000000"/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UTM Guanine" panose="02040603050506020204" pitchFamily="18" charset="0"/>
                    <a:ea typeface="字魂162号-元气酪酪体" panose="00000500000000000000" pitchFamily="2" charset="-122"/>
                  </a:rPr>
                  <a:t>iệt</a:t>
                </a:r>
                <a:endParaRPr kumimoji="0" lang="zh-CN" altLang="en-US" sz="11500" b="0" i="0" u="none" strike="noStrike" kern="1200" cap="none" spc="0" normalizeH="0" baseline="0" noProof="0" dirty="0">
                  <a:ln w="76200">
                    <a:solidFill>
                      <a:sysClr val="windowText" lastClr="000000"/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UTM Guanine" panose="02040603050506020204" pitchFamily="18" charset="0"/>
                  <a:ea typeface="字魂162号-元气酪酪体" panose="00000500000000000000" pitchFamily="2" charset="-122"/>
                </a:endParaRPr>
              </a:p>
            </p:txBody>
          </p:sp>
          <p:sp>
            <p:nvSpPr>
              <p:cNvPr id="797" name="文本框 796">
                <a:extLst>
                  <a:ext uri="{FF2B5EF4-FFF2-40B4-BE49-F238E27FC236}">
                    <a16:creationId xmlns:a16="http://schemas.microsoft.com/office/drawing/2014/main" id="{4FF3B143-710A-4D05-89EF-A8BA4A8E4FF5}"/>
                  </a:ext>
                </a:extLst>
              </p:cNvPr>
              <p:cNvSpPr txBox="1"/>
              <p:nvPr/>
            </p:nvSpPr>
            <p:spPr>
              <a:xfrm>
                <a:off x="1622762" y="4474428"/>
                <a:ext cx="3816729" cy="385483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1500" b="0" i="0" u="none" strike="noStrike" kern="1200" cap="none" spc="0" normalizeH="0" baseline="0" noProof="0" dirty="0" err="1" smtClean="0">
                    <a:ln w="3810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</a:ln>
                    <a:solidFill>
                      <a:schemeClr val="accent2">
                        <a:lumMod val="60000"/>
                        <a:lumOff val="40000"/>
                      </a:schemeClr>
                    </a:solidFill>
                    <a:effectLst/>
                    <a:uLnTx/>
                    <a:uFillTx/>
                    <a:latin typeface="UTM Guanine" panose="02040603050506020204" pitchFamily="18" charset="0"/>
                    <a:ea typeface="字魂162号-元气酪酪体" panose="00000500000000000000" pitchFamily="2" charset="-122"/>
                  </a:rPr>
                  <a:t>Tạm</a:t>
                </a:r>
                <a:endParaRPr kumimoji="0" lang="en-US" altLang="zh-CN" sz="11500" b="0" i="0" u="none" strike="noStrike" kern="1200" cap="none" spc="0" normalizeH="0" baseline="0" noProof="0" dirty="0" smtClean="0">
                  <a:ln w="38100">
                    <a:solidFill>
                      <a:schemeClr val="tx1">
                        <a:lumMod val="85000"/>
                        <a:lumOff val="15000"/>
                      </a:schemeClr>
                    </a:solidFill>
                  </a:ln>
                  <a:solidFill>
                    <a:schemeClr val="accent2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UTM Guanine" panose="02040603050506020204" pitchFamily="18" charset="0"/>
                  <a:ea typeface="字魂162号-元气酪酪体" panose="00000500000000000000" pitchFamily="2" charset="-122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zh-CN" sz="11500" dirty="0" err="1" smtClean="0">
                    <a:ln w="3810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</a:ln>
                    <a:solidFill>
                      <a:schemeClr val="accent2">
                        <a:lumMod val="60000"/>
                        <a:lumOff val="40000"/>
                      </a:schemeClr>
                    </a:solidFill>
                    <a:latin typeface="UTM Guanine" panose="02040603050506020204" pitchFamily="18" charset="0"/>
                    <a:ea typeface="字魂162号-元气酪酪体" panose="00000500000000000000" pitchFamily="2" charset="-122"/>
                  </a:rPr>
                  <a:t>biệt</a:t>
                </a:r>
                <a:endParaRPr kumimoji="0" lang="zh-CN" altLang="en-US" sz="11500" b="0" i="0" u="none" strike="noStrike" kern="1200" cap="none" spc="0" normalizeH="0" baseline="0" noProof="0" dirty="0">
                  <a:ln w="38100">
                    <a:solidFill>
                      <a:schemeClr val="tx1">
                        <a:lumMod val="85000"/>
                        <a:lumOff val="15000"/>
                      </a:schemeClr>
                    </a:solidFill>
                  </a:ln>
                  <a:solidFill>
                    <a:schemeClr val="accent2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UTM Guanine" panose="02040603050506020204" pitchFamily="18" charset="0"/>
                  <a:ea typeface="字魂162号-元气酪酪体" panose="00000500000000000000" pitchFamily="2" charset="-122"/>
                </a:endParaRPr>
              </a:p>
            </p:txBody>
          </p:sp>
        </p:grpSp>
        <p:pic>
          <p:nvPicPr>
            <p:cNvPr id="780" name="图片 779">
              <a:extLst>
                <a:ext uri="{FF2B5EF4-FFF2-40B4-BE49-F238E27FC236}">
                  <a16:creationId xmlns:a16="http://schemas.microsoft.com/office/drawing/2014/main" id="{6C0A7D00-0CB4-4831-9277-E4A278DBE43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4650834" y="-2420848"/>
              <a:ext cx="1188823" cy="1213209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7520" b="95452" l="9947" r="8990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5150" y="2638351"/>
            <a:ext cx="5561203" cy="4448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0658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7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7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7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19456" y="2401824"/>
            <a:ext cx="12496800" cy="6205842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000" b="1" i="1" dirty="0">
                <a:solidFill>
                  <a:srgbClr val="F06E8A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 quà tặng tiếp theo sẽ được MĂNG NON cập nhật tại nhóm Măng Non – Tài liệu Tiểu học sau:</a:t>
            </a:r>
            <a:br>
              <a:rPr lang="en-US" sz="4000" b="1" i="1" dirty="0">
                <a:solidFill>
                  <a:srgbClr val="F06E8A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</a:br>
            <a:r>
              <a:rPr lang="en-US" sz="4000" b="1" i="1" dirty="0">
                <a:solidFill>
                  <a:srgbClr val="F06E8A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hlinkClick r:id="rId3"/>
              </a:rPr>
              <a:t>https://www.facebook.com/groups/629898828017053</a:t>
            </a:r>
            <a:r>
              <a:rPr lang="en-US" sz="4000" b="1" i="1" dirty="0">
                <a:solidFill>
                  <a:srgbClr val="F06E8A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/>
            </a:r>
            <a:br>
              <a:rPr lang="en-US" sz="4000" b="1" i="1" dirty="0">
                <a:solidFill>
                  <a:srgbClr val="F06E8A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</a:br>
            <a:r>
              <a:rPr lang="en-US" sz="4000" b="1" i="1" dirty="0">
                <a:solidFill>
                  <a:srgbClr val="F06E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4000" b="1" i="1" dirty="0">
                <a:solidFill>
                  <a:srgbClr val="F06E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 b="1" i="1" dirty="0">
                <a:solidFill>
                  <a:srgbClr val="F06E8A"/>
                </a:solidFill>
                <a:latin typeface="Times New Roman" panose="02020603050405020304" pitchFamily="18" charset="0"/>
                <a:ea typeface="Arabia" pitchFamily="2" charset="0"/>
                <a:cs typeface="Times New Roman" panose="02020603050405020304" pitchFamily="18" charset="0"/>
              </a:rPr>
              <a:t>Mời thầy cô tham gia nhóm để chủ động cập nhật bài giảng điện tử lớp 4 và quà tặng hằng tuần </a:t>
            </a:r>
            <a:br>
              <a:rPr lang="en-US" sz="4000" b="1" i="1" dirty="0">
                <a:solidFill>
                  <a:srgbClr val="F06E8A"/>
                </a:solidFill>
                <a:latin typeface="Times New Roman" panose="02020603050405020304" pitchFamily="18" charset="0"/>
                <a:ea typeface="Arabia" pitchFamily="2" charset="0"/>
                <a:cs typeface="Times New Roman" panose="02020603050405020304" pitchFamily="18" charset="0"/>
              </a:rPr>
            </a:br>
            <a:r>
              <a:rPr lang="en-US" sz="4000" b="1" i="1" dirty="0">
                <a:solidFill>
                  <a:srgbClr val="F06E8A"/>
                </a:solidFill>
                <a:latin typeface="Times New Roman" panose="02020603050405020304" pitchFamily="18" charset="0"/>
                <a:ea typeface="Arabia" pitchFamily="2" charset="0"/>
                <a:cs typeface="Times New Roman" panose="02020603050405020304" pitchFamily="18" charset="0"/>
              </a:rPr>
              <a:t>mới nhất nhé!</a:t>
            </a:r>
            <a:r>
              <a:rPr lang="en-US" b="1" i="1" dirty="0">
                <a:solidFill>
                  <a:srgbClr val="F06E8A"/>
                </a:solidFill>
                <a:latin typeface="Times New Roman" panose="02020603050405020304" pitchFamily="18" charset="0"/>
                <a:ea typeface="Arabia" pitchFamily="2" charset="0"/>
                <a:cs typeface="Times New Roman" panose="02020603050405020304" pitchFamily="18" charset="0"/>
              </a:rPr>
              <a:t/>
            </a:r>
            <a:br>
              <a:rPr lang="en-US" b="1" i="1" dirty="0">
                <a:solidFill>
                  <a:srgbClr val="F06E8A"/>
                </a:solidFill>
                <a:latin typeface="Times New Roman" panose="02020603050405020304" pitchFamily="18" charset="0"/>
                <a:ea typeface="Arabia" pitchFamily="2" charset="0"/>
                <a:cs typeface="Times New Roman" panose="02020603050405020304" pitchFamily="18" charset="0"/>
              </a:rPr>
            </a:br>
            <a:r>
              <a:rPr lang="en-US" b="1" i="1" dirty="0">
                <a:solidFill>
                  <a:srgbClr val="F06E8A"/>
                </a:solidFill>
                <a:latin typeface="Times New Roman" panose="02020603050405020304" pitchFamily="18" charset="0"/>
                <a:ea typeface="Arabia" pitchFamily="2" charset="0"/>
                <a:cs typeface="Times New Roman" panose="02020603050405020304" pitchFamily="18" charset="0"/>
              </a:rPr>
              <a:t/>
            </a:r>
            <a:br>
              <a:rPr lang="en-US" b="1" i="1" dirty="0">
                <a:solidFill>
                  <a:srgbClr val="F06E8A"/>
                </a:solidFill>
                <a:latin typeface="Times New Roman" panose="02020603050405020304" pitchFamily="18" charset="0"/>
                <a:ea typeface="Arabia" pitchFamily="2" charset="0"/>
                <a:cs typeface="Times New Roman" panose="02020603050405020304" pitchFamily="18" charset="0"/>
              </a:rPr>
            </a:br>
            <a:endParaRPr lang="en-US" dirty="0">
              <a:solidFill>
                <a:srgbClr val="F06E8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2097024" y="0"/>
            <a:ext cx="9637776" cy="219710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06E8A"/>
            </a:solidFill>
            <a:prstDash val="lg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CHUYÊN GIÁO ÁN ĐIỆN TỬ THEO TUẦN KHỐI 4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BÀI THAO GIẢNG – ELEARNING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Nhóm chia sẻ tài liệu - Qùa tặng: Măng Non – Tài liệu Tiểu học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Page: Măng Non – Tài liệu Tiểu học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SĐT ZALO : </a:t>
            </a:r>
            <a:r>
              <a:rPr kumimoji="0" lang="en-US" sz="2400" b="0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微软雅黑"/>
                <a:cs typeface="+mn-cs"/>
              </a:rPr>
              <a:t>0382348780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微软雅黑"/>
                <a:cs typeface="+mn-cs"/>
              </a:rPr>
              <a:t> - </a:t>
            </a:r>
            <a:r>
              <a:rPr kumimoji="0" lang="en-US" sz="2400" b="0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微软雅黑"/>
                <a:cs typeface="+mn-cs"/>
              </a:rPr>
              <a:t>0984848929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3ACB244-3C05-4F98-816D-5451BE6FFCC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6223" y="-2087037"/>
            <a:ext cx="2930015" cy="4615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2662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0697ECE2-3D83-4F1A-BF7D-9DF6E6CC3463}"/>
              </a:ext>
            </a:extLst>
          </p:cNvPr>
          <p:cNvGrpSpPr/>
          <p:nvPr/>
        </p:nvGrpSpPr>
        <p:grpSpPr>
          <a:xfrm>
            <a:off x="1261277" y="1915605"/>
            <a:ext cx="2811417" cy="1496117"/>
            <a:chOff x="1347907" y="2422669"/>
            <a:chExt cx="2811417" cy="1496117"/>
          </a:xfrm>
        </p:grpSpPr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E6FE7F62-E079-4B96-9210-2B33A5042DBE}"/>
                </a:ext>
              </a:extLst>
            </p:cNvPr>
            <p:cNvSpPr/>
            <p:nvPr/>
          </p:nvSpPr>
          <p:spPr>
            <a:xfrm>
              <a:off x="1347907" y="2638338"/>
              <a:ext cx="2811417" cy="1280448"/>
            </a:xfrm>
            <a:prstGeom prst="rect">
              <a:avLst/>
            </a:prstGeom>
            <a:noFill/>
            <a:ln w="571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字魂100号-方方先锋体" panose="00000500000000000000" pitchFamily="2" charset="-122"/>
                <a:sym typeface="字魂100号-方方先锋体" panose="00000500000000000000" pitchFamily="2" charset="-122"/>
              </a:endParaRPr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02344503-526D-4D39-A8AD-D7E9389244D2}"/>
                </a:ext>
              </a:extLst>
            </p:cNvPr>
            <p:cNvSpPr/>
            <p:nvPr/>
          </p:nvSpPr>
          <p:spPr>
            <a:xfrm>
              <a:off x="1690455" y="2422669"/>
              <a:ext cx="2150911" cy="433029"/>
            </a:xfrm>
            <a:prstGeom prst="rect">
              <a:avLst/>
            </a:prstGeom>
            <a:solidFill>
              <a:schemeClr val="accent1"/>
            </a:solidFill>
            <a:ln w="571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pc="300" dirty="0" smtClean="0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00号-方方先锋体" panose="00000500000000000000" pitchFamily="2" charset="-122"/>
                </a:rPr>
                <a:t>KIẾN THỨC</a:t>
              </a:r>
              <a:endParaRPr kumimoji="0" lang="zh-CN" altLang="en-US" sz="18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字魂100号-方方先锋体" panose="00000500000000000000" pitchFamily="2" charset="-122"/>
                <a:sym typeface="字魂100号-方方先锋体" panose="00000500000000000000" pitchFamily="2" charset="-122"/>
              </a:endParaRPr>
            </a:p>
          </p:txBody>
        </p:sp>
        <p:sp>
          <p:nvSpPr>
            <p:cNvPr id="12" name="Text Box 27">
              <a:extLst>
                <a:ext uri="{FF2B5EF4-FFF2-40B4-BE49-F238E27FC236}">
                  <a16:creationId xmlns:a16="http://schemas.microsoft.com/office/drawing/2014/main" id="{0155F4DB-0E85-4385-9C80-47996F3AE8B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10372" y="2961310"/>
              <a:ext cx="2686485" cy="7078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pPr algn="ctr"/>
              <a:r>
                <a:rPr lang="nl-NL" sz="20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Ôn </a:t>
              </a:r>
              <a:r>
                <a:rPr lang="nl-NL" sz="2000" dirty="0">
                  <a:latin typeface="Cambria" panose="02040503050406030204" pitchFamily="18" charset="0"/>
                  <a:ea typeface="Cambria" panose="02040503050406030204" pitchFamily="18" charset="0"/>
                </a:rPr>
                <a:t>tập về phép tính nhân, chia số tự nhiên.</a:t>
              </a:r>
              <a:endParaRPr lang="en-US" sz="20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2C74F322-4068-40CD-894E-D4B834902D68}"/>
              </a:ext>
            </a:extLst>
          </p:cNvPr>
          <p:cNvGrpSpPr/>
          <p:nvPr/>
        </p:nvGrpSpPr>
        <p:grpSpPr>
          <a:xfrm>
            <a:off x="4763754" y="1960498"/>
            <a:ext cx="2811417" cy="3502744"/>
            <a:chOff x="4751775" y="3212485"/>
            <a:chExt cx="2811417" cy="3502744"/>
          </a:xfrm>
        </p:grpSpPr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0F810D85-10C7-40C4-955D-94A01FE45CA7}"/>
                </a:ext>
              </a:extLst>
            </p:cNvPr>
            <p:cNvSpPr/>
            <p:nvPr/>
          </p:nvSpPr>
          <p:spPr>
            <a:xfrm>
              <a:off x="4751775" y="3428153"/>
              <a:ext cx="2811417" cy="3287076"/>
            </a:xfrm>
            <a:prstGeom prst="rect">
              <a:avLst/>
            </a:prstGeom>
            <a:noFill/>
            <a:ln w="571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字魂100号-方方先锋体" panose="00000500000000000000" pitchFamily="2" charset="-122"/>
                <a:sym typeface="字魂100号-方方先锋体" panose="00000500000000000000" pitchFamily="2" charset="-122"/>
              </a:endParaRPr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BD07A047-C508-4480-8284-04882ACCE48D}"/>
                </a:ext>
              </a:extLst>
            </p:cNvPr>
            <p:cNvSpPr/>
            <p:nvPr/>
          </p:nvSpPr>
          <p:spPr>
            <a:xfrm>
              <a:off x="5094323" y="3212485"/>
              <a:ext cx="2150911" cy="433029"/>
            </a:xfrm>
            <a:prstGeom prst="rect">
              <a:avLst/>
            </a:prstGeom>
            <a:solidFill>
              <a:schemeClr val="accent5"/>
            </a:solidFill>
            <a:ln w="571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0" i="0" u="none" strike="noStrike" kern="1200" cap="none" spc="30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字魂100号-方方先锋体" panose="00000500000000000000" pitchFamily="2" charset="-122"/>
                </a:rPr>
                <a:t>KĨ</a:t>
              </a:r>
              <a:r>
                <a:rPr kumimoji="0" lang="en-US" altLang="zh-CN" sz="1800" b="0" i="0" u="none" strike="noStrike" kern="1200" cap="none" spc="300" normalizeH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字魂100号-方方先锋体" panose="00000500000000000000" pitchFamily="2" charset="-122"/>
                </a:rPr>
                <a:t> NĂNG</a:t>
              </a:r>
              <a:endParaRPr kumimoji="0" lang="zh-CN" altLang="en-US" sz="18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字魂100号-方方先锋体" panose="00000500000000000000" pitchFamily="2" charset="-122"/>
                <a:sym typeface="字魂100号-方方先锋体" panose="00000500000000000000" pitchFamily="2" charset="-122"/>
              </a:endParaRPr>
            </a:p>
          </p:txBody>
        </p:sp>
        <p:sp>
          <p:nvSpPr>
            <p:cNvPr id="16" name="Text Box 27">
              <a:extLst>
                <a:ext uri="{FF2B5EF4-FFF2-40B4-BE49-F238E27FC236}">
                  <a16:creationId xmlns:a16="http://schemas.microsoft.com/office/drawing/2014/main" id="{F3A0E103-2E23-40AB-958D-6E417944B40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26535" y="3774888"/>
              <a:ext cx="2686485" cy="286232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r>
                <a:rPr lang="nl-NL" dirty="0">
                  <a:latin typeface="Cambria" panose="02040503050406030204" pitchFamily="18" charset="0"/>
                  <a:ea typeface="Cambria" panose="02040503050406030204" pitchFamily="18" charset="0"/>
                </a:rPr>
                <a:t>- </a:t>
              </a:r>
              <a:r>
                <a:rPr lang="vi-VN" dirty="0">
                  <a:latin typeface="Cambria" panose="02040503050406030204" pitchFamily="18" charset="0"/>
                  <a:ea typeface="Cambria" panose="02040503050406030204" pitchFamily="18" charset="0"/>
                </a:rPr>
                <a:t>Biết đặt tính và thực hiện nhân các số tự nhiên với các số có không quá ba chữ số (tích không quá sáu chữ số).</a:t>
              </a:r>
              <a:endParaRPr lang="en-US" dirty="0"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r>
                <a:rPr lang="vi-VN" dirty="0">
                  <a:latin typeface="Cambria" panose="02040503050406030204" pitchFamily="18" charset="0"/>
                  <a:ea typeface="Cambria" panose="02040503050406030204" pitchFamily="18" charset="0"/>
                </a:rPr>
                <a:t>- Biết đặt tính và thực hiện chia số có nhiều chữ số cho số có không quá hai chữ số.</a:t>
              </a:r>
              <a:endParaRPr lang="en-US" dirty="0"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r>
                <a:rPr lang="vi-VN" dirty="0">
                  <a:latin typeface="Cambria" panose="02040503050406030204" pitchFamily="18" charset="0"/>
                  <a:ea typeface="Cambria" panose="02040503050406030204" pitchFamily="18" charset="0"/>
                </a:rPr>
                <a:t>- Biết so sánh số tự nhiên.</a:t>
              </a:r>
              <a:endParaRPr lang="en-US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2BFA5E82-842E-47F7-B041-94F084FE3636}"/>
              </a:ext>
            </a:extLst>
          </p:cNvPr>
          <p:cNvGrpSpPr/>
          <p:nvPr/>
        </p:nvGrpSpPr>
        <p:grpSpPr>
          <a:xfrm>
            <a:off x="1269916" y="3711872"/>
            <a:ext cx="2811417" cy="1856825"/>
            <a:chOff x="8178265" y="2639183"/>
            <a:chExt cx="2811417" cy="1856825"/>
          </a:xfrm>
        </p:grpSpPr>
        <p:sp>
          <p:nvSpPr>
            <p:cNvPr id="18" name="矩形 17">
              <a:extLst>
                <a:ext uri="{FF2B5EF4-FFF2-40B4-BE49-F238E27FC236}">
                  <a16:creationId xmlns:a16="http://schemas.microsoft.com/office/drawing/2014/main" id="{11E0A058-E908-4B9E-8487-719F35AF4EC5}"/>
                </a:ext>
              </a:extLst>
            </p:cNvPr>
            <p:cNvSpPr/>
            <p:nvPr/>
          </p:nvSpPr>
          <p:spPr>
            <a:xfrm>
              <a:off x="8178265" y="2854852"/>
              <a:ext cx="2811417" cy="1641156"/>
            </a:xfrm>
            <a:prstGeom prst="rect">
              <a:avLst/>
            </a:prstGeom>
            <a:noFill/>
            <a:ln w="571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字魂100号-方方先锋体" panose="00000500000000000000" pitchFamily="2" charset="-122"/>
                <a:sym typeface="字魂100号-方方先锋体" panose="00000500000000000000" pitchFamily="2" charset="-122"/>
              </a:endParaRPr>
            </a:p>
          </p:txBody>
        </p:sp>
        <p:sp>
          <p:nvSpPr>
            <p:cNvPr id="19" name="矩形 18">
              <a:extLst>
                <a:ext uri="{FF2B5EF4-FFF2-40B4-BE49-F238E27FC236}">
                  <a16:creationId xmlns:a16="http://schemas.microsoft.com/office/drawing/2014/main" id="{3E52D2A5-73E0-4D2B-9664-82D45174B5F1}"/>
                </a:ext>
              </a:extLst>
            </p:cNvPr>
            <p:cNvSpPr/>
            <p:nvPr/>
          </p:nvSpPr>
          <p:spPr>
            <a:xfrm>
              <a:off x="8520813" y="2639183"/>
              <a:ext cx="2150911" cy="433029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571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0" i="0" u="none" strike="noStrike" kern="1200" cap="none" spc="30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字魂100号-方方先锋体" panose="00000500000000000000" pitchFamily="2" charset="-122"/>
                </a:rPr>
                <a:t>PHẨM</a:t>
              </a:r>
              <a:r>
                <a:rPr kumimoji="0" lang="en-US" altLang="zh-CN" sz="1800" b="0" i="0" u="none" strike="noStrike" kern="1200" cap="none" spc="300" normalizeH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字魂100号-方方先锋体" panose="00000500000000000000" pitchFamily="2" charset="-122"/>
                </a:rPr>
                <a:t> CHẤT</a:t>
              </a:r>
              <a:endParaRPr kumimoji="0" lang="zh-CN" altLang="en-US" sz="18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字魂100号-方方先锋体" panose="00000500000000000000" pitchFamily="2" charset="-122"/>
                <a:sym typeface="字魂100号-方方先锋体" panose="00000500000000000000" pitchFamily="2" charset="-122"/>
              </a:endParaRPr>
            </a:p>
          </p:txBody>
        </p:sp>
        <p:sp>
          <p:nvSpPr>
            <p:cNvPr id="20" name="Text Box 27">
              <a:extLst>
                <a:ext uri="{FF2B5EF4-FFF2-40B4-BE49-F238E27FC236}">
                  <a16:creationId xmlns:a16="http://schemas.microsoft.com/office/drawing/2014/main" id="{8545E2A0-0806-47A9-AFF3-E1159C75AC5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236657" y="3279605"/>
              <a:ext cx="2686485" cy="10156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pPr algn="ctr"/>
              <a:r>
                <a:rPr lang="nl-NL" sz="20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HS </a:t>
              </a:r>
              <a:r>
                <a:rPr lang="nl-NL" sz="2000" dirty="0">
                  <a:latin typeface="Cambria" panose="02040503050406030204" pitchFamily="18" charset="0"/>
                  <a:ea typeface="Cambria" panose="02040503050406030204" pitchFamily="18" charset="0"/>
                </a:rPr>
                <a:t>có phẩm chất học tập tích cực, làm bài </a:t>
              </a:r>
              <a:endParaRPr lang="nl-NL" sz="2000" dirty="0" smtClean="0"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algn="ctr"/>
              <a:r>
                <a:rPr lang="nl-NL" sz="20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tự </a:t>
              </a:r>
              <a:r>
                <a:rPr lang="nl-NL" sz="2000" dirty="0">
                  <a:latin typeface="Cambria" panose="02040503050406030204" pitchFamily="18" charset="0"/>
                  <a:ea typeface="Cambria" panose="02040503050406030204" pitchFamily="18" charset="0"/>
                </a:rPr>
                <a:t>giác</a:t>
              </a:r>
              <a:endParaRPr lang="en-US" sz="20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5631155" y="726484"/>
            <a:ext cx="760623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YÊU CẦU CẦN ĐẠT</a:t>
            </a:r>
            <a:endParaRPr lang="en-US" sz="5400" b="1" dirty="0">
              <a:solidFill>
                <a:schemeClr val="accent6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22" name="组合 16">
            <a:extLst>
              <a:ext uri="{FF2B5EF4-FFF2-40B4-BE49-F238E27FC236}">
                <a16:creationId xmlns:a16="http://schemas.microsoft.com/office/drawing/2014/main" id="{2BFA5E82-842E-47F7-B041-94F084FE3636}"/>
              </a:ext>
            </a:extLst>
          </p:cNvPr>
          <p:cNvGrpSpPr/>
          <p:nvPr/>
        </p:nvGrpSpPr>
        <p:grpSpPr>
          <a:xfrm>
            <a:off x="8032637" y="2694807"/>
            <a:ext cx="2811417" cy="2249797"/>
            <a:chOff x="8178265" y="2639183"/>
            <a:chExt cx="2811417" cy="2249797"/>
          </a:xfrm>
        </p:grpSpPr>
        <p:sp>
          <p:nvSpPr>
            <p:cNvPr id="23" name="矩形 17">
              <a:extLst>
                <a:ext uri="{FF2B5EF4-FFF2-40B4-BE49-F238E27FC236}">
                  <a16:creationId xmlns:a16="http://schemas.microsoft.com/office/drawing/2014/main" id="{11E0A058-E908-4B9E-8487-719F35AF4EC5}"/>
                </a:ext>
              </a:extLst>
            </p:cNvPr>
            <p:cNvSpPr/>
            <p:nvPr/>
          </p:nvSpPr>
          <p:spPr>
            <a:xfrm>
              <a:off x="8178265" y="2854851"/>
              <a:ext cx="2811417" cy="2034129"/>
            </a:xfrm>
            <a:prstGeom prst="rect">
              <a:avLst/>
            </a:prstGeom>
            <a:noFill/>
            <a:ln w="571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字魂100号-方方先锋体" panose="00000500000000000000" pitchFamily="2" charset="-122"/>
                <a:sym typeface="字魂100号-方方先锋体" panose="00000500000000000000" pitchFamily="2" charset="-122"/>
              </a:endParaRPr>
            </a:p>
          </p:txBody>
        </p:sp>
        <p:sp>
          <p:nvSpPr>
            <p:cNvPr id="24" name="矩形 18">
              <a:extLst>
                <a:ext uri="{FF2B5EF4-FFF2-40B4-BE49-F238E27FC236}">
                  <a16:creationId xmlns:a16="http://schemas.microsoft.com/office/drawing/2014/main" id="{3E52D2A5-73E0-4D2B-9664-82D45174B5F1}"/>
                </a:ext>
              </a:extLst>
            </p:cNvPr>
            <p:cNvSpPr/>
            <p:nvPr/>
          </p:nvSpPr>
          <p:spPr>
            <a:xfrm>
              <a:off x="8520813" y="2639183"/>
              <a:ext cx="2150911" cy="433029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571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pc="300" dirty="0" smtClean="0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00号-方方先锋体" panose="00000500000000000000" pitchFamily="2" charset="-122"/>
                </a:rPr>
                <a:t>NĂNG LỰC</a:t>
              </a:r>
              <a:endParaRPr kumimoji="0" lang="zh-CN" altLang="en-US" sz="18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字魂100号-方方先锋体" panose="00000500000000000000" pitchFamily="2" charset="-122"/>
                <a:sym typeface="字魂100号-方方先锋体" panose="00000500000000000000" pitchFamily="2" charset="-122"/>
              </a:endParaRPr>
            </a:p>
          </p:txBody>
        </p:sp>
        <p:sp>
          <p:nvSpPr>
            <p:cNvPr id="25" name="Text Box 27">
              <a:extLst>
                <a:ext uri="{FF2B5EF4-FFF2-40B4-BE49-F238E27FC236}">
                  <a16:creationId xmlns:a16="http://schemas.microsoft.com/office/drawing/2014/main" id="{8545E2A0-0806-47A9-AFF3-E1159C75AC5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236657" y="3279605"/>
              <a:ext cx="2686485" cy="132343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pPr algn="ctr"/>
              <a:r>
                <a:rPr lang="nl-NL" sz="20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Năng </a:t>
              </a:r>
              <a:r>
                <a:rPr lang="nl-NL" sz="2000" dirty="0">
                  <a:latin typeface="Cambria" panose="02040503050406030204" pitchFamily="18" charset="0"/>
                  <a:ea typeface="Cambria" panose="02040503050406030204" pitchFamily="18" charset="0"/>
                </a:rPr>
                <a:t>lực tự học, NL giải quyết vấn đề và sáng tạo, NL tư duy - lập luận logic.</a:t>
              </a:r>
              <a:endParaRPr lang="en-US" sz="20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62832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EB51144A-3609-4AFF-9F52-E12309BB01D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872135">
            <a:off x="-3198589" y="3320340"/>
            <a:ext cx="7192568" cy="2427188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0B7BA166-7E13-471C-99E2-D8BF85E355DA}"/>
              </a:ext>
            </a:extLst>
          </p:cNvPr>
          <p:cNvSpPr/>
          <p:nvPr/>
        </p:nvSpPr>
        <p:spPr>
          <a:xfrm rot="20084248">
            <a:off x="1823055" y="2803800"/>
            <a:ext cx="377867" cy="5485983"/>
          </a:xfrm>
          <a:prstGeom prst="rect">
            <a:avLst/>
          </a:prstGeom>
          <a:solidFill>
            <a:srgbClr val="F590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Guanine" panose="02040603050506020204" pitchFamily="18" charset="0"/>
              <a:ea typeface="微软雅黑" panose="020B0503020204020204" pitchFamily="34" charset="-122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C68480CF-CFA9-424E-842B-5B3D34139FB9}"/>
              </a:ext>
            </a:extLst>
          </p:cNvPr>
          <p:cNvSpPr/>
          <p:nvPr/>
        </p:nvSpPr>
        <p:spPr>
          <a:xfrm rot="20084248">
            <a:off x="10862467" y="-2246718"/>
            <a:ext cx="3483717" cy="8410042"/>
          </a:xfrm>
          <a:prstGeom prst="rect">
            <a:avLst/>
          </a:prstGeom>
          <a:solidFill>
            <a:srgbClr val="F590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Guanine" panose="02040603050506020204" pitchFamily="18" charset="0"/>
              <a:ea typeface="微软雅黑" panose="020B0503020204020204" pitchFamily="34" charset="-122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2D6D43F4-1645-4755-8CC8-913491C304F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03963">
            <a:off x="-1191086" y="3109655"/>
            <a:ext cx="4576029" cy="4576029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68F10100-AA30-4A9A-B778-364724EE6CE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0555" y="477110"/>
            <a:ext cx="4355766" cy="4965857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F5B376AF-DC6A-4F3B-8E67-B653F7A2DDE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7869" y="-1241231"/>
            <a:ext cx="4355766" cy="4965857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79839D7D-3C31-4CD1-8737-BC41A0826B5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44" y="217655"/>
            <a:ext cx="1562100" cy="15621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1FF26D73-43B8-45C9-9496-65CB6F066C7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025" y="217655"/>
            <a:ext cx="1274013" cy="1274013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F1841C45-64F8-4784-A5DD-F449EE68F351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48" t="-1216" r="92788" b="73246"/>
          <a:stretch/>
        </p:blipFill>
        <p:spPr>
          <a:xfrm>
            <a:off x="2271963" y="4253723"/>
            <a:ext cx="590711" cy="636715"/>
          </a:xfrm>
          <a:prstGeom prst="ellipse">
            <a:avLst/>
          </a:prstGeom>
        </p:spPr>
      </p:pic>
      <p:pic>
        <p:nvPicPr>
          <p:cNvPr id="49" name="图片 48">
            <a:extLst>
              <a:ext uri="{FF2B5EF4-FFF2-40B4-BE49-F238E27FC236}">
                <a16:creationId xmlns:a16="http://schemas.microsoft.com/office/drawing/2014/main" id="{78C0FE1C-AD21-44D8-A858-851EB2F4909A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48" t="-1216" r="92788" b="73246"/>
          <a:stretch/>
        </p:blipFill>
        <p:spPr>
          <a:xfrm>
            <a:off x="1053586" y="1128468"/>
            <a:ext cx="590711" cy="636715"/>
          </a:xfrm>
          <a:prstGeom prst="ellipse">
            <a:avLst/>
          </a:prstGeom>
        </p:spPr>
      </p:pic>
      <p:grpSp>
        <p:nvGrpSpPr>
          <p:cNvPr id="161" name="组合 160">
            <a:extLst>
              <a:ext uri="{FF2B5EF4-FFF2-40B4-BE49-F238E27FC236}">
                <a16:creationId xmlns:a16="http://schemas.microsoft.com/office/drawing/2014/main" id="{56D979F3-1A55-4D83-9E21-4AD97D74E939}"/>
              </a:ext>
            </a:extLst>
          </p:cNvPr>
          <p:cNvGrpSpPr/>
          <p:nvPr/>
        </p:nvGrpSpPr>
        <p:grpSpPr>
          <a:xfrm rot="1489132">
            <a:off x="-674381" y="-909246"/>
            <a:ext cx="889512" cy="932042"/>
            <a:chOff x="6395399" y="4743579"/>
            <a:chExt cx="2614863" cy="2739888"/>
          </a:xfrm>
          <a:solidFill>
            <a:srgbClr val="F5909B"/>
          </a:solidFill>
        </p:grpSpPr>
        <p:grpSp>
          <p:nvGrpSpPr>
            <p:cNvPr id="60" name="组合 59">
              <a:extLst>
                <a:ext uri="{FF2B5EF4-FFF2-40B4-BE49-F238E27FC236}">
                  <a16:creationId xmlns:a16="http://schemas.microsoft.com/office/drawing/2014/main" id="{F6970436-FB9A-4E28-ABE8-63F8A374EF0C}"/>
                </a:ext>
              </a:extLst>
            </p:cNvPr>
            <p:cNvGrpSpPr/>
            <p:nvPr/>
          </p:nvGrpSpPr>
          <p:grpSpPr>
            <a:xfrm>
              <a:off x="6395399" y="4743579"/>
              <a:ext cx="2614863" cy="112642"/>
              <a:chOff x="6096000" y="8041761"/>
              <a:chExt cx="2614863" cy="112642"/>
            </a:xfrm>
            <a:grpFill/>
          </p:grpSpPr>
          <p:sp>
            <p:nvSpPr>
              <p:cNvPr id="50" name="椭圆 49">
                <a:extLst>
                  <a:ext uri="{FF2B5EF4-FFF2-40B4-BE49-F238E27FC236}">
                    <a16:creationId xmlns:a16="http://schemas.microsoft.com/office/drawing/2014/main" id="{20CB5611-BC45-4DF2-920D-512807AC1A0D}"/>
                  </a:ext>
                </a:extLst>
              </p:cNvPr>
              <p:cNvSpPr/>
              <p:nvPr/>
            </p:nvSpPr>
            <p:spPr>
              <a:xfrm flipV="1">
                <a:off x="609600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51" name="椭圆 50">
                <a:extLst>
                  <a:ext uri="{FF2B5EF4-FFF2-40B4-BE49-F238E27FC236}">
                    <a16:creationId xmlns:a16="http://schemas.microsoft.com/office/drawing/2014/main" id="{61BC19A3-80A0-43E0-A5CE-BE88E61069BD}"/>
                  </a:ext>
                </a:extLst>
              </p:cNvPr>
              <p:cNvSpPr/>
              <p:nvPr/>
            </p:nvSpPr>
            <p:spPr>
              <a:xfrm flipV="1">
                <a:off x="640877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52" name="椭圆 51">
                <a:extLst>
                  <a:ext uri="{FF2B5EF4-FFF2-40B4-BE49-F238E27FC236}">
                    <a16:creationId xmlns:a16="http://schemas.microsoft.com/office/drawing/2014/main" id="{AF32E54B-5661-408F-A111-1FB2650B25EA}"/>
                  </a:ext>
                </a:extLst>
              </p:cNvPr>
              <p:cNvSpPr/>
              <p:nvPr/>
            </p:nvSpPr>
            <p:spPr>
              <a:xfrm flipV="1">
                <a:off x="672155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53" name="椭圆 52">
                <a:extLst>
                  <a:ext uri="{FF2B5EF4-FFF2-40B4-BE49-F238E27FC236}">
                    <a16:creationId xmlns:a16="http://schemas.microsoft.com/office/drawing/2014/main" id="{3D1E0005-6511-413E-8C7E-D4AB03A7A688}"/>
                  </a:ext>
                </a:extLst>
              </p:cNvPr>
              <p:cNvSpPr/>
              <p:nvPr/>
            </p:nvSpPr>
            <p:spPr>
              <a:xfrm flipV="1">
                <a:off x="7034334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54" name="椭圆 53">
                <a:extLst>
                  <a:ext uri="{FF2B5EF4-FFF2-40B4-BE49-F238E27FC236}">
                    <a16:creationId xmlns:a16="http://schemas.microsoft.com/office/drawing/2014/main" id="{867AB184-3084-4181-82A2-51EBEED69DF4}"/>
                  </a:ext>
                </a:extLst>
              </p:cNvPr>
              <p:cNvSpPr/>
              <p:nvPr/>
            </p:nvSpPr>
            <p:spPr>
              <a:xfrm flipV="1">
                <a:off x="7347112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55" name="椭圆 54">
                <a:extLst>
                  <a:ext uri="{FF2B5EF4-FFF2-40B4-BE49-F238E27FC236}">
                    <a16:creationId xmlns:a16="http://schemas.microsoft.com/office/drawing/2014/main" id="{AF5D2B28-3FB2-489F-A599-E5E817C9EE9D}"/>
                  </a:ext>
                </a:extLst>
              </p:cNvPr>
              <p:cNvSpPr/>
              <p:nvPr/>
            </p:nvSpPr>
            <p:spPr>
              <a:xfrm flipV="1">
                <a:off x="765989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56" name="椭圆 55">
                <a:extLst>
                  <a:ext uri="{FF2B5EF4-FFF2-40B4-BE49-F238E27FC236}">
                    <a16:creationId xmlns:a16="http://schemas.microsoft.com/office/drawing/2014/main" id="{31D23F80-D746-4F05-821F-53481C6F2AA0}"/>
                  </a:ext>
                </a:extLst>
              </p:cNvPr>
              <p:cNvSpPr/>
              <p:nvPr/>
            </p:nvSpPr>
            <p:spPr>
              <a:xfrm flipV="1">
                <a:off x="797266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57" name="椭圆 56">
                <a:extLst>
                  <a:ext uri="{FF2B5EF4-FFF2-40B4-BE49-F238E27FC236}">
                    <a16:creationId xmlns:a16="http://schemas.microsoft.com/office/drawing/2014/main" id="{BD7A8580-032C-4A54-86E1-A188757575DF}"/>
                  </a:ext>
                </a:extLst>
              </p:cNvPr>
              <p:cNvSpPr/>
              <p:nvPr/>
            </p:nvSpPr>
            <p:spPr>
              <a:xfrm flipV="1">
                <a:off x="828544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58" name="椭圆 57">
                <a:extLst>
                  <a:ext uri="{FF2B5EF4-FFF2-40B4-BE49-F238E27FC236}">
                    <a16:creationId xmlns:a16="http://schemas.microsoft.com/office/drawing/2014/main" id="{6B5306B2-22B8-4970-81D6-93A02F57C50F}"/>
                  </a:ext>
                </a:extLst>
              </p:cNvPr>
              <p:cNvSpPr/>
              <p:nvPr/>
            </p:nvSpPr>
            <p:spPr>
              <a:xfrm flipV="1">
                <a:off x="8598221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61" name="组合 60">
              <a:extLst>
                <a:ext uri="{FF2B5EF4-FFF2-40B4-BE49-F238E27FC236}">
                  <a16:creationId xmlns:a16="http://schemas.microsoft.com/office/drawing/2014/main" id="{FBA79CC6-8D01-43CF-B6F7-85BC777B6449}"/>
                </a:ext>
              </a:extLst>
            </p:cNvPr>
            <p:cNvGrpSpPr/>
            <p:nvPr/>
          </p:nvGrpSpPr>
          <p:grpSpPr>
            <a:xfrm>
              <a:off x="6395399" y="5006304"/>
              <a:ext cx="2614863" cy="112642"/>
              <a:chOff x="6096000" y="8041761"/>
              <a:chExt cx="2614863" cy="112642"/>
            </a:xfrm>
            <a:grpFill/>
          </p:grpSpPr>
          <p:sp>
            <p:nvSpPr>
              <p:cNvPr id="62" name="椭圆 61">
                <a:extLst>
                  <a:ext uri="{FF2B5EF4-FFF2-40B4-BE49-F238E27FC236}">
                    <a16:creationId xmlns:a16="http://schemas.microsoft.com/office/drawing/2014/main" id="{51DE773C-7726-45DD-9EA5-B44C79B02984}"/>
                  </a:ext>
                </a:extLst>
              </p:cNvPr>
              <p:cNvSpPr/>
              <p:nvPr/>
            </p:nvSpPr>
            <p:spPr>
              <a:xfrm flipV="1">
                <a:off x="609600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63" name="椭圆 62">
                <a:extLst>
                  <a:ext uri="{FF2B5EF4-FFF2-40B4-BE49-F238E27FC236}">
                    <a16:creationId xmlns:a16="http://schemas.microsoft.com/office/drawing/2014/main" id="{37387CF7-7A62-4019-858E-0CE34DEEB0B1}"/>
                  </a:ext>
                </a:extLst>
              </p:cNvPr>
              <p:cNvSpPr/>
              <p:nvPr/>
            </p:nvSpPr>
            <p:spPr>
              <a:xfrm flipV="1">
                <a:off x="640877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64" name="椭圆 63">
                <a:extLst>
                  <a:ext uri="{FF2B5EF4-FFF2-40B4-BE49-F238E27FC236}">
                    <a16:creationId xmlns:a16="http://schemas.microsoft.com/office/drawing/2014/main" id="{6ABA169F-8127-4A08-8C76-3E62EA052C06}"/>
                  </a:ext>
                </a:extLst>
              </p:cNvPr>
              <p:cNvSpPr/>
              <p:nvPr/>
            </p:nvSpPr>
            <p:spPr>
              <a:xfrm flipV="1">
                <a:off x="672155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65" name="椭圆 64">
                <a:extLst>
                  <a:ext uri="{FF2B5EF4-FFF2-40B4-BE49-F238E27FC236}">
                    <a16:creationId xmlns:a16="http://schemas.microsoft.com/office/drawing/2014/main" id="{96F267A6-FA9C-4A19-B461-1F23F7F57FED}"/>
                  </a:ext>
                </a:extLst>
              </p:cNvPr>
              <p:cNvSpPr/>
              <p:nvPr/>
            </p:nvSpPr>
            <p:spPr>
              <a:xfrm flipV="1">
                <a:off x="7034334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66" name="椭圆 65">
                <a:extLst>
                  <a:ext uri="{FF2B5EF4-FFF2-40B4-BE49-F238E27FC236}">
                    <a16:creationId xmlns:a16="http://schemas.microsoft.com/office/drawing/2014/main" id="{4B1F8474-56A1-4BD6-9063-368E3A3865E1}"/>
                  </a:ext>
                </a:extLst>
              </p:cNvPr>
              <p:cNvSpPr/>
              <p:nvPr/>
            </p:nvSpPr>
            <p:spPr>
              <a:xfrm flipV="1">
                <a:off x="7347112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67" name="椭圆 66">
                <a:extLst>
                  <a:ext uri="{FF2B5EF4-FFF2-40B4-BE49-F238E27FC236}">
                    <a16:creationId xmlns:a16="http://schemas.microsoft.com/office/drawing/2014/main" id="{D58E450D-FC28-473F-8238-611D50E0B4E0}"/>
                  </a:ext>
                </a:extLst>
              </p:cNvPr>
              <p:cNvSpPr/>
              <p:nvPr/>
            </p:nvSpPr>
            <p:spPr>
              <a:xfrm flipV="1">
                <a:off x="765989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68" name="椭圆 67">
                <a:extLst>
                  <a:ext uri="{FF2B5EF4-FFF2-40B4-BE49-F238E27FC236}">
                    <a16:creationId xmlns:a16="http://schemas.microsoft.com/office/drawing/2014/main" id="{851F60BD-DD1B-4D4A-845E-1B547F45E021}"/>
                  </a:ext>
                </a:extLst>
              </p:cNvPr>
              <p:cNvSpPr/>
              <p:nvPr/>
            </p:nvSpPr>
            <p:spPr>
              <a:xfrm flipV="1">
                <a:off x="797266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69" name="椭圆 68">
                <a:extLst>
                  <a:ext uri="{FF2B5EF4-FFF2-40B4-BE49-F238E27FC236}">
                    <a16:creationId xmlns:a16="http://schemas.microsoft.com/office/drawing/2014/main" id="{1B2D46FB-698A-4F93-9B70-B95A5D815268}"/>
                  </a:ext>
                </a:extLst>
              </p:cNvPr>
              <p:cNvSpPr/>
              <p:nvPr/>
            </p:nvSpPr>
            <p:spPr>
              <a:xfrm flipV="1">
                <a:off x="828544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70" name="椭圆 69">
                <a:extLst>
                  <a:ext uri="{FF2B5EF4-FFF2-40B4-BE49-F238E27FC236}">
                    <a16:creationId xmlns:a16="http://schemas.microsoft.com/office/drawing/2014/main" id="{D6E5793A-4A2E-4A8F-A6FF-50537F6720A3}"/>
                  </a:ext>
                </a:extLst>
              </p:cNvPr>
              <p:cNvSpPr/>
              <p:nvPr/>
            </p:nvSpPr>
            <p:spPr>
              <a:xfrm flipV="1">
                <a:off x="8598221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71" name="组合 70">
              <a:extLst>
                <a:ext uri="{FF2B5EF4-FFF2-40B4-BE49-F238E27FC236}">
                  <a16:creationId xmlns:a16="http://schemas.microsoft.com/office/drawing/2014/main" id="{2B31FFA1-335A-44FF-8C8D-44D9E16A92E1}"/>
                </a:ext>
              </a:extLst>
            </p:cNvPr>
            <p:cNvGrpSpPr/>
            <p:nvPr/>
          </p:nvGrpSpPr>
          <p:grpSpPr>
            <a:xfrm>
              <a:off x="6395399" y="5269029"/>
              <a:ext cx="2614863" cy="112642"/>
              <a:chOff x="6096000" y="8041761"/>
              <a:chExt cx="2614863" cy="112642"/>
            </a:xfrm>
            <a:grpFill/>
          </p:grpSpPr>
          <p:sp>
            <p:nvSpPr>
              <p:cNvPr id="72" name="椭圆 71">
                <a:extLst>
                  <a:ext uri="{FF2B5EF4-FFF2-40B4-BE49-F238E27FC236}">
                    <a16:creationId xmlns:a16="http://schemas.microsoft.com/office/drawing/2014/main" id="{06EBECF2-E0E9-4502-A530-8D503AB9D5E6}"/>
                  </a:ext>
                </a:extLst>
              </p:cNvPr>
              <p:cNvSpPr/>
              <p:nvPr/>
            </p:nvSpPr>
            <p:spPr>
              <a:xfrm flipV="1">
                <a:off x="609600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73" name="椭圆 72">
                <a:extLst>
                  <a:ext uri="{FF2B5EF4-FFF2-40B4-BE49-F238E27FC236}">
                    <a16:creationId xmlns:a16="http://schemas.microsoft.com/office/drawing/2014/main" id="{CBC6CBB5-FBB0-4E98-862F-4F5138837C00}"/>
                  </a:ext>
                </a:extLst>
              </p:cNvPr>
              <p:cNvSpPr/>
              <p:nvPr/>
            </p:nvSpPr>
            <p:spPr>
              <a:xfrm flipV="1">
                <a:off x="640877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74" name="椭圆 73">
                <a:extLst>
                  <a:ext uri="{FF2B5EF4-FFF2-40B4-BE49-F238E27FC236}">
                    <a16:creationId xmlns:a16="http://schemas.microsoft.com/office/drawing/2014/main" id="{07A707B1-5A9A-42C3-A9B6-EFD48AEF5A8A}"/>
                  </a:ext>
                </a:extLst>
              </p:cNvPr>
              <p:cNvSpPr/>
              <p:nvPr/>
            </p:nvSpPr>
            <p:spPr>
              <a:xfrm flipV="1">
                <a:off x="672155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75" name="椭圆 74">
                <a:extLst>
                  <a:ext uri="{FF2B5EF4-FFF2-40B4-BE49-F238E27FC236}">
                    <a16:creationId xmlns:a16="http://schemas.microsoft.com/office/drawing/2014/main" id="{A862AA72-7D84-49F5-94CB-817ED7A6524B}"/>
                  </a:ext>
                </a:extLst>
              </p:cNvPr>
              <p:cNvSpPr/>
              <p:nvPr/>
            </p:nvSpPr>
            <p:spPr>
              <a:xfrm flipV="1">
                <a:off x="7034334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76" name="椭圆 75">
                <a:extLst>
                  <a:ext uri="{FF2B5EF4-FFF2-40B4-BE49-F238E27FC236}">
                    <a16:creationId xmlns:a16="http://schemas.microsoft.com/office/drawing/2014/main" id="{81341A71-36C0-4BBE-94AE-24F9FD323CE1}"/>
                  </a:ext>
                </a:extLst>
              </p:cNvPr>
              <p:cNvSpPr/>
              <p:nvPr/>
            </p:nvSpPr>
            <p:spPr>
              <a:xfrm flipV="1">
                <a:off x="7347112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77" name="椭圆 76">
                <a:extLst>
                  <a:ext uri="{FF2B5EF4-FFF2-40B4-BE49-F238E27FC236}">
                    <a16:creationId xmlns:a16="http://schemas.microsoft.com/office/drawing/2014/main" id="{A0B7DE0C-C096-4E47-8687-36F63804473C}"/>
                  </a:ext>
                </a:extLst>
              </p:cNvPr>
              <p:cNvSpPr/>
              <p:nvPr/>
            </p:nvSpPr>
            <p:spPr>
              <a:xfrm flipV="1">
                <a:off x="765989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78" name="椭圆 77">
                <a:extLst>
                  <a:ext uri="{FF2B5EF4-FFF2-40B4-BE49-F238E27FC236}">
                    <a16:creationId xmlns:a16="http://schemas.microsoft.com/office/drawing/2014/main" id="{D2E27951-6996-4708-A73A-14BBB030CBF9}"/>
                  </a:ext>
                </a:extLst>
              </p:cNvPr>
              <p:cNvSpPr/>
              <p:nvPr/>
            </p:nvSpPr>
            <p:spPr>
              <a:xfrm flipV="1">
                <a:off x="797266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79" name="椭圆 78">
                <a:extLst>
                  <a:ext uri="{FF2B5EF4-FFF2-40B4-BE49-F238E27FC236}">
                    <a16:creationId xmlns:a16="http://schemas.microsoft.com/office/drawing/2014/main" id="{1097C341-773C-4BF5-9556-CD930E717D72}"/>
                  </a:ext>
                </a:extLst>
              </p:cNvPr>
              <p:cNvSpPr/>
              <p:nvPr/>
            </p:nvSpPr>
            <p:spPr>
              <a:xfrm flipV="1">
                <a:off x="828544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80" name="椭圆 79">
                <a:extLst>
                  <a:ext uri="{FF2B5EF4-FFF2-40B4-BE49-F238E27FC236}">
                    <a16:creationId xmlns:a16="http://schemas.microsoft.com/office/drawing/2014/main" id="{6DA42D25-9FA5-47F4-9094-F5B0654A8A66}"/>
                  </a:ext>
                </a:extLst>
              </p:cNvPr>
              <p:cNvSpPr/>
              <p:nvPr/>
            </p:nvSpPr>
            <p:spPr>
              <a:xfrm flipV="1">
                <a:off x="8598221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81" name="组合 80">
              <a:extLst>
                <a:ext uri="{FF2B5EF4-FFF2-40B4-BE49-F238E27FC236}">
                  <a16:creationId xmlns:a16="http://schemas.microsoft.com/office/drawing/2014/main" id="{EE4B0C53-DB51-47AB-88F0-4389EBED4D3D}"/>
                </a:ext>
              </a:extLst>
            </p:cNvPr>
            <p:cNvGrpSpPr/>
            <p:nvPr/>
          </p:nvGrpSpPr>
          <p:grpSpPr>
            <a:xfrm>
              <a:off x="6395399" y="5531754"/>
              <a:ext cx="2614863" cy="112642"/>
              <a:chOff x="6096000" y="8041761"/>
              <a:chExt cx="2614863" cy="112642"/>
            </a:xfrm>
            <a:grpFill/>
          </p:grpSpPr>
          <p:sp>
            <p:nvSpPr>
              <p:cNvPr id="82" name="椭圆 81">
                <a:extLst>
                  <a:ext uri="{FF2B5EF4-FFF2-40B4-BE49-F238E27FC236}">
                    <a16:creationId xmlns:a16="http://schemas.microsoft.com/office/drawing/2014/main" id="{734F11F6-2EE2-4CE7-9DCC-CDF5161529E9}"/>
                  </a:ext>
                </a:extLst>
              </p:cNvPr>
              <p:cNvSpPr/>
              <p:nvPr/>
            </p:nvSpPr>
            <p:spPr>
              <a:xfrm flipV="1">
                <a:off x="609600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83" name="椭圆 82">
                <a:extLst>
                  <a:ext uri="{FF2B5EF4-FFF2-40B4-BE49-F238E27FC236}">
                    <a16:creationId xmlns:a16="http://schemas.microsoft.com/office/drawing/2014/main" id="{EDB8237B-3497-4D63-9A47-4FC75A206AE9}"/>
                  </a:ext>
                </a:extLst>
              </p:cNvPr>
              <p:cNvSpPr/>
              <p:nvPr/>
            </p:nvSpPr>
            <p:spPr>
              <a:xfrm flipV="1">
                <a:off x="640877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84" name="椭圆 83">
                <a:extLst>
                  <a:ext uri="{FF2B5EF4-FFF2-40B4-BE49-F238E27FC236}">
                    <a16:creationId xmlns:a16="http://schemas.microsoft.com/office/drawing/2014/main" id="{CBA4712F-5EBA-4C6B-AA58-58B62DF8B929}"/>
                  </a:ext>
                </a:extLst>
              </p:cNvPr>
              <p:cNvSpPr/>
              <p:nvPr/>
            </p:nvSpPr>
            <p:spPr>
              <a:xfrm flipV="1">
                <a:off x="672155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85" name="椭圆 84">
                <a:extLst>
                  <a:ext uri="{FF2B5EF4-FFF2-40B4-BE49-F238E27FC236}">
                    <a16:creationId xmlns:a16="http://schemas.microsoft.com/office/drawing/2014/main" id="{DEECF3EE-3767-4873-BF3D-449AACBE1FFB}"/>
                  </a:ext>
                </a:extLst>
              </p:cNvPr>
              <p:cNvSpPr/>
              <p:nvPr/>
            </p:nvSpPr>
            <p:spPr>
              <a:xfrm flipV="1">
                <a:off x="7034334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86" name="椭圆 85">
                <a:extLst>
                  <a:ext uri="{FF2B5EF4-FFF2-40B4-BE49-F238E27FC236}">
                    <a16:creationId xmlns:a16="http://schemas.microsoft.com/office/drawing/2014/main" id="{C5BECE32-AE97-45DB-AB7B-4D4603300D36}"/>
                  </a:ext>
                </a:extLst>
              </p:cNvPr>
              <p:cNvSpPr/>
              <p:nvPr/>
            </p:nvSpPr>
            <p:spPr>
              <a:xfrm flipV="1">
                <a:off x="7347112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87" name="椭圆 86">
                <a:extLst>
                  <a:ext uri="{FF2B5EF4-FFF2-40B4-BE49-F238E27FC236}">
                    <a16:creationId xmlns:a16="http://schemas.microsoft.com/office/drawing/2014/main" id="{846BE194-E33C-47B4-8A57-5A0085DA9DC9}"/>
                  </a:ext>
                </a:extLst>
              </p:cNvPr>
              <p:cNvSpPr/>
              <p:nvPr/>
            </p:nvSpPr>
            <p:spPr>
              <a:xfrm flipV="1">
                <a:off x="765989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88" name="椭圆 87">
                <a:extLst>
                  <a:ext uri="{FF2B5EF4-FFF2-40B4-BE49-F238E27FC236}">
                    <a16:creationId xmlns:a16="http://schemas.microsoft.com/office/drawing/2014/main" id="{ED616BFC-A1B8-4BA8-9C77-AAEF67153843}"/>
                  </a:ext>
                </a:extLst>
              </p:cNvPr>
              <p:cNvSpPr/>
              <p:nvPr/>
            </p:nvSpPr>
            <p:spPr>
              <a:xfrm flipV="1">
                <a:off x="797266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89" name="椭圆 88">
                <a:extLst>
                  <a:ext uri="{FF2B5EF4-FFF2-40B4-BE49-F238E27FC236}">
                    <a16:creationId xmlns:a16="http://schemas.microsoft.com/office/drawing/2014/main" id="{94447494-2BF9-4857-9E13-39ED40A6E2F8}"/>
                  </a:ext>
                </a:extLst>
              </p:cNvPr>
              <p:cNvSpPr/>
              <p:nvPr/>
            </p:nvSpPr>
            <p:spPr>
              <a:xfrm flipV="1">
                <a:off x="828544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90" name="椭圆 89">
                <a:extLst>
                  <a:ext uri="{FF2B5EF4-FFF2-40B4-BE49-F238E27FC236}">
                    <a16:creationId xmlns:a16="http://schemas.microsoft.com/office/drawing/2014/main" id="{6BC468C5-E44F-49DE-A904-0ABD36ACF30E}"/>
                  </a:ext>
                </a:extLst>
              </p:cNvPr>
              <p:cNvSpPr/>
              <p:nvPr/>
            </p:nvSpPr>
            <p:spPr>
              <a:xfrm flipV="1">
                <a:off x="8598221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91" name="组合 90">
              <a:extLst>
                <a:ext uri="{FF2B5EF4-FFF2-40B4-BE49-F238E27FC236}">
                  <a16:creationId xmlns:a16="http://schemas.microsoft.com/office/drawing/2014/main" id="{E450818C-14CA-499D-A687-1E1FA6085F79}"/>
                </a:ext>
              </a:extLst>
            </p:cNvPr>
            <p:cNvGrpSpPr/>
            <p:nvPr/>
          </p:nvGrpSpPr>
          <p:grpSpPr>
            <a:xfrm>
              <a:off x="6395399" y="5794479"/>
              <a:ext cx="2614863" cy="112642"/>
              <a:chOff x="6096000" y="8041761"/>
              <a:chExt cx="2614863" cy="112642"/>
            </a:xfrm>
            <a:grpFill/>
          </p:grpSpPr>
          <p:sp>
            <p:nvSpPr>
              <p:cNvPr id="92" name="椭圆 91">
                <a:extLst>
                  <a:ext uri="{FF2B5EF4-FFF2-40B4-BE49-F238E27FC236}">
                    <a16:creationId xmlns:a16="http://schemas.microsoft.com/office/drawing/2014/main" id="{C7094BD4-ABB4-4B03-9E93-3ADD7502100A}"/>
                  </a:ext>
                </a:extLst>
              </p:cNvPr>
              <p:cNvSpPr/>
              <p:nvPr/>
            </p:nvSpPr>
            <p:spPr>
              <a:xfrm flipV="1">
                <a:off x="609600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93" name="椭圆 92">
                <a:extLst>
                  <a:ext uri="{FF2B5EF4-FFF2-40B4-BE49-F238E27FC236}">
                    <a16:creationId xmlns:a16="http://schemas.microsoft.com/office/drawing/2014/main" id="{4963AF72-065F-4535-9DB1-EC737D690E9F}"/>
                  </a:ext>
                </a:extLst>
              </p:cNvPr>
              <p:cNvSpPr/>
              <p:nvPr/>
            </p:nvSpPr>
            <p:spPr>
              <a:xfrm flipV="1">
                <a:off x="640877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94" name="椭圆 93">
                <a:extLst>
                  <a:ext uri="{FF2B5EF4-FFF2-40B4-BE49-F238E27FC236}">
                    <a16:creationId xmlns:a16="http://schemas.microsoft.com/office/drawing/2014/main" id="{6D47F51B-EE61-4B70-B2BB-0BF0632B9663}"/>
                  </a:ext>
                </a:extLst>
              </p:cNvPr>
              <p:cNvSpPr/>
              <p:nvPr/>
            </p:nvSpPr>
            <p:spPr>
              <a:xfrm flipV="1">
                <a:off x="672155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95" name="椭圆 94">
                <a:extLst>
                  <a:ext uri="{FF2B5EF4-FFF2-40B4-BE49-F238E27FC236}">
                    <a16:creationId xmlns:a16="http://schemas.microsoft.com/office/drawing/2014/main" id="{691995C5-3E36-4E0D-93F7-B1D18BC166A1}"/>
                  </a:ext>
                </a:extLst>
              </p:cNvPr>
              <p:cNvSpPr/>
              <p:nvPr/>
            </p:nvSpPr>
            <p:spPr>
              <a:xfrm flipV="1">
                <a:off x="7034334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96" name="椭圆 95">
                <a:extLst>
                  <a:ext uri="{FF2B5EF4-FFF2-40B4-BE49-F238E27FC236}">
                    <a16:creationId xmlns:a16="http://schemas.microsoft.com/office/drawing/2014/main" id="{56F575C9-7ED6-4311-AF9E-A487C010C519}"/>
                  </a:ext>
                </a:extLst>
              </p:cNvPr>
              <p:cNvSpPr/>
              <p:nvPr/>
            </p:nvSpPr>
            <p:spPr>
              <a:xfrm flipV="1">
                <a:off x="7347112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97" name="椭圆 96">
                <a:extLst>
                  <a:ext uri="{FF2B5EF4-FFF2-40B4-BE49-F238E27FC236}">
                    <a16:creationId xmlns:a16="http://schemas.microsoft.com/office/drawing/2014/main" id="{5D121046-79ED-4CDA-9C9B-4A584A58B48C}"/>
                  </a:ext>
                </a:extLst>
              </p:cNvPr>
              <p:cNvSpPr/>
              <p:nvPr/>
            </p:nvSpPr>
            <p:spPr>
              <a:xfrm flipV="1">
                <a:off x="765989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98" name="椭圆 97">
                <a:extLst>
                  <a:ext uri="{FF2B5EF4-FFF2-40B4-BE49-F238E27FC236}">
                    <a16:creationId xmlns:a16="http://schemas.microsoft.com/office/drawing/2014/main" id="{ABE024E3-6F4B-421C-87C7-1846397A701A}"/>
                  </a:ext>
                </a:extLst>
              </p:cNvPr>
              <p:cNvSpPr/>
              <p:nvPr/>
            </p:nvSpPr>
            <p:spPr>
              <a:xfrm flipV="1">
                <a:off x="797266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99" name="椭圆 98">
                <a:extLst>
                  <a:ext uri="{FF2B5EF4-FFF2-40B4-BE49-F238E27FC236}">
                    <a16:creationId xmlns:a16="http://schemas.microsoft.com/office/drawing/2014/main" id="{2FE35688-4C66-428D-9B53-E30C68C1AED3}"/>
                  </a:ext>
                </a:extLst>
              </p:cNvPr>
              <p:cNvSpPr/>
              <p:nvPr/>
            </p:nvSpPr>
            <p:spPr>
              <a:xfrm flipV="1">
                <a:off x="828544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100" name="椭圆 99">
                <a:extLst>
                  <a:ext uri="{FF2B5EF4-FFF2-40B4-BE49-F238E27FC236}">
                    <a16:creationId xmlns:a16="http://schemas.microsoft.com/office/drawing/2014/main" id="{0C56150F-0F3B-4C95-904C-F7C039045B86}"/>
                  </a:ext>
                </a:extLst>
              </p:cNvPr>
              <p:cNvSpPr/>
              <p:nvPr/>
            </p:nvSpPr>
            <p:spPr>
              <a:xfrm flipV="1">
                <a:off x="8598221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101" name="组合 100">
              <a:extLst>
                <a:ext uri="{FF2B5EF4-FFF2-40B4-BE49-F238E27FC236}">
                  <a16:creationId xmlns:a16="http://schemas.microsoft.com/office/drawing/2014/main" id="{A9A76A48-DFD8-4600-B0C7-D108D9D69E42}"/>
                </a:ext>
              </a:extLst>
            </p:cNvPr>
            <p:cNvGrpSpPr/>
            <p:nvPr/>
          </p:nvGrpSpPr>
          <p:grpSpPr>
            <a:xfrm>
              <a:off x="6395399" y="6057204"/>
              <a:ext cx="2614863" cy="112642"/>
              <a:chOff x="6096000" y="8041761"/>
              <a:chExt cx="2614863" cy="112642"/>
            </a:xfrm>
            <a:grpFill/>
          </p:grpSpPr>
          <p:sp>
            <p:nvSpPr>
              <p:cNvPr id="102" name="椭圆 101">
                <a:extLst>
                  <a:ext uri="{FF2B5EF4-FFF2-40B4-BE49-F238E27FC236}">
                    <a16:creationId xmlns:a16="http://schemas.microsoft.com/office/drawing/2014/main" id="{E2B20331-A2FE-4F8F-945B-5E26E7959812}"/>
                  </a:ext>
                </a:extLst>
              </p:cNvPr>
              <p:cNvSpPr/>
              <p:nvPr/>
            </p:nvSpPr>
            <p:spPr>
              <a:xfrm flipV="1">
                <a:off x="609600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103" name="椭圆 102">
                <a:extLst>
                  <a:ext uri="{FF2B5EF4-FFF2-40B4-BE49-F238E27FC236}">
                    <a16:creationId xmlns:a16="http://schemas.microsoft.com/office/drawing/2014/main" id="{31C490E3-7AF6-48F7-A7F0-90C66AF91476}"/>
                  </a:ext>
                </a:extLst>
              </p:cNvPr>
              <p:cNvSpPr/>
              <p:nvPr/>
            </p:nvSpPr>
            <p:spPr>
              <a:xfrm flipV="1">
                <a:off x="640877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104" name="椭圆 103">
                <a:extLst>
                  <a:ext uri="{FF2B5EF4-FFF2-40B4-BE49-F238E27FC236}">
                    <a16:creationId xmlns:a16="http://schemas.microsoft.com/office/drawing/2014/main" id="{929621AB-C025-41B5-8726-71B45CEF6292}"/>
                  </a:ext>
                </a:extLst>
              </p:cNvPr>
              <p:cNvSpPr/>
              <p:nvPr/>
            </p:nvSpPr>
            <p:spPr>
              <a:xfrm flipV="1">
                <a:off x="672155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105" name="椭圆 104">
                <a:extLst>
                  <a:ext uri="{FF2B5EF4-FFF2-40B4-BE49-F238E27FC236}">
                    <a16:creationId xmlns:a16="http://schemas.microsoft.com/office/drawing/2014/main" id="{4FB795B1-7167-4356-9CEE-A9B4F3F833DF}"/>
                  </a:ext>
                </a:extLst>
              </p:cNvPr>
              <p:cNvSpPr/>
              <p:nvPr/>
            </p:nvSpPr>
            <p:spPr>
              <a:xfrm flipV="1">
                <a:off x="7034334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106" name="椭圆 105">
                <a:extLst>
                  <a:ext uri="{FF2B5EF4-FFF2-40B4-BE49-F238E27FC236}">
                    <a16:creationId xmlns:a16="http://schemas.microsoft.com/office/drawing/2014/main" id="{525C5637-DED6-4FD8-8D56-84229EEE8C75}"/>
                  </a:ext>
                </a:extLst>
              </p:cNvPr>
              <p:cNvSpPr/>
              <p:nvPr/>
            </p:nvSpPr>
            <p:spPr>
              <a:xfrm flipV="1">
                <a:off x="7347112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107" name="椭圆 106">
                <a:extLst>
                  <a:ext uri="{FF2B5EF4-FFF2-40B4-BE49-F238E27FC236}">
                    <a16:creationId xmlns:a16="http://schemas.microsoft.com/office/drawing/2014/main" id="{5163D196-2478-4CA1-BBF2-55899BA6B215}"/>
                  </a:ext>
                </a:extLst>
              </p:cNvPr>
              <p:cNvSpPr/>
              <p:nvPr/>
            </p:nvSpPr>
            <p:spPr>
              <a:xfrm flipV="1">
                <a:off x="765989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108" name="椭圆 107">
                <a:extLst>
                  <a:ext uri="{FF2B5EF4-FFF2-40B4-BE49-F238E27FC236}">
                    <a16:creationId xmlns:a16="http://schemas.microsoft.com/office/drawing/2014/main" id="{58948413-4DA1-4547-9540-56AA7036E855}"/>
                  </a:ext>
                </a:extLst>
              </p:cNvPr>
              <p:cNvSpPr/>
              <p:nvPr/>
            </p:nvSpPr>
            <p:spPr>
              <a:xfrm flipV="1">
                <a:off x="797266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109" name="椭圆 108">
                <a:extLst>
                  <a:ext uri="{FF2B5EF4-FFF2-40B4-BE49-F238E27FC236}">
                    <a16:creationId xmlns:a16="http://schemas.microsoft.com/office/drawing/2014/main" id="{4F506669-070B-4EF3-A07A-0DC52F8BB935}"/>
                  </a:ext>
                </a:extLst>
              </p:cNvPr>
              <p:cNvSpPr/>
              <p:nvPr/>
            </p:nvSpPr>
            <p:spPr>
              <a:xfrm flipV="1">
                <a:off x="828544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110" name="椭圆 109">
                <a:extLst>
                  <a:ext uri="{FF2B5EF4-FFF2-40B4-BE49-F238E27FC236}">
                    <a16:creationId xmlns:a16="http://schemas.microsoft.com/office/drawing/2014/main" id="{270AA04F-4486-4C9E-838F-C07A8A15F023}"/>
                  </a:ext>
                </a:extLst>
              </p:cNvPr>
              <p:cNvSpPr/>
              <p:nvPr/>
            </p:nvSpPr>
            <p:spPr>
              <a:xfrm flipV="1">
                <a:off x="8598221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111" name="组合 110">
              <a:extLst>
                <a:ext uri="{FF2B5EF4-FFF2-40B4-BE49-F238E27FC236}">
                  <a16:creationId xmlns:a16="http://schemas.microsoft.com/office/drawing/2014/main" id="{3273F48F-3458-4B2B-8DA9-790824B95CCA}"/>
                </a:ext>
              </a:extLst>
            </p:cNvPr>
            <p:cNvGrpSpPr/>
            <p:nvPr/>
          </p:nvGrpSpPr>
          <p:grpSpPr>
            <a:xfrm>
              <a:off x="6395399" y="6319929"/>
              <a:ext cx="2614863" cy="112642"/>
              <a:chOff x="6096000" y="8041761"/>
              <a:chExt cx="2614863" cy="112642"/>
            </a:xfrm>
            <a:grpFill/>
          </p:grpSpPr>
          <p:sp>
            <p:nvSpPr>
              <p:cNvPr id="112" name="椭圆 111">
                <a:extLst>
                  <a:ext uri="{FF2B5EF4-FFF2-40B4-BE49-F238E27FC236}">
                    <a16:creationId xmlns:a16="http://schemas.microsoft.com/office/drawing/2014/main" id="{5C7AAE78-6F77-41F4-BD60-E6CFC3AC3C01}"/>
                  </a:ext>
                </a:extLst>
              </p:cNvPr>
              <p:cNvSpPr/>
              <p:nvPr/>
            </p:nvSpPr>
            <p:spPr>
              <a:xfrm flipV="1">
                <a:off x="609600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113" name="椭圆 112">
                <a:extLst>
                  <a:ext uri="{FF2B5EF4-FFF2-40B4-BE49-F238E27FC236}">
                    <a16:creationId xmlns:a16="http://schemas.microsoft.com/office/drawing/2014/main" id="{D651A071-B66D-453F-9A25-E4970CD78453}"/>
                  </a:ext>
                </a:extLst>
              </p:cNvPr>
              <p:cNvSpPr/>
              <p:nvPr/>
            </p:nvSpPr>
            <p:spPr>
              <a:xfrm flipV="1">
                <a:off x="640877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114" name="椭圆 113">
                <a:extLst>
                  <a:ext uri="{FF2B5EF4-FFF2-40B4-BE49-F238E27FC236}">
                    <a16:creationId xmlns:a16="http://schemas.microsoft.com/office/drawing/2014/main" id="{4E86B0A1-3ED9-4524-A25F-6C0BC56FC95D}"/>
                  </a:ext>
                </a:extLst>
              </p:cNvPr>
              <p:cNvSpPr/>
              <p:nvPr/>
            </p:nvSpPr>
            <p:spPr>
              <a:xfrm flipV="1">
                <a:off x="672155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115" name="椭圆 114">
                <a:extLst>
                  <a:ext uri="{FF2B5EF4-FFF2-40B4-BE49-F238E27FC236}">
                    <a16:creationId xmlns:a16="http://schemas.microsoft.com/office/drawing/2014/main" id="{2B6231CC-FCCC-4E04-A212-91460614D015}"/>
                  </a:ext>
                </a:extLst>
              </p:cNvPr>
              <p:cNvSpPr/>
              <p:nvPr/>
            </p:nvSpPr>
            <p:spPr>
              <a:xfrm flipV="1">
                <a:off x="7034334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116" name="椭圆 115">
                <a:extLst>
                  <a:ext uri="{FF2B5EF4-FFF2-40B4-BE49-F238E27FC236}">
                    <a16:creationId xmlns:a16="http://schemas.microsoft.com/office/drawing/2014/main" id="{A14B48F5-4A42-4A3D-8AEE-BA2251CD9610}"/>
                  </a:ext>
                </a:extLst>
              </p:cNvPr>
              <p:cNvSpPr/>
              <p:nvPr/>
            </p:nvSpPr>
            <p:spPr>
              <a:xfrm flipV="1">
                <a:off x="7347112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117" name="椭圆 116">
                <a:extLst>
                  <a:ext uri="{FF2B5EF4-FFF2-40B4-BE49-F238E27FC236}">
                    <a16:creationId xmlns:a16="http://schemas.microsoft.com/office/drawing/2014/main" id="{0F80F82B-99F0-4E6D-A4A6-77F6FA7A1B94}"/>
                  </a:ext>
                </a:extLst>
              </p:cNvPr>
              <p:cNvSpPr/>
              <p:nvPr/>
            </p:nvSpPr>
            <p:spPr>
              <a:xfrm flipV="1">
                <a:off x="765989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118" name="椭圆 117">
                <a:extLst>
                  <a:ext uri="{FF2B5EF4-FFF2-40B4-BE49-F238E27FC236}">
                    <a16:creationId xmlns:a16="http://schemas.microsoft.com/office/drawing/2014/main" id="{A2B85FA4-0326-4E05-A47C-841EF94206D1}"/>
                  </a:ext>
                </a:extLst>
              </p:cNvPr>
              <p:cNvSpPr/>
              <p:nvPr/>
            </p:nvSpPr>
            <p:spPr>
              <a:xfrm flipV="1">
                <a:off x="797266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119" name="椭圆 118">
                <a:extLst>
                  <a:ext uri="{FF2B5EF4-FFF2-40B4-BE49-F238E27FC236}">
                    <a16:creationId xmlns:a16="http://schemas.microsoft.com/office/drawing/2014/main" id="{03C9EAB4-244F-430C-8F1F-3E2D19011B27}"/>
                  </a:ext>
                </a:extLst>
              </p:cNvPr>
              <p:cNvSpPr/>
              <p:nvPr/>
            </p:nvSpPr>
            <p:spPr>
              <a:xfrm flipV="1">
                <a:off x="828544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120" name="椭圆 119">
                <a:extLst>
                  <a:ext uri="{FF2B5EF4-FFF2-40B4-BE49-F238E27FC236}">
                    <a16:creationId xmlns:a16="http://schemas.microsoft.com/office/drawing/2014/main" id="{E7873277-3288-4009-8321-EAE86646A0ED}"/>
                  </a:ext>
                </a:extLst>
              </p:cNvPr>
              <p:cNvSpPr/>
              <p:nvPr/>
            </p:nvSpPr>
            <p:spPr>
              <a:xfrm flipV="1">
                <a:off x="8598221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121" name="组合 120">
              <a:extLst>
                <a:ext uri="{FF2B5EF4-FFF2-40B4-BE49-F238E27FC236}">
                  <a16:creationId xmlns:a16="http://schemas.microsoft.com/office/drawing/2014/main" id="{22816530-93A6-4B8D-8127-3631673686C3}"/>
                </a:ext>
              </a:extLst>
            </p:cNvPr>
            <p:cNvGrpSpPr/>
            <p:nvPr/>
          </p:nvGrpSpPr>
          <p:grpSpPr>
            <a:xfrm>
              <a:off x="6395399" y="6582654"/>
              <a:ext cx="2614863" cy="112642"/>
              <a:chOff x="6096000" y="8041761"/>
              <a:chExt cx="2614863" cy="112642"/>
            </a:xfrm>
            <a:grpFill/>
          </p:grpSpPr>
          <p:sp>
            <p:nvSpPr>
              <p:cNvPr id="122" name="椭圆 121">
                <a:extLst>
                  <a:ext uri="{FF2B5EF4-FFF2-40B4-BE49-F238E27FC236}">
                    <a16:creationId xmlns:a16="http://schemas.microsoft.com/office/drawing/2014/main" id="{6C168D54-C3D7-43BD-9A1A-4FC3FB7127FE}"/>
                  </a:ext>
                </a:extLst>
              </p:cNvPr>
              <p:cNvSpPr/>
              <p:nvPr/>
            </p:nvSpPr>
            <p:spPr>
              <a:xfrm flipV="1">
                <a:off x="609600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123" name="椭圆 122">
                <a:extLst>
                  <a:ext uri="{FF2B5EF4-FFF2-40B4-BE49-F238E27FC236}">
                    <a16:creationId xmlns:a16="http://schemas.microsoft.com/office/drawing/2014/main" id="{BC25A09F-5662-4A7E-BE61-79567D6F5A47}"/>
                  </a:ext>
                </a:extLst>
              </p:cNvPr>
              <p:cNvSpPr/>
              <p:nvPr/>
            </p:nvSpPr>
            <p:spPr>
              <a:xfrm flipV="1">
                <a:off x="640877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124" name="椭圆 123">
                <a:extLst>
                  <a:ext uri="{FF2B5EF4-FFF2-40B4-BE49-F238E27FC236}">
                    <a16:creationId xmlns:a16="http://schemas.microsoft.com/office/drawing/2014/main" id="{CCB45B3D-E1B7-4E94-9A35-4EB583AE5C0E}"/>
                  </a:ext>
                </a:extLst>
              </p:cNvPr>
              <p:cNvSpPr/>
              <p:nvPr/>
            </p:nvSpPr>
            <p:spPr>
              <a:xfrm flipV="1">
                <a:off x="672155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125" name="椭圆 124">
                <a:extLst>
                  <a:ext uri="{FF2B5EF4-FFF2-40B4-BE49-F238E27FC236}">
                    <a16:creationId xmlns:a16="http://schemas.microsoft.com/office/drawing/2014/main" id="{37337BA7-CD9B-419F-A24F-BD5DC08AAD7E}"/>
                  </a:ext>
                </a:extLst>
              </p:cNvPr>
              <p:cNvSpPr/>
              <p:nvPr/>
            </p:nvSpPr>
            <p:spPr>
              <a:xfrm flipV="1">
                <a:off x="7034334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126" name="椭圆 125">
                <a:extLst>
                  <a:ext uri="{FF2B5EF4-FFF2-40B4-BE49-F238E27FC236}">
                    <a16:creationId xmlns:a16="http://schemas.microsoft.com/office/drawing/2014/main" id="{AC5778A0-0E0B-4403-8A8E-207DBE08F251}"/>
                  </a:ext>
                </a:extLst>
              </p:cNvPr>
              <p:cNvSpPr/>
              <p:nvPr/>
            </p:nvSpPr>
            <p:spPr>
              <a:xfrm flipV="1">
                <a:off x="7347112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127" name="椭圆 126">
                <a:extLst>
                  <a:ext uri="{FF2B5EF4-FFF2-40B4-BE49-F238E27FC236}">
                    <a16:creationId xmlns:a16="http://schemas.microsoft.com/office/drawing/2014/main" id="{92F3C985-4D7F-449E-B0C2-AB21487133B1}"/>
                  </a:ext>
                </a:extLst>
              </p:cNvPr>
              <p:cNvSpPr/>
              <p:nvPr/>
            </p:nvSpPr>
            <p:spPr>
              <a:xfrm flipV="1">
                <a:off x="765989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128" name="椭圆 127">
                <a:extLst>
                  <a:ext uri="{FF2B5EF4-FFF2-40B4-BE49-F238E27FC236}">
                    <a16:creationId xmlns:a16="http://schemas.microsoft.com/office/drawing/2014/main" id="{CAF9FD36-CD40-4233-A2E2-76C27E0F7BC4}"/>
                  </a:ext>
                </a:extLst>
              </p:cNvPr>
              <p:cNvSpPr/>
              <p:nvPr/>
            </p:nvSpPr>
            <p:spPr>
              <a:xfrm flipV="1">
                <a:off x="797266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129" name="椭圆 128">
                <a:extLst>
                  <a:ext uri="{FF2B5EF4-FFF2-40B4-BE49-F238E27FC236}">
                    <a16:creationId xmlns:a16="http://schemas.microsoft.com/office/drawing/2014/main" id="{A8E1BA16-5F5A-4B55-BC0E-99640A10BFF0}"/>
                  </a:ext>
                </a:extLst>
              </p:cNvPr>
              <p:cNvSpPr/>
              <p:nvPr/>
            </p:nvSpPr>
            <p:spPr>
              <a:xfrm flipV="1">
                <a:off x="828544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130" name="椭圆 129">
                <a:extLst>
                  <a:ext uri="{FF2B5EF4-FFF2-40B4-BE49-F238E27FC236}">
                    <a16:creationId xmlns:a16="http://schemas.microsoft.com/office/drawing/2014/main" id="{ADB941EC-0D57-41EE-9124-2942F2646317}"/>
                  </a:ext>
                </a:extLst>
              </p:cNvPr>
              <p:cNvSpPr/>
              <p:nvPr/>
            </p:nvSpPr>
            <p:spPr>
              <a:xfrm flipV="1">
                <a:off x="8598221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131" name="组合 130">
              <a:extLst>
                <a:ext uri="{FF2B5EF4-FFF2-40B4-BE49-F238E27FC236}">
                  <a16:creationId xmlns:a16="http://schemas.microsoft.com/office/drawing/2014/main" id="{B7D1E5CA-6072-4ABB-B64C-4108BEACF2F1}"/>
                </a:ext>
              </a:extLst>
            </p:cNvPr>
            <p:cNvGrpSpPr/>
            <p:nvPr/>
          </p:nvGrpSpPr>
          <p:grpSpPr>
            <a:xfrm>
              <a:off x="6395399" y="6845379"/>
              <a:ext cx="2614863" cy="112642"/>
              <a:chOff x="6096000" y="8041761"/>
              <a:chExt cx="2614863" cy="112642"/>
            </a:xfrm>
            <a:grpFill/>
          </p:grpSpPr>
          <p:sp>
            <p:nvSpPr>
              <p:cNvPr id="132" name="椭圆 131">
                <a:extLst>
                  <a:ext uri="{FF2B5EF4-FFF2-40B4-BE49-F238E27FC236}">
                    <a16:creationId xmlns:a16="http://schemas.microsoft.com/office/drawing/2014/main" id="{AE70EA56-7A30-462D-953B-DE097EF26C88}"/>
                  </a:ext>
                </a:extLst>
              </p:cNvPr>
              <p:cNvSpPr/>
              <p:nvPr/>
            </p:nvSpPr>
            <p:spPr>
              <a:xfrm flipV="1">
                <a:off x="609600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133" name="椭圆 132">
                <a:extLst>
                  <a:ext uri="{FF2B5EF4-FFF2-40B4-BE49-F238E27FC236}">
                    <a16:creationId xmlns:a16="http://schemas.microsoft.com/office/drawing/2014/main" id="{45281A40-C881-485E-B701-7D8FB9C82F32}"/>
                  </a:ext>
                </a:extLst>
              </p:cNvPr>
              <p:cNvSpPr/>
              <p:nvPr/>
            </p:nvSpPr>
            <p:spPr>
              <a:xfrm flipV="1">
                <a:off x="640877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134" name="椭圆 133">
                <a:extLst>
                  <a:ext uri="{FF2B5EF4-FFF2-40B4-BE49-F238E27FC236}">
                    <a16:creationId xmlns:a16="http://schemas.microsoft.com/office/drawing/2014/main" id="{4F0228BB-96A6-403B-BDB9-2395AC71D99B}"/>
                  </a:ext>
                </a:extLst>
              </p:cNvPr>
              <p:cNvSpPr/>
              <p:nvPr/>
            </p:nvSpPr>
            <p:spPr>
              <a:xfrm flipV="1">
                <a:off x="672155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135" name="椭圆 134">
                <a:extLst>
                  <a:ext uri="{FF2B5EF4-FFF2-40B4-BE49-F238E27FC236}">
                    <a16:creationId xmlns:a16="http://schemas.microsoft.com/office/drawing/2014/main" id="{E8FD4A86-4866-4649-B488-62BFA6D9C8F0}"/>
                  </a:ext>
                </a:extLst>
              </p:cNvPr>
              <p:cNvSpPr/>
              <p:nvPr/>
            </p:nvSpPr>
            <p:spPr>
              <a:xfrm flipV="1">
                <a:off x="7034334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136" name="椭圆 135">
                <a:extLst>
                  <a:ext uri="{FF2B5EF4-FFF2-40B4-BE49-F238E27FC236}">
                    <a16:creationId xmlns:a16="http://schemas.microsoft.com/office/drawing/2014/main" id="{DECDC5EA-46EC-4FFE-A3A6-BA66CEC98C0E}"/>
                  </a:ext>
                </a:extLst>
              </p:cNvPr>
              <p:cNvSpPr/>
              <p:nvPr/>
            </p:nvSpPr>
            <p:spPr>
              <a:xfrm flipV="1">
                <a:off x="7347112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137" name="椭圆 136">
                <a:extLst>
                  <a:ext uri="{FF2B5EF4-FFF2-40B4-BE49-F238E27FC236}">
                    <a16:creationId xmlns:a16="http://schemas.microsoft.com/office/drawing/2014/main" id="{66DC969C-8DFF-4502-A5D9-DD3D02ACB913}"/>
                  </a:ext>
                </a:extLst>
              </p:cNvPr>
              <p:cNvSpPr/>
              <p:nvPr/>
            </p:nvSpPr>
            <p:spPr>
              <a:xfrm flipV="1">
                <a:off x="765989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138" name="椭圆 137">
                <a:extLst>
                  <a:ext uri="{FF2B5EF4-FFF2-40B4-BE49-F238E27FC236}">
                    <a16:creationId xmlns:a16="http://schemas.microsoft.com/office/drawing/2014/main" id="{73808B35-AABF-4CCB-902D-254E8BBCFF91}"/>
                  </a:ext>
                </a:extLst>
              </p:cNvPr>
              <p:cNvSpPr/>
              <p:nvPr/>
            </p:nvSpPr>
            <p:spPr>
              <a:xfrm flipV="1">
                <a:off x="797266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139" name="椭圆 138">
                <a:extLst>
                  <a:ext uri="{FF2B5EF4-FFF2-40B4-BE49-F238E27FC236}">
                    <a16:creationId xmlns:a16="http://schemas.microsoft.com/office/drawing/2014/main" id="{B629F659-14DD-4FE1-9302-5217B229F4EB}"/>
                  </a:ext>
                </a:extLst>
              </p:cNvPr>
              <p:cNvSpPr/>
              <p:nvPr/>
            </p:nvSpPr>
            <p:spPr>
              <a:xfrm flipV="1">
                <a:off x="828544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140" name="椭圆 139">
                <a:extLst>
                  <a:ext uri="{FF2B5EF4-FFF2-40B4-BE49-F238E27FC236}">
                    <a16:creationId xmlns:a16="http://schemas.microsoft.com/office/drawing/2014/main" id="{21FA258C-96A9-4F31-9A49-B145BADBF7A5}"/>
                  </a:ext>
                </a:extLst>
              </p:cNvPr>
              <p:cNvSpPr/>
              <p:nvPr/>
            </p:nvSpPr>
            <p:spPr>
              <a:xfrm flipV="1">
                <a:off x="8598221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141" name="组合 140">
              <a:extLst>
                <a:ext uri="{FF2B5EF4-FFF2-40B4-BE49-F238E27FC236}">
                  <a16:creationId xmlns:a16="http://schemas.microsoft.com/office/drawing/2014/main" id="{1B3A6711-220C-46CD-89B7-C4BD0B9C718B}"/>
                </a:ext>
              </a:extLst>
            </p:cNvPr>
            <p:cNvGrpSpPr/>
            <p:nvPr/>
          </p:nvGrpSpPr>
          <p:grpSpPr>
            <a:xfrm>
              <a:off x="6395399" y="7108104"/>
              <a:ext cx="2614863" cy="112642"/>
              <a:chOff x="6096000" y="8041761"/>
              <a:chExt cx="2614863" cy="112642"/>
            </a:xfrm>
            <a:grpFill/>
          </p:grpSpPr>
          <p:sp>
            <p:nvSpPr>
              <p:cNvPr id="142" name="椭圆 141">
                <a:extLst>
                  <a:ext uri="{FF2B5EF4-FFF2-40B4-BE49-F238E27FC236}">
                    <a16:creationId xmlns:a16="http://schemas.microsoft.com/office/drawing/2014/main" id="{9E8234C8-E2BC-4507-9FAE-112A6A17859F}"/>
                  </a:ext>
                </a:extLst>
              </p:cNvPr>
              <p:cNvSpPr/>
              <p:nvPr/>
            </p:nvSpPr>
            <p:spPr>
              <a:xfrm flipV="1">
                <a:off x="609600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143" name="椭圆 142">
                <a:extLst>
                  <a:ext uri="{FF2B5EF4-FFF2-40B4-BE49-F238E27FC236}">
                    <a16:creationId xmlns:a16="http://schemas.microsoft.com/office/drawing/2014/main" id="{59D12C92-5FCC-48BE-B9F5-75557071EB4A}"/>
                  </a:ext>
                </a:extLst>
              </p:cNvPr>
              <p:cNvSpPr/>
              <p:nvPr/>
            </p:nvSpPr>
            <p:spPr>
              <a:xfrm flipV="1">
                <a:off x="640877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144" name="椭圆 143">
                <a:extLst>
                  <a:ext uri="{FF2B5EF4-FFF2-40B4-BE49-F238E27FC236}">
                    <a16:creationId xmlns:a16="http://schemas.microsoft.com/office/drawing/2014/main" id="{7292DC5E-9EE1-42F2-84A0-084E952D0F06}"/>
                  </a:ext>
                </a:extLst>
              </p:cNvPr>
              <p:cNvSpPr/>
              <p:nvPr/>
            </p:nvSpPr>
            <p:spPr>
              <a:xfrm flipV="1">
                <a:off x="672155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145" name="椭圆 144">
                <a:extLst>
                  <a:ext uri="{FF2B5EF4-FFF2-40B4-BE49-F238E27FC236}">
                    <a16:creationId xmlns:a16="http://schemas.microsoft.com/office/drawing/2014/main" id="{B24B575C-3BCF-4F27-8EC6-534444DF08A2}"/>
                  </a:ext>
                </a:extLst>
              </p:cNvPr>
              <p:cNvSpPr/>
              <p:nvPr/>
            </p:nvSpPr>
            <p:spPr>
              <a:xfrm flipV="1">
                <a:off x="7034334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146" name="椭圆 145">
                <a:extLst>
                  <a:ext uri="{FF2B5EF4-FFF2-40B4-BE49-F238E27FC236}">
                    <a16:creationId xmlns:a16="http://schemas.microsoft.com/office/drawing/2014/main" id="{4F655744-CAA1-4D5E-9409-665A69363B90}"/>
                  </a:ext>
                </a:extLst>
              </p:cNvPr>
              <p:cNvSpPr/>
              <p:nvPr/>
            </p:nvSpPr>
            <p:spPr>
              <a:xfrm flipV="1">
                <a:off x="7347112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147" name="椭圆 146">
                <a:extLst>
                  <a:ext uri="{FF2B5EF4-FFF2-40B4-BE49-F238E27FC236}">
                    <a16:creationId xmlns:a16="http://schemas.microsoft.com/office/drawing/2014/main" id="{44F5F0BB-3E5F-4270-89FB-483DB2ADE46D}"/>
                  </a:ext>
                </a:extLst>
              </p:cNvPr>
              <p:cNvSpPr/>
              <p:nvPr/>
            </p:nvSpPr>
            <p:spPr>
              <a:xfrm flipV="1">
                <a:off x="765989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148" name="椭圆 147">
                <a:extLst>
                  <a:ext uri="{FF2B5EF4-FFF2-40B4-BE49-F238E27FC236}">
                    <a16:creationId xmlns:a16="http://schemas.microsoft.com/office/drawing/2014/main" id="{3071BE81-ECF9-456A-86C1-D61467E31195}"/>
                  </a:ext>
                </a:extLst>
              </p:cNvPr>
              <p:cNvSpPr/>
              <p:nvPr/>
            </p:nvSpPr>
            <p:spPr>
              <a:xfrm flipV="1">
                <a:off x="797266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149" name="椭圆 148">
                <a:extLst>
                  <a:ext uri="{FF2B5EF4-FFF2-40B4-BE49-F238E27FC236}">
                    <a16:creationId xmlns:a16="http://schemas.microsoft.com/office/drawing/2014/main" id="{87D0756C-C7F9-45A8-8AE8-ABE90EBD9481}"/>
                  </a:ext>
                </a:extLst>
              </p:cNvPr>
              <p:cNvSpPr/>
              <p:nvPr/>
            </p:nvSpPr>
            <p:spPr>
              <a:xfrm flipV="1">
                <a:off x="828544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150" name="椭圆 149">
                <a:extLst>
                  <a:ext uri="{FF2B5EF4-FFF2-40B4-BE49-F238E27FC236}">
                    <a16:creationId xmlns:a16="http://schemas.microsoft.com/office/drawing/2014/main" id="{FCF278C7-F01E-40C0-83FB-1C5F90771ECF}"/>
                  </a:ext>
                </a:extLst>
              </p:cNvPr>
              <p:cNvSpPr/>
              <p:nvPr/>
            </p:nvSpPr>
            <p:spPr>
              <a:xfrm flipV="1">
                <a:off x="8598221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151" name="组合 150">
              <a:extLst>
                <a:ext uri="{FF2B5EF4-FFF2-40B4-BE49-F238E27FC236}">
                  <a16:creationId xmlns:a16="http://schemas.microsoft.com/office/drawing/2014/main" id="{7EC463E3-454A-4BCC-AC3C-7726F22A3E63}"/>
                </a:ext>
              </a:extLst>
            </p:cNvPr>
            <p:cNvGrpSpPr/>
            <p:nvPr/>
          </p:nvGrpSpPr>
          <p:grpSpPr>
            <a:xfrm>
              <a:off x="6395399" y="7370825"/>
              <a:ext cx="2614863" cy="112642"/>
              <a:chOff x="6096000" y="8041761"/>
              <a:chExt cx="2614863" cy="112642"/>
            </a:xfrm>
            <a:grpFill/>
          </p:grpSpPr>
          <p:sp>
            <p:nvSpPr>
              <p:cNvPr id="152" name="椭圆 151">
                <a:extLst>
                  <a:ext uri="{FF2B5EF4-FFF2-40B4-BE49-F238E27FC236}">
                    <a16:creationId xmlns:a16="http://schemas.microsoft.com/office/drawing/2014/main" id="{A59E5620-941F-4DF3-A3E5-19799B137A2D}"/>
                  </a:ext>
                </a:extLst>
              </p:cNvPr>
              <p:cNvSpPr/>
              <p:nvPr/>
            </p:nvSpPr>
            <p:spPr>
              <a:xfrm flipV="1">
                <a:off x="609600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153" name="椭圆 152">
                <a:extLst>
                  <a:ext uri="{FF2B5EF4-FFF2-40B4-BE49-F238E27FC236}">
                    <a16:creationId xmlns:a16="http://schemas.microsoft.com/office/drawing/2014/main" id="{811F04FA-503A-4976-B6E6-0F1522DD6FF3}"/>
                  </a:ext>
                </a:extLst>
              </p:cNvPr>
              <p:cNvSpPr/>
              <p:nvPr/>
            </p:nvSpPr>
            <p:spPr>
              <a:xfrm flipV="1">
                <a:off x="640877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154" name="椭圆 153">
                <a:extLst>
                  <a:ext uri="{FF2B5EF4-FFF2-40B4-BE49-F238E27FC236}">
                    <a16:creationId xmlns:a16="http://schemas.microsoft.com/office/drawing/2014/main" id="{2F229444-2FA0-4B0D-B65E-98387DA9AB28}"/>
                  </a:ext>
                </a:extLst>
              </p:cNvPr>
              <p:cNvSpPr/>
              <p:nvPr/>
            </p:nvSpPr>
            <p:spPr>
              <a:xfrm flipV="1">
                <a:off x="672155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155" name="椭圆 154">
                <a:extLst>
                  <a:ext uri="{FF2B5EF4-FFF2-40B4-BE49-F238E27FC236}">
                    <a16:creationId xmlns:a16="http://schemas.microsoft.com/office/drawing/2014/main" id="{D3AC4C18-7AC1-4F0E-B32C-C4A7420F1BCE}"/>
                  </a:ext>
                </a:extLst>
              </p:cNvPr>
              <p:cNvSpPr/>
              <p:nvPr/>
            </p:nvSpPr>
            <p:spPr>
              <a:xfrm flipV="1">
                <a:off x="7034334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156" name="椭圆 155">
                <a:extLst>
                  <a:ext uri="{FF2B5EF4-FFF2-40B4-BE49-F238E27FC236}">
                    <a16:creationId xmlns:a16="http://schemas.microsoft.com/office/drawing/2014/main" id="{7E963116-CC60-416F-A9F7-D6650BE1FBBC}"/>
                  </a:ext>
                </a:extLst>
              </p:cNvPr>
              <p:cNvSpPr/>
              <p:nvPr/>
            </p:nvSpPr>
            <p:spPr>
              <a:xfrm flipV="1">
                <a:off x="7347112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157" name="椭圆 156">
                <a:extLst>
                  <a:ext uri="{FF2B5EF4-FFF2-40B4-BE49-F238E27FC236}">
                    <a16:creationId xmlns:a16="http://schemas.microsoft.com/office/drawing/2014/main" id="{F9C204D0-768E-4401-94E0-089CC643D70A}"/>
                  </a:ext>
                </a:extLst>
              </p:cNvPr>
              <p:cNvSpPr/>
              <p:nvPr/>
            </p:nvSpPr>
            <p:spPr>
              <a:xfrm flipV="1">
                <a:off x="765989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158" name="椭圆 157">
                <a:extLst>
                  <a:ext uri="{FF2B5EF4-FFF2-40B4-BE49-F238E27FC236}">
                    <a16:creationId xmlns:a16="http://schemas.microsoft.com/office/drawing/2014/main" id="{4C1644AA-4BAD-44E7-ABC2-A4408A79E980}"/>
                  </a:ext>
                </a:extLst>
              </p:cNvPr>
              <p:cNvSpPr/>
              <p:nvPr/>
            </p:nvSpPr>
            <p:spPr>
              <a:xfrm flipV="1">
                <a:off x="797266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159" name="椭圆 158">
                <a:extLst>
                  <a:ext uri="{FF2B5EF4-FFF2-40B4-BE49-F238E27FC236}">
                    <a16:creationId xmlns:a16="http://schemas.microsoft.com/office/drawing/2014/main" id="{2E4BFC28-DFC9-4479-A44A-43EFF531623B}"/>
                  </a:ext>
                </a:extLst>
              </p:cNvPr>
              <p:cNvSpPr/>
              <p:nvPr/>
            </p:nvSpPr>
            <p:spPr>
              <a:xfrm flipV="1">
                <a:off x="828544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160" name="椭圆 159">
                <a:extLst>
                  <a:ext uri="{FF2B5EF4-FFF2-40B4-BE49-F238E27FC236}">
                    <a16:creationId xmlns:a16="http://schemas.microsoft.com/office/drawing/2014/main" id="{DB01A1F1-D707-471A-BCC8-B9F62D46A64C}"/>
                  </a:ext>
                </a:extLst>
              </p:cNvPr>
              <p:cNvSpPr/>
              <p:nvPr/>
            </p:nvSpPr>
            <p:spPr>
              <a:xfrm flipV="1">
                <a:off x="8598221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777" name="组合 776">
            <a:extLst>
              <a:ext uri="{FF2B5EF4-FFF2-40B4-BE49-F238E27FC236}">
                <a16:creationId xmlns:a16="http://schemas.microsoft.com/office/drawing/2014/main" id="{B38E5FAB-127D-438C-A2D5-3751DC7224ED}"/>
              </a:ext>
            </a:extLst>
          </p:cNvPr>
          <p:cNvGrpSpPr/>
          <p:nvPr/>
        </p:nvGrpSpPr>
        <p:grpSpPr>
          <a:xfrm>
            <a:off x="2213463" y="77120"/>
            <a:ext cx="6933726" cy="4710197"/>
            <a:chOff x="1040161" y="-2420848"/>
            <a:chExt cx="6933726" cy="4710197"/>
          </a:xfrm>
        </p:grpSpPr>
        <p:sp>
          <p:nvSpPr>
            <p:cNvPr id="778" name="矩形: 圆角 777">
              <a:extLst>
                <a:ext uri="{FF2B5EF4-FFF2-40B4-BE49-F238E27FC236}">
                  <a16:creationId xmlns:a16="http://schemas.microsoft.com/office/drawing/2014/main" id="{2E4960DD-411B-4799-8606-7E23860A2244}"/>
                </a:ext>
              </a:extLst>
            </p:cNvPr>
            <p:cNvSpPr/>
            <p:nvPr/>
          </p:nvSpPr>
          <p:spPr>
            <a:xfrm rot="21178109">
              <a:off x="1040161" y="-713686"/>
              <a:ext cx="6933726" cy="2163657"/>
            </a:xfrm>
            <a:prstGeom prst="roundRect">
              <a:avLst>
                <a:gd name="adj" fmla="val 50000"/>
              </a:avLst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Guanine" panose="02040603050506020204" pitchFamily="18" charset="0"/>
                <a:ea typeface="微软雅黑" panose="020B0503020204020204" pitchFamily="34" charset="-122"/>
              </a:endParaRPr>
            </a:p>
          </p:txBody>
        </p:sp>
        <p:grpSp>
          <p:nvGrpSpPr>
            <p:cNvPr id="786" name="组合 785">
              <a:extLst>
                <a:ext uri="{FF2B5EF4-FFF2-40B4-BE49-F238E27FC236}">
                  <a16:creationId xmlns:a16="http://schemas.microsoft.com/office/drawing/2014/main" id="{63F71E2F-DD21-4C0B-87AA-F415B66A272D}"/>
                </a:ext>
              </a:extLst>
            </p:cNvPr>
            <p:cNvGrpSpPr/>
            <p:nvPr/>
          </p:nvGrpSpPr>
          <p:grpSpPr>
            <a:xfrm rot="21161260">
              <a:off x="2255751" y="-1367351"/>
              <a:ext cx="5150719" cy="3656700"/>
              <a:chOff x="742302" y="4474428"/>
              <a:chExt cx="5467097" cy="3881307"/>
            </a:xfrm>
          </p:grpSpPr>
          <p:sp>
            <p:nvSpPr>
              <p:cNvPr id="796" name="文本框 795">
                <a:extLst>
                  <a:ext uri="{FF2B5EF4-FFF2-40B4-BE49-F238E27FC236}">
                    <a16:creationId xmlns:a16="http://schemas.microsoft.com/office/drawing/2014/main" id="{03A5A984-FD82-4810-A0FA-BA9BF2C6FC3B}"/>
                  </a:ext>
                </a:extLst>
              </p:cNvPr>
              <p:cNvSpPr txBox="1"/>
              <p:nvPr/>
            </p:nvSpPr>
            <p:spPr>
              <a:xfrm>
                <a:off x="742302" y="4500897"/>
                <a:ext cx="5356555" cy="385483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1500" b="0" i="0" u="none" strike="noStrike" kern="1200" cap="none" spc="0" normalizeH="0" baseline="0" noProof="0" dirty="0" smtClean="0">
                    <a:ln w="76200">
                      <a:solidFill>
                        <a:sysClr val="windowText" lastClr="000000"/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effectLst/>
                    <a:uLnTx/>
                    <a:uFillTx/>
                    <a:latin typeface="UTM Guanine" panose="02040603050506020204" pitchFamily="18" charset="0"/>
                    <a:ea typeface="字魂162号-元气酪酪体" panose="00000500000000000000" pitchFamily="2" charset="-122"/>
                  </a:rPr>
                  <a:t>KHỞI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zh-CN" sz="11500" noProof="0" dirty="0" smtClean="0">
                    <a:ln w="76200">
                      <a:solidFill>
                        <a:sysClr val="windowText" lastClr="000000"/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UTM Guanine" panose="02040603050506020204" pitchFamily="18" charset="0"/>
                    <a:ea typeface="字魂162号-元气酪酪体" panose="00000500000000000000" pitchFamily="2" charset="-122"/>
                  </a:rPr>
                  <a:t>ĐỘNG</a:t>
                </a:r>
                <a:endParaRPr kumimoji="0" lang="zh-CN" altLang="en-US" sz="11500" b="0" i="0" u="none" strike="noStrike" kern="1200" cap="none" spc="0" normalizeH="0" baseline="0" noProof="0" dirty="0">
                  <a:ln w="76200">
                    <a:solidFill>
                      <a:sysClr val="windowText" lastClr="000000"/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UTM Guanine" panose="02040603050506020204" pitchFamily="18" charset="0"/>
                  <a:ea typeface="字魂162号-元气酪酪体" panose="00000500000000000000" pitchFamily="2" charset="-122"/>
                </a:endParaRPr>
              </a:p>
            </p:txBody>
          </p:sp>
          <p:sp>
            <p:nvSpPr>
              <p:cNvPr id="797" name="文本框 796">
                <a:extLst>
                  <a:ext uri="{FF2B5EF4-FFF2-40B4-BE49-F238E27FC236}">
                    <a16:creationId xmlns:a16="http://schemas.microsoft.com/office/drawing/2014/main" id="{4FF3B143-710A-4D05-89EF-A8BA4A8E4FF5}"/>
                  </a:ext>
                </a:extLst>
              </p:cNvPr>
              <p:cNvSpPr txBox="1"/>
              <p:nvPr/>
            </p:nvSpPr>
            <p:spPr>
              <a:xfrm>
                <a:off x="852844" y="4474428"/>
                <a:ext cx="5356555" cy="385483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1500" b="0" i="0" u="none" strike="noStrike" kern="1200" cap="none" spc="0" normalizeH="0" baseline="0" noProof="0" dirty="0" smtClean="0">
                    <a:ln w="3810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</a:ln>
                    <a:solidFill>
                      <a:schemeClr val="accent4">
                        <a:lumMod val="20000"/>
                        <a:lumOff val="80000"/>
                      </a:schemeClr>
                    </a:solidFill>
                    <a:effectLst/>
                    <a:uLnTx/>
                    <a:uFillTx/>
                    <a:latin typeface="UTM Guanine" panose="02040603050506020204" pitchFamily="18" charset="0"/>
                    <a:ea typeface="字魂162号-元气酪酪体" panose="00000500000000000000" pitchFamily="2" charset="-122"/>
                  </a:rPr>
                  <a:t>KHỞI</a:t>
                </a:r>
                <a:endParaRPr lang="en-US" altLang="zh-CN" sz="11500" dirty="0">
                  <a:ln w="38100">
                    <a:solidFill>
                      <a:schemeClr val="tx1">
                        <a:lumMod val="85000"/>
                        <a:lumOff val="15000"/>
                      </a:schemeClr>
                    </a:solidFill>
                  </a:ln>
                  <a:solidFill>
                    <a:schemeClr val="accent4">
                      <a:lumMod val="20000"/>
                      <a:lumOff val="80000"/>
                    </a:schemeClr>
                  </a:solidFill>
                  <a:latin typeface="UTM Guanine" panose="02040603050506020204" pitchFamily="18" charset="0"/>
                  <a:ea typeface="字魂162号-元气酪酪体" panose="00000500000000000000" pitchFamily="2" charset="-122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zh-CN" sz="11500" noProof="0" dirty="0" smtClean="0">
                    <a:ln w="3810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</a:ln>
                    <a:solidFill>
                      <a:schemeClr val="accent4">
                        <a:lumMod val="20000"/>
                        <a:lumOff val="80000"/>
                      </a:schemeClr>
                    </a:solidFill>
                    <a:latin typeface="UTM Guanine" panose="02040603050506020204" pitchFamily="18" charset="0"/>
                    <a:ea typeface="字魂162号-元气酪酪体" panose="00000500000000000000" pitchFamily="2" charset="-122"/>
                  </a:rPr>
                  <a:t>ĐỘNG</a:t>
                </a:r>
                <a:endParaRPr kumimoji="0" lang="zh-CN" altLang="en-US" sz="11500" b="0" i="0" u="none" strike="noStrike" kern="1200" cap="none" spc="0" normalizeH="0" baseline="0" noProof="0" dirty="0">
                  <a:ln w="38100">
                    <a:solidFill>
                      <a:schemeClr val="tx1">
                        <a:lumMod val="85000"/>
                        <a:lumOff val="15000"/>
                      </a:schemeClr>
                    </a:solidFill>
                  </a:ln>
                  <a:solidFill>
                    <a:schemeClr val="accent4">
                      <a:lumMod val="20000"/>
                      <a:lumOff val="80000"/>
                    </a:schemeClr>
                  </a:solidFill>
                  <a:effectLst/>
                  <a:uLnTx/>
                  <a:uFillTx/>
                  <a:latin typeface="UTM Guanine" panose="02040603050506020204" pitchFamily="18" charset="0"/>
                  <a:ea typeface="字魂162号-元气酪酪体" panose="00000500000000000000" pitchFamily="2" charset="-122"/>
                </a:endParaRPr>
              </a:p>
            </p:txBody>
          </p:sp>
        </p:grpSp>
        <p:pic>
          <p:nvPicPr>
            <p:cNvPr id="780" name="图片 779">
              <a:extLst>
                <a:ext uri="{FF2B5EF4-FFF2-40B4-BE49-F238E27FC236}">
                  <a16:creationId xmlns:a16="http://schemas.microsoft.com/office/drawing/2014/main" id="{6C0A7D00-0CB4-4831-9277-E4A278DBE43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4650834" y="-2420848"/>
              <a:ext cx="1188823" cy="1213209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7520" b="95452" l="9947" r="8990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5150" y="2638351"/>
            <a:ext cx="5561203" cy="4448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772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7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7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7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981075" y="192704"/>
            <a:ext cx="8362950" cy="1126390"/>
            <a:chOff x="1000125" y="745154"/>
            <a:chExt cx="8362950" cy="1126390"/>
          </a:xfrm>
        </p:grpSpPr>
        <p:sp>
          <p:nvSpPr>
            <p:cNvPr id="3" name="TextBox 2"/>
            <p:cNvSpPr txBox="1"/>
            <p:nvPr/>
          </p:nvSpPr>
          <p:spPr>
            <a:xfrm>
              <a:off x="1000125" y="763548"/>
              <a:ext cx="8191500" cy="1107996"/>
            </a:xfrm>
            <a:prstGeom prst="rect">
              <a:avLst/>
            </a:prstGeom>
            <a:noFill/>
          </p:spPr>
          <p:txBody>
            <a:bodyPr wrap="square" rtlCol="0">
              <a:prstTxWarp prst="textChevronInverted">
                <a:avLst/>
              </a:prstTxWarp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0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SVN-SAF" panose="02040603050506020204" pitchFamily="18" charset="0"/>
                  <a:ea typeface="+mn-ea"/>
                  <a:cs typeface="+mn-cs"/>
                </a:rPr>
                <a:t>TRUY TÌM KHO BÁU</a:t>
              </a: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085850" y="755571"/>
              <a:ext cx="8191500" cy="1107996"/>
            </a:xfrm>
            <a:prstGeom prst="rect">
              <a:avLst/>
            </a:prstGeom>
            <a:noFill/>
          </p:spPr>
          <p:txBody>
            <a:bodyPr wrap="square" rtlCol="0">
              <a:prstTxWarp prst="textChevronInverted">
                <a:avLst/>
              </a:prstTxWarp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0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75000"/>
                    </a:srgbClr>
                  </a:solidFill>
                  <a:effectLst/>
                  <a:uLnTx/>
                  <a:uFillTx/>
                  <a:latin typeface="SVN-SAF" panose="02040603050506020204" pitchFamily="18" charset="0"/>
                  <a:ea typeface="+mn-ea"/>
                  <a:cs typeface="+mn-cs"/>
                </a:rPr>
                <a:t>TRUY TÌM KHO BÁU</a:t>
              </a:r>
            </a:p>
          </p:txBody>
        </p:sp>
        <p:sp>
          <p:nvSpPr>
            <p:cNvPr id="2" name="TextBox 1">
              <a:hlinkClick r:id="rId4" action="ppaction://hlinksldjump"/>
            </p:cNvPr>
            <p:cNvSpPr txBox="1"/>
            <p:nvPr/>
          </p:nvSpPr>
          <p:spPr>
            <a:xfrm>
              <a:off x="1171575" y="745154"/>
              <a:ext cx="8191500" cy="1107996"/>
            </a:xfrm>
            <a:prstGeom prst="rect">
              <a:avLst/>
            </a:prstGeom>
            <a:noFill/>
          </p:spPr>
          <p:txBody>
            <a:bodyPr wrap="square" rtlCol="0">
              <a:prstTxWarp prst="textChevronInverted">
                <a:avLst/>
              </a:prstTxWarp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C000">
                      <a:lumMod val="40000"/>
                      <a:lumOff val="60000"/>
                    </a:srgbClr>
                  </a:solidFill>
                  <a:effectLst/>
                  <a:uLnTx/>
                  <a:uFillTx/>
                  <a:latin typeface="SVN-SAF" panose="02040603050506020204" pitchFamily="18" charset="0"/>
                  <a:ea typeface="+mn-ea"/>
                  <a:cs typeface="+mn-cs"/>
                </a:rPr>
                <a:t>TRUY TÌM </a:t>
              </a:r>
              <a:r>
                <a:rPr kumimoji="0" lang="en-US" sz="66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D600"/>
                  </a:solidFill>
                  <a:effectLst/>
                  <a:uLnTx/>
                  <a:uFillTx/>
                  <a:latin typeface="SVN-SAF" panose="02040603050506020204" pitchFamily="18" charset="0"/>
                  <a:ea typeface="+mn-ea"/>
                  <a:cs typeface="+mn-cs"/>
                </a:rPr>
                <a:t>KHO BÁU</a:t>
              </a:r>
              <a:endPara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FFD600"/>
                </a:solidFill>
                <a:effectLst/>
                <a:uLnTx/>
                <a:uFillTx/>
                <a:latin typeface="SVN-SAF" panose="0204060305050602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6" name="Picture 5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090" b="45810" l="3323" r="2991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6767" b="49100"/>
          <a:stretch/>
        </p:blipFill>
        <p:spPr>
          <a:xfrm>
            <a:off x="585546" y="3206705"/>
            <a:ext cx="3284855" cy="3232150"/>
          </a:xfrm>
          <a:prstGeom prst="rect">
            <a:avLst/>
          </a:prstGeom>
        </p:spPr>
      </p:pic>
      <p:sp>
        <p:nvSpPr>
          <p:cNvPr id="12" name="Oval 11"/>
          <p:cNvSpPr/>
          <p:nvPr/>
        </p:nvSpPr>
        <p:spPr>
          <a:xfrm>
            <a:off x="1009174" y="5672785"/>
            <a:ext cx="621323" cy="808893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UVN Dzung Dakao" panose="00000400000000000000" pitchFamily="2" charset="0"/>
                <a:ea typeface="+mn-ea"/>
                <a:cs typeface="+mn-cs"/>
              </a:rPr>
              <a:t>1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UVN Dzung Dakao" panose="00000400000000000000" pitchFamily="2" charset="0"/>
              <a:ea typeface="+mn-ea"/>
              <a:cs typeface="+mn-cs"/>
            </a:endParaRPr>
          </a:p>
        </p:txBody>
      </p:sp>
      <p:pic>
        <p:nvPicPr>
          <p:cNvPr id="10" name="Picture 9">
            <a:hlinkClick r:id="rId8" action="ppaction://hlinksldjump"/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090" b="45810" l="3323" r="2991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6767" b="49100"/>
          <a:stretch/>
        </p:blipFill>
        <p:spPr>
          <a:xfrm>
            <a:off x="3499801" y="3531256"/>
            <a:ext cx="2400301" cy="2361789"/>
          </a:xfrm>
          <a:prstGeom prst="rect">
            <a:avLst/>
          </a:prstGeom>
        </p:spPr>
      </p:pic>
      <p:sp>
        <p:nvSpPr>
          <p:cNvPr id="14" name="Oval 13"/>
          <p:cNvSpPr/>
          <p:nvPr/>
        </p:nvSpPr>
        <p:spPr>
          <a:xfrm>
            <a:off x="4307430" y="5488598"/>
            <a:ext cx="621323" cy="808893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UVN Dzung Dakao" panose="00000400000000000000" pitchFamily="2" charset="0"/>
                <a:ea typeface="+mn-ea"/>
                <a:cs typeface="+mn-cs"/>
              </a:rPr>
              <a:t>2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UVN Dzung Dakao" panose="00000400000000000000" pitchFamily="2" charset="0"/>
              <a:ea typeface="+mn-ea"/>
              <a:cs typeface="+mn-cs"/>
            </a:endParaRPr>
          </a:p>
        </p:txBody>
      </p:sp>
      <p:pic>
        <p:nvPicPr>
          <p:cNvPr id="8" name="Picture 7">
            <a:hlinkClick r:id="rId10" action="ppaction://hlinksldjump"/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090" b="45810" l="3323" r="2991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6767" b="49100"/>
          <a:stretch/>
        </p:blipFill>
        <p:spPr>
          <a:xfrm>
            <a:off x="5013534" y="3785300"/>
            <a:ext cx="3284855" cy="3232150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5886599" y="6163904"/>
            <a:ext cx="390375" cy="525663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UVN Dzung Dakao" panose="00000400000000000000" pitchFamily="2" charset="0"/>
                <a:ea typeface="+mn-ea"/>
                <a:cs typeface="+mn-cs"/>
              </a:rPr>
              <a:t>3</a:t>
            </a:r>
            <a:endParaRPr kumimoji="0" lang="en-US" sz="8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UVN Dzung Dakao" panose="00000400000000000000" pitchFamily="2" charset="0"/>
              <a:ea typeface="+mn-ea"/>
              <a:cs typeface="+mn-cs"/>
            </a:endParaRPr>
          </a:p>
        </p:txBody>
      </p:sp>
      <p:pic>
        <p:nvPicPr>
          <p:cNvPr id="7" name="Picture 6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090" b="45810" l="3323" r="2991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6767" b="49100"/>
          <a:stretch/>
        </p:blipFill>
        <p:spPr>
          <a:xfrm>
            <a:off x="7675086" y="3625850"/>
            <a:ext cx="3284855" cy="3232150"/>
          </a:xfrm>
          <a:prstGeom prst="rect">
            <a:avLst/>
          </a:prstGeom>
        </p:spPr>
      </p:pic>
      <p:sp>
        <p:nvSpPr>
          <p:cNvPr id="17" name="Oval 16"/>
          <p:cNvSpPr/>
          <p:nvPr/>
        </p:nvSpPr>
        <p:spPr>
          <a:xfrm>
            <a:off x="8274754" y="5893044"/>
            <a:ext cx="621323" cy="808893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UVN Dzung Dakao" panose="00000400000000000000" pitchFamily="2" charset="0"/>
                <a:ea typeface="+mn-ea"/>
                <a:cs typeface="+mn-cs"/>
              </a:rPr>
              <a:t>4</a:t>
            </a:r>
            <a:endParaRPr kumimoji="0" lang="en-US" sz="8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UVN Dzung Dakao" panose="00000400000000000000" pitchFamily="2" charset="0"/>
              <a:ea typeface="+mn-ea"/>
              <a:cs typeface="+mn-cs"/>
            </a:endParaRPr>
          </a:p>
        </p:txBody>
      </p:sp>
      <p:pic>
        <p:nvPicPr>
          <p:cNvPr id="9" name="Picture 8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090" b="45810" l="3323" r="2991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6767" b="49100"/>
          <a:stretch/>
        </p:blipFill>
        <p:spPr>
          <a:xfrm>
            <a:off x="6276974" y="2715035"/>
            <a:ext cx="2400301" cy="2361789"/>
          </a:xfrm>
          <a:prstGeom prst="rect">
            <a:avLst/>
          </a:prstGeom>
        </p:spPr>
      </p:pic>
      <p:sp>
        <p:nvSpPr>
          <p:cNvPr id="18" name="Oval 17"/>
          <p:cNvSpPr/>
          <p:nvPr/>
        </p:nvSpPr>
        <p:spPr>
          <a:xfrm>
            <a:off x="7174905" y="4463517"/>
            <a:ext cx="246618" cy="359263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UVN Dzung Dakao" panose="00000400000000000000" pitchFamily="2" charset="0"/>
                <a:ea typeface="+mn-ea"/>
                <a:cs typeface="+mn-cs"/>
              </a:rPr>
              <a:t>5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UVN Dzung Dakao" panose="00000400000000000000" pitchFamily="2" charset="0"/>
              <a:ea typeface="+mn-ea"/>
              <a:cs typeface="+mn-cs"/>
            </a:endParaRPr>
          </a:p>
        </p:txBody>
      </p:sp>
      <p:pic>
        <p:nvPicPr>
          <p:cNvPr id="11" name="Picture 10">
            <a:hlinkClick r:id="rId13" action="ppaction://hlinksldjump"/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090" b="45810" l="3323" r="2991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6767" b="49100"/>
          <a:stretch/>
        </p:blipFill>
        <p:spPr>
          <a:xfrm>
            <a:off x="10052622" y="3435431"/>
            <a:ext cx="2400301" cy="2361789"/>
          </a:xfrm>
          <a:prstGeom prst="rect">
            <a:avLst/>
          </a:prstGeom>
        </p:spPr>
      </p:pic>
      <p:sp>
        <p:nvSpPr>
          <p:cNvPr id="19" name="Oval 18"/>
          <p:cNvSpPr/>
          <p:nvPr/>
        </p:nvSpPr>
        <p:spPr>
          <a:xfrm>
            <a:off x="10836632" y="5241925"/>
            <a:ext cx="246618" cy="359263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UVN Dzung Dakao" panose="00000400000000000000" pitchFamily="2" charset="0"/>
                <a:ea typeface="+mn-ea"/>
                <a:cs typeface="+mn-cs"/>
              </a:rPr>
              <a:t>6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UVN Dzung Dakao" panose="000004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7814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9424" b="94785" l="42156" r="970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847" t="48718"/>
          <a:stretch/>
        </p:blipFill>
        <p:spPr>
          <a:xfrm>
            <a:off x="1195752" y="257908"/>
            <a:ext cx="9906357" cy="2801816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3124463" y="898448"/>
            <a:ext cx="76949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D41E0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55 </a:t>
            </a:r>
            <a:r>
              <a:rPr kumimoji="0" lang="en-US" sz="7200" b="1" i="0" u="none" strike="noStrike" kern="1200" cap="none" spc="0" normalizeH="0" noProof="0" dirty="0" smtClean="0">
                <a:ln>
                  <a:noFill/>
                </a:ln>
                <a:solidFill>
                  <a:srgbClr val="D41E0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x 10 = ?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44546A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29" name="Group 28"/>
          <p:cNvGrpSpPr/>
          <p:nvPr/>
        </p:nvGrpSpPr>
        <p:grpSpPr>
          <a:xfrm>
            <a:off x="1902690" y="2472952"/>
            <a:ext cx="8272357" cy="4789573"/>
            <a:chOff x="1902690" y="2472952"/>
            <a:chExt cx="8272357" cy="4789573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42693" b="97089" l="3820" r="3492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855" r="61153"/>
            <a:stretch/>
          </p:blipFill>
          <p:spPr>
            <a:xfrm rot="16200000">
              <a:off x="3406150" y="969492"/>
              <a:ext cx="4789573" cy="7796494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4665732" y="4087324"/>
              <a:ext cx="5509315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accent1">
                      <a:lumMod val="75000"/>
                    </a:schemeClr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+mn-cs"/>
                </a:rPr>
                <a:t>550</a:t>
              </a:r>
              <a:endPara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30" name="Picture 29">
            <a:hlinkClick r:id="rId9" action="ppaction://hlinksldjump"/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50000" b="94830" l="62574" r="9600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556" t="48431"/>
          <a:stretch/>
        </p:blipFill>
        <p:spPr>
          <a:xfrm>
            <a:off x="7882526" y="3649448"/>
            <a:ext cx="4585042" cy="3850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6331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5" presetClass="entr" presetSubtype="1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9424" b="94785" l="42156" r="970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847" t="48718"/>
          <a:stretch/>
        </p:blipFill>
        <p:spPr>
          <a:xfrm>
            <a:off x="1195752" y="339661"/>
            <a:ext cx="10105294" cy="2801816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3278910" y="985215"/>
            <a:ext cx="851592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D41E0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15000 : 100 = </a:t>
            </a:r>
            <a:r>
              <a:rPr kumimoji="0" lang="en-US" sz="6600" b="1" i="1" u="none" strike="noStrike" kern="1200" cap="none" spc="0" normalizeH="0" baseline="0" noProof="0" dirty="0" smtClean="0">
                <a:ln>
                  <a:noFill/>
                </a:ln>
                <a:solidFill>
                  <a:srgbClr val="D41E0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?</a:t>
            </a:r>
            <a:endParaRPr kumimoji="0" lang="en-US" sz="6600" b="1" i="1" u="none" strike="noStrike" kern="1200" cap="none" spc="0" normalizeH="0" baseline="0" noProof="0" dirty="0">
              <a:ln>
                <a:noFill/>
              </a:ln>
              <a:solidFill>
                <a:srgbClr val="44546A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29" name="Group 28"/>
          <p:cNvGrpSpPr/>
          <p:nvPr/>
        </p:nvGrpSpPr>
        <p:grpSpPr>
          <a:xfrm>
            <a:off x="1902694" y="2472952"/>
            <a:ext cx="7470731" cy="4789573"/>
            <a:chOff x="1902694" y="2472952"/>
            <a:chExt cx="7470731" cy="4789573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2693" b="97089" l="3820" r="3492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855" r="61153"/>
            <a:stretch/>
          </p:blipFill>
          <p:spPr>
            <a:xfrm rot="16200000">
              <a:off x="3119825" y="1255821"/>
              <a:ext cx="4789573" cy="7223836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4430969" y="4063222"/>
              <a:ext cx="4942456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accent1">
                      <a:lumMod val="75000"/>
                    </a:schemeClr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+mn-cs"/>
                </a:rPr>
                <a:t>150</a:t>
              </a:r>
              <a:endPara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30" name="Picture 29">
            <a:hlinkClick r:id="rId8" action="ppaction://hlinksldjump"/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8953" b="91296" l="1262" r="32801">
                        <a14:backgroundMark x1="10135" y1="61191" x2="10135" y2="61191"/>
                        <a14:backgroundMark x1="13162" y1="59817" x2="13162" y2="59817"/>
                        <a14:backgroundMark x1="10513" y1="64660" x2="8116" y2="52880"/>
                        <a14:backgroundMark x1="9714" y1="66230" x2="9714" y2="662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65" t="23212" r="67481" b="-1"/>
          <a:stretch/>
        </p:blipFill>
        <p:spPr>
          <a:xfrm>
            <a:off x="7795846" y="1622415"/>
            <a:ext cx="3505200" cy="5734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7040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5" presetClass="entr" presetSubtype="1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9424" b="94785" l="42156" r="970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847" t="48718"/>
          <a:stretch/>
        </p:blipFill>
        <p:spPr>
          <a:xfrm>
            <a:off x="377071" y="257908"/>
            <a:ext cx="11346005" cy="2801816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634215" y="864160"/>
            <a:ext cx="1122525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8000" b="1" dirty="0" smtClean="0">
                <a:solidFill>
                  <a:srgbClr val="D41E0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780 x 100 = </a:t>
            </a:r>
            <a:r>
              <a:rPr lang="en-US" sz="8000" b="1" i="1" dirty="0" smtClean="0">
                <a:solidFill>
                  <a:srgbClr val="D41E0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kumimoji="0" lang="en-US" sz="8000" b="1" i="1" u="none" strike="noStrike" kern="1200" cap="none" spc="0" normalizeH="0" baseline="0" noProof="0" dirty="0" smtClean="0">
              <a:ln>
                <a:noFill/>
              </a:ln>
              <a:solidFill>
                <a:srgbClr val="44546A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9" name="Group 28"/>
          <p:cNvGrpSpPr/>
          <p:nvPr/>
        </p:nvGrpSpPr>
        <p:grpSpPr>
          <a:xfrm>
            <a:off x="2986271" y="2472952"/>
            <a:ext cx="6140259" cy="4789573"/>
            <a:chOff x="2986271" y="2472952"/>
            <a:chExt cx="6140259" cy="4789573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2693" b="97089" l="3820" r="3492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855" r="61153"/>
            <a:stretch/>
          </p:blipFill>
          <p:spPr>
            <a:xfrm rot="16200000">
              <a:off x="3661614" y="1797609"/>
              <a:ext cx="4789573" cy="6140259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3971917" y="4144463"/>
              <a:ext cx="4363656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44546A">
                      <a:lumMod val="75000"/>
                    </a:srgbClr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+mn-cs"/>
                </a:rPr>
                <a:t>78000</a:t>
              </a:r>
              <a:endParaRPr kumimoji="0" lang="en-US" sz="8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30" name="Picture 29">
            <a:hlinkClick r:id="rId8" action="ppaction://hlinksldjump"/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5388" b="63162" l="36743" r="6276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792" t="34375" r="34156" b="36186"/>
          <a:stretch/>
        </p:blipFill>
        <p:spPr>
          <a:xfrm>
            <a:off x="7897242" y="3711024"/>
            <a:ext cx="2857154" cy="2798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4549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5" presetClass="entr" presetSubtype="1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571" b="45223" l="63751" r="91632">
                        <a14:backgroundMark x1="10135" y1="61191" x2="10135" y2="61191"/>
                        <a14:backgroundMark x1="13162" y1="59817" x2="13162" y2="59817"/>
                        <a14:backgroundMark x1="10513" y1="64660" x2="8116" y2="52880"/>
                        <a14:backgroundMark x1="9714" y1="66230" x2="9714" y2="66230"/>
                        <a14:backgroundMark x1="40370" y1="59882" x2="40370" y2="59882"/>
                        <a14:backgroundMark x1="58957" y1="77814" x2="58957" y2="77814"/>
                        <a14:backgroundMark x1="42893" y1="62238" x2="42893" y2="622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389" r="4953"/>
          <a:stretch/>
        </p:blipFill>
        <p:spPr>
          <a:xfrm>
            <a:off x="2753859" y="3096669"/>
            <a:ext cx="8944706" cy="6787662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9424" b="94785" l="42156" r="970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847" t="48718"/>
          <a:stretch/>
        </p:blipFill>
        <p:spPr>
          <a:xfrm>
            <a:off x="835533" y="294853"/>
            <a:ext cx="10527325" cy="2801816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3989042" y="939510"/>
            <a:ext cx="73738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D41E0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23 x 11 = </a:t>
            </a:r>
            <a:r>
              <a:rPr kumimoji="0" lang="en-US" sz="7200" b="1" i="1" u="none" strike="noStrike" kern="1200" cap="none" spc="0" normalizeH="0" baseline="0" noProof="0" dirty="0" smtClean="0">
                <a:ln>
                  <a:noFill/>
                </a:ln>
                <a:solidFill>
                  <a:srgbClr val="D41E0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?</a:t>
            </a:r>
            <a:endParaRPr kumimoji="0" lang="en-US" sz="7200" b="1" i="1" u="none" strike="noStrike" kern="1200" cap="none" spc="0" normalizeH="0" baseline="0" noProof="0" dirty="0">
              <a:ln>
                <a:noFill/>
              </a:ln>
              <a:solidFill>
                <a:srgbClr val="44546A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29" name="Group 28"/>
          <p:cNvGrpSpPr/>
          <p:nvPr/>
        </p:nvGrpSpPr>
        <p:grpSpPr>
          <a:xfrm>
            <a:off x="3657600" y="2472952"/>
            <a:ext cx="5468930" cy="4789573"/>
            <a:chOff x="3657600" y="2472952"/>
            <a:chExt cx="5468930" cy="4789573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42693" b="97089" l="3820" r="3492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855" r="61153"/>
            <a:stretch/>
          </p:blipFill>
          <p:spPr>
            <a:xfrm rot="16200000">
              <a:off x="3997278" y="2133274"/>
              <a:ext cx="4789573" cy="5468930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5076948" y="4053499"/>
              <a:ext cx="344516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44546A">
                      <a:lumMod val="75000"/>
                    </a:srgbClr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+mn-cs"/>
                </a:rPr>
                <a:t>253</a:t>
              </a:r>
              <a:endParaRPr kumimoji="0" lang="en-US" sz="9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79643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5" presetClass="entr" presetSubtype="1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571" b="49084" l="33684" r="60597">
                        <a14:backgroundMark x1="10135" y1="61191" x2="10135" y2="61191"/>
                        <a14:backgroundMark x1="13162" y1="59817" x2="13162" y2="59817"/>
                        <a14:backgroundMark x1="10513" y1="64660" x2="8116" y2="52880"/>
                        <a14:backgroundMark x1="9714" y1="66230" x2="9714" y2="66230"/>
                        <a14:backgroundMark x1="40370" y1="59882" x2="40370" y2="59882"/>
                        <a14:backgroundMark x1="58957" y1="77814" x2="58957" y2="77814"/>
                        <a14:backgroundMark x1="42893" y1="62238" x2="42893" y2="622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389" r="38017"/>
          <a:stretch/>
        </p:blipFill>
        <p:spPr>
          <a:xfrm>
            <a:off x="5926013" y="3464169"/>
            <a:ext cx="5451232" cy="6787662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9424" b="94785" l="42156" r="970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847" t="48718"/>
          <a:stretch/>
        </p:blipFill>
        <p:spPr>
          <a:xfrm>
            <a:off x="164123" y="257908"/>
            <a:ext cx="12520246" cy="2801816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2363110" y="897484"/>
            <a:ext cx="8382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b="1" dirty="0" smtClean="0">
                <a:solidFill>
                  <a:srgbClr val="D41E0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54 000 : 1000 = ?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44546A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29" name="Group 28"/>
          <p:cNvGrpSpPr/>
          <p:nvPr/>
        </p:nvGrpSpPr>
        <p:grpSpPr>
          <a:xfrm>
            <a:off x="3657600" y="2472952"/>
            <a:ext cx="5468930" cy="4789573"/>
            <a:chOff x="3657600" y="2472952"/>
            <a:chExt cx="5468930" cy="4789573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42693" b="97089" l="3820" r="3492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855" r="61153"/>
            <a:stretch/>
          </p:blipFill>
          <p:spPr>
            <a:xfrm rot="16200000">
              <a:off x="3997278" y="2133274"/>
              <a:ext cx="4789573" cy="5468930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5404559" y="3914173"/>
              <a:ext cx="271886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accent1">
                      <a:lumMod val="75000"/>
                    </a:schemeClr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+mn-cs"/>
                </a:rPr>
                <a:t>54</a:t>
              </a:r>
              <a:endParaRPr kumimoji="0" lang="en-US" sz="96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07867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5" presetClass="entr" presetSubtype="1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915603853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">
  <a:themeElements>
    <a:clrScheme name="Office">
      <a:dk1>
        <a:srgbClr val="000000"/>
      </a:dk1>
      <a:lt1>
        <a:srgbClr val="FFFFFF"/>
      </a:lt1>
      <a:dk2>
        <a:srgbClr val="6E6E6E"/>
      </a:dk2>
      <a:lt2>
        <a:srgbClr val="E7E6E6"/>
      </a:lt2>
      <a:accent1>
        <a:srgbClr val="F5909B"/>
      </a:accent1>
      <a:accent2>
        <a:srgbClr val="E6CD08"/>
      </a:accent2>
      <a:accent3>
        <a:srgbClr val="6E6E6E"/>
      </a:accent3>
      <a:accent4>
        <a:srgbClr val="F5909B"/>
      </a:accent4>
      <a:accent5>
        <a:srgbClr val="E6CD08"/>
      </a:accent5>
      <a:accent6>
        <a:srgbClr val="6E6E6E"/>
      </a:accent6>
      <a:hlink>
        <a:srgbClr val="F5909B"/>
      </a:hlink>
      <a:folHlink>
        <a:srgbClr val="E6CD08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6E6E6E"/>
    </a:dk2>
    <a:lt2>
      <a:srgbClr val="E7E6E6"/>
    </a:lt2>
    <a:accent1>
      <a:srgbClr val="F5909B"/>
    </a:accent1>
    <a:accent2>
      <a:srgbClr val="E6CD08"/>
    </a:accent2>
    <a:accent3>
      <a:srgbClr val="6E6E6E"/>
    </a:accent3>
    <a:accent4>
      <a:srgbClr val="F5909B"/>
    </a:accent4>
    <a:accent5>
      <a:srgbClr val="E6CD08"/>
    </a:accent5>
    <a:accent6>
      <a:srgbClr val="6E6E6E"/>
    </a:accent6>
    <a:hlink>
      <a:srgbClr val="F5909B"/>
    </a:hlink>
    <a:folHlink>
      <a:srgbClr val="E6CD08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6E6E6E"/>
    </a:dk2>
    <a:lt2>
      <a:srgbClr val="E7E6E6"/>
    </a:lt2>
    <a:accent1>
      <a:srgbClr val="F5909B"/>
    </a:accent1>
    <a:accent2>
      <a:srgbClr val="E6CD08"/>
    </a:accent2>
    <a:accent3>
      <a:srgbClr val="6E6E6E"/>
    </a:accent3>
    <a:accent4>
      <a:srgbClr val="F5909B"/>
    </a:accent4>
    <a:accent5>
      <a:srgbClr val="E6CD08"/>
    </a:accent5>
    <a:accent6>
      <a:srgbClr val="6E6E6E"/>
    </a:accent6>
    <a:hlink>
      <a:srgbClr val="F5909B"/>
    </a:hlink>
    <a:folHlink>
      <a:srgbClr val="E6CD08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6E6E6E"/>
    </a:dk2>
    <a:lt2>
      <a:srgbClr val="E7E6E6"/>
    </a:lt2>
    <a:accent1>
      <a:srgbClr val="F5909B"/>
    </a:accent1>
    <a:accent2>
      <a:srgbClr val="E6CD08"/>
    </a:accent2>
    <a:accent3>
      <a:srgbClr val="6E6E6E"/>
    </a:accent3>
    <a:accent4>
      <a:srgbClr val="F5909B"/>
    </a:accent4>
    <a:accent5>
      <a:srgbClr val="E6CD08"/>
    </a:accent5>
    <a:accent6>
      <a:srgbClr val="6E6E6E"/>
    </a:accent6>
    <a:hlink>
      <a:srgbClr val="F5909B"/>
    </a:hlink>
    <a:folHlink>
      <a:srgbClr val="E6CD08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6E6E6E"/>
    </a:dk2>
    <a:lt2>
      <a:srgbClr val="E7E6E6"/>
    </a:lt2>
    <a:accent1>
      <a:srgbClr val="F5909B"/>
    </a:accent1>
    <a:accent2>
      <a:srgbClr val="E6CD08"/>
    </a:accent2>
    <a:accent3>
      <a:srgbClr val="6E6E6E"/>
    </a:accent3>
    <a:accent4>
      <a:srgbClr val="F5909B"/>
    </a:accent4>
    <a:accent5>
      <a:srgbClr val="E6CD08"/>
    </a:accent5>
    <a:accent6>
      <a:srgbClr val="6E6E6E"/>
    </a:accent6>
    <a:hlink>
      <a:srgbClr val="F5909B"/>
    </a:hlink>
    <a:folHlink>
      <a:srgbClr val="E6CD08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6E6E6E"/>
    </a:dk2>
    <a:lt2>
      <a:srgbClr val="E7E6E6"/>
    </a:lt2>
    <a:accent1>
      <a:srgbClr val="F5909B"/>
    </a:accent1>
    <a:accent2>
      <a:srgbClr val="E6CD08"/>
    </a:accent2>
    <a:accent3>
      <a:srgbClr val="6E6E6E"/>
    </a:accent3>
    <a:accent4>
      <a:srgbClr val="F5909B"/>
    </a:accent4>
    <a:accent5>
      <a:srgbClr val="E6CD08"/>
    </a:accent5>
    <a:accent6>
      <a:srgbClr val="6E6E6E"/>
    </a:accent6>
    <a:hlink>
      <a:srgbClr val="F5909B"/>
    </a:hlink>
    <a:folHlink>
      <a:srgbClr val="E6CD08"/>
    </a:folHlink>
  </a:clrScheme>
</a:themeOverride>
</file>

<file path=ppt/theme/themeOverride6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6E6E6E"/>
    </a:dk2>
    <a:lt2>
      <a:srgbClr val="E7E6E6"/>
    </a:lt2>
    <a:accent1>
      <a:srgbClr val="F5909B"/>
    </a:accent1>
    <a:accent2>
      <a:srgbClr val="E6CD08"/>
    </a:accent2>
    <a:accent3>
      <a:srgbClr val="6E6E6E"/>
    </a:accent3>
    <a:accent4>
      <a:srgbClr val="F5909B"/>
    </a:accent4>
    <a:accent5>
      <a:srgbClr val="E6CD08"/>
    </a:accent5>
    <a:accent6>
      <a:srgbClr val="6E6E6E"/>
    </a:accent6>
    <a:hlink>
      <a:srgbClr val="F5909B"/>
    </a:hlink>
    <a:folHlink>
      <a:srgbClr val="E6CD08"/>
    </a:folHlink>
  </a:clrScheme>
</a:themeOverride>
</file>

<file path=ppt/theme/themeOverride7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6E6E6E"/>
    </a:dk2>
    <a:lt2>
      <a:srgbClr val="E7E6E6"/>
    </a:lt2>
    <a:accent1>
      <a:srgbClr val="F5909B"/>
    </a:accent1>
    <a:accent2>
      <a:srgbClr val="E6CD08"/>
    </a:accent2>
    <a:accent3>
      <a:srgbClr val="6E6E6E"/>
    </a:accent3>
    <a:accent4>
      <a:srgbClr val="F5909B"/>
    </a:accent4>
    <a:accent5>
      <a:srgbClr val="E6CD08"/>
    </a:accent5>
    <a:accent6>
      <a:srgbClr val="6E6E6E"/>
    </a:accent6>
    <a:hlink>
      <a:srgbClr val="F5909B"/>
    </a:hlink>
    <a:folHlink>
      <a:srgbClr val="E6CD08"/>
    </a:folHlink>
  </a:clrScheme>
</a:themeOverride>
</file>

<file path=ppt/theme/themeOverride8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6E6E6E"/>
    </a:dk2>
    <a:lt2>
      <a:srgbClr val="E7E6E6"/>
    </a:lt2>
    <a:accent1>
      <a:srgbClr val="F5909B"/>
    </a:accent1>
    <a:accent2>
      <a:srgbClr val="E6CD08"/>
    </a:accent2>
    <a:accent3>
      <a:srgbClr val="6E6E6E"/>
    </a:accent3>
    <a:accent4>
      <a:srgbClr val="F5909B"/>
    </a:accent4>
    <a:accent5>
      <a:srgbClr val="E6CD08"/>
    </a:accent5>
    <a:accent6>
      <a:srgbClr val="6E6E6E"/>
    </a:accent6>
    <a:hlink>
      <a:srgbClr val="F5909B"/>
    </a:hlink>
    <a:folHlink>
      <a:srgbClr val="E6CD08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253</TotalTime>
  <Words>500</Words>
  <Application>Microsoft Office PowerPoint</Application>
  <PresentationFormat>Widescreen</PresentationFormat>
  <Paragraphs>158</Paragraphs>
  <Slides>18</Slides>
  <Notes>18</Notes>
  <HiddenSlides>3</HiddenSlides>
  <MMClips>0</MMClips>
  <ScaleCrop>false</ScaleCrop>
  <HeadingPairs>
    <vt:vector size="6" baseType="variant">
      <vt:variant>
        <vt:lpstr>Fonts Used</vt:lpstr>
      </vt:variant>
      <vt:variant>
        <vt:i4>25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18</vt:i4>
      </vt:variant>
    </vt:vector>
  </HeadingPairs>
  <TitlesOfParts>
    <vt:vector size="46" baseType="lpstr">
      <vt:lpstr>字魂131号-酷乐潮玩体</vt:lpstr>
      <vt:lpstr>微软雅黑</vt:lpstr>
      <vt:lpstr>字魂100号-方方先锋体</vt:lpstr>
      <vt:lpstr>Wingdings</vt:lpstr>
      <vt:lpstr>等线</vt:lpstr>
      <vt:lpstr>UTM Flamenco</vt:lpstr>
      <vt:lpstr>Cambria</vt:lpstr>
      <vt:lpstr>Calibri Light</vt:lpstr>
      <vt:lpstr>SVN-Newton</vt:lpstr>
      <vt:lpstr>UTM Scriptina KT</vt:lpstr>
      <vt:lpstr>UTM Guanine</vt:lpstr>
      <vt:lpstr>Times New Roman</vt:lpstr>
      <vt:lpstr>#9Slide07 Altus</vt:lpstr>
      <vt:lpstr>Arial Black</vt:lpstr>
      <vt:lpstr>Arial</vt:lpstr>
      <vt:lpstr>Arabia</vt:lpstr>
      <vt:lpstr>SVN-SAF</vt:lpstr>
      <vt:lpstr>#9Slide07 HoneyCream</vt:lpstr>
      <vt:lpstr>UVN Dzung Dakao</vt:lpstr>
      <vt:lpstr>UVF Waza LT Pro</vt:lpstr>
      <vt:lpstr>UTM Candombe</vt:lpstr>
      <vt:lpstr>Calibri</vt:lpstr>
      <vt:lpstr>字魂162号-元气酪酪体</vt:lpstr>
      <vt:lpstr>UTM Eremitage</vt:lpstr>
      <vt:lpstr>Arial-Rounded</vt:lpstr>
      <vt:lpstr>Office 主题</vt:lpstr>
      <vt:lpstr>Office 主题​​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Những quà tặng tiếp theo sẽ được MĂNG NON cập nhật tại nhóm Măng Non – Tài liệu Tiểu học sau: https://www.facebook.com/groups/629898828017053  Mời thầy cô tham gia nhóm để chủ động cập nhật bài giảng điện tử lớp 4 và quà tặng hằng tuần  mới nhất nhé!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Nguyễn Thị Hồng Linh</dc:creator>
  <cp:lastModifiedBy>Nguyễn Thị Hồng Linh</cp:lastModifiedBy>
  <cp:revision>23</cp:revision>
  <dcterms:created xsi:type="dcterms:W3CDTF">2022-04-04T08:22:31Z</dcterms:created>
  <dcterms:modified xsi:type="dcterms:W3CDTF">2022-04-08T14:24:17Z</dcterms:modified>
</cp:coreProperties>
</file>