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93" r:id="rId6"/>
    <p:sldId id="286" r:id="rId7"/>
    <p:sldId id="280" r:id="rId8"/>
    <p:sldId id="292" r:id="rId9"/>
    <p:sldId id="281" r:id="rId10"/>
    <p:sldId id="289" r:id="rId11"/>
    <p:sldId id="290" r:id="rId12"/>
    <p:sldId id="287" r:id="rId13"/>
    <p:sldId id="291" r:id="rId14"/>
    <p:sldId id="294" r:id="rId15"/>
    <p:sldId id="283" r:id="rId16"/>
    <p:sldId id="284" r:id="rId17"/>
    <p:sldId id="285" r:id="rId18"/>
    <p:sldId id="28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iCiel Cadena" panose="02000503000000020004" pitchFamily="2" charset="0"/>
      <p:bold r:id="rId25"/>
    </p:embeddedFont>
    <p:embeddedFont>
      <p:font typeface="UTM Akashi" panose="02040603050506020204" pitchFamily="18" charset="0"/>
      <p:regular r:id="rId26"/>
    </p:embeddedFont>
    <p:embeddedFont>
      <p:font typeface="UTM Gloria" panose="0204060305050602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2D1"/>
    <a:srgbClr val="FFEBA1"/>
    <a:srgbClr val="FD739A"/>
    <a:srgbClr val="F56E72"/>
    <a:srgbClr val="FFD437"/>
    <a:srgbClr val="FEA4BE"/>
    <a:srgbClr val="DB0341"/>
    <a:srgbClr val="75D0D5"/>
    <a:srgbClr val="32E9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9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666" y="103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D8708-77BE-445D-90F8-2DC63B696FA4}" type="datetimeFigureOut">
              <a:rPr lang="en-US" smtClean="0"/>
              <a:t>29-Mar-22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6B611-838B-47EA-BDCA-80127B596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2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Đo xong GV tự ghi kết quả vào 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B611-838B-47EA-BDCA-80127B596A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5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A89FF-6978-410A-8549-41C668FD4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9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A89FF-6978-410A-8549-41C668FD4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A89FF-6978-410A-8549-41C668FD4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7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70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C24D0-298E-4AE2-BA9E-63F7D320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0E3928-0472-4347-82DC-02D740C272EC}" type="datetimeFigureOut">
              <a:rPr lang="en-US" smtClean="0"/>
              <a:t>29-Mar-22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5A416-25F7-4DBD-93D7-0EA14206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9EF56-764C-47CC-9CC5-A729EFC8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0E7B3-2664-40F6-A7F7-9CA8BD6BE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6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09897D-F0B8-4C1F-B1AA-0F93EB3D64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EADFF1-F7C0-4123-B0F6-13C3F8D5AE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8A0665-AA92-48B6-A52F-2150610F45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DC9CA3-B678-47B8-9198-5CF6F40249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07AA92-48DA-4244-8D61-470F5B5554D4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4BA43F-5AD9-4C21-A870-2BCC4CB68C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3164AC-F2DC-48FC-B188-6DDE8C2CC910}"/>
              </a:ext>
            </a:extLst>
          </p:cNvPr>
          <p:cNvSpPr txBox="1"/>
          <p:nvPr userDrawn="1"/>
        </p:nvSpPr>
        <p:spPr>
          <a:xfrm>
            <a:off x="11433034" y="0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SVN-Rounded" panose="00000700000000000000" pitchFamily="2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D71CA1-ADBB-42EB-BEC7-ACE3CFD518A9}"/>
              </a:ext>
            </a:extLst>
          </p:cNvPr>
          <p:cNvSpPr txBox="1"/>
          <p:nvPr userDrawn="1"/>
        </p:nvSpPr>
        <p:spPr>
          <a:xfrm>
            <a:off x="0" y="648866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CD2D1"/>
                </a:solidFill>
                <a:latin typeface="SVN-Rounded" panose="000007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9230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D9CF98C-D44E-4FC4-8B40-3F172D653106}"/>
              </a:ext>
            </a:extLst>
          </p:cNvPr>
          <p:cNvSpPr/>
          <p:nvPr/>
        </p:nvSpPr>
        <p:spPr>
          <a:xfrm>
            <a:off x="4482369" y="6250734"/>
            <a:ext cx="3227261" cy="3149602"/>
          </a:xfrm>
          <a:prstGeom prst="ellipse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2A513F-2396-4B0C-90B2-4C391F442A01}"/>
              </a:ext>
            </a:extLst>
          </p:cNvPr>
          <p:cNvSpPr txBox="1"/>
          <p:nvPr/>
        </p:nvSpPr>
        <p:spPr>
          <a:xfrm>
            <a:off x="1350176" y="12161799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0093F-CD06-49E5-98CF-74A2F980D3B1}"/>
              </a:ext>
            </a:extLst>
          </p:cNvPr>
          <p:cNvSpPr txBox="1"/>
          <p:nvPr/>
        </p:nvSpPr>
        <p:spPr>
          <a:xfrm>
            <a:off x="2160028" y="10391976"/>
            <a:ext cx="7622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EA4BE"/>
                </a:solidFill>
                <a:latin typeface="UTM Gloria" panose="02040603050506020204" pitchFamily="18" charset="0"/>
                <a:cs typeface="Arial" panose="020B0604020202020204" pitchFamily="34" charset="0"/>
              </a:rPr>
              <a:t>Toán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0F6E49-3107-4439-858C-0A2C2F6C395E}"/>
              </a:ext>
            </a:extLst>
          </p:cNvPr>
          <p:cNvSpPr txBox="1"/>
          <p:nvPr/>
        </p:nvSpPr>
        <p:spPr>
          <a:xfrm>
            <a:off x="1433523" y="12161799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94EBCD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AF3A5B-9CC6-4D5B-84BC-F36A29A16CA5}"/>
              </a:ext>
            </a:extLst>
          </p:cNvPr>
          <p:cNvSpPr txBox="1"/>
          <p:nvPr/>
        </p:nvSpPr>
        <p:spPr>
          <a:xfrm>
            <a:off x="2160028" y="14104590"/>
            <a:ext cx="7622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75D0D5"/>
                </a:solidFill>
                <a:latin typeface="UTM Gloria" panose="02040603050506020204" pitchFamily="18" charset="0"/>
                <a:cs typeface="Arial" panose="020B0604020202020204" pitchFamily="34" charset="0"/>
              </a:rPr>
              <a:t>Trang 158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04ABB0-FFF6-4E33-B7A0-159C628A6024}"/>
              </a:ext>
            </a:extLst>
          </p:cNvPr>
          <p:cNvSpPr/>
          <p:nvPr/>
        </p:nvSpPr>
        <p:spPr>
          <a:xfrm>
            <a:off x="-3559256" y="5687504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F0C2AF-3364-41CD-9B4E-F70CBC851B37}"/>
              </a:ext>
            </a:extLst>
          </p:cNvPr>
          <p:cNvSpPr/>
          <p:nvPr/>
        </p:nvSpPr>
        <p:spPr>
          <a:xfrm>
            <a:off x="12551444" y="-3205242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18;p2">
            <a:extLst>
              <a:ext uri="{FF2B5EF4-FFF2-40B4-BE49-F238E27FC236}">
                <a16:creationId xmlns:a16="http://schemas.microsoft.com/office/drawing/2014/main" id="{6D02032D-D10D-4EA4-ABD8-0534BA746CCD}"/>
              </a:ext>
            </a:extLst>
          </p:cNvPr>
          <p:cNvGrpSpPr/>
          <p:nvPr/>
        </p:nvGrpSpPr>
        <p:grpSpPr>
          <a:xfrm>
            <a:off x="10232865" y="14007480"/>
            <a:ext cx="1202831" cy="1094449"/>
            <a:chOff x="641925" y="383000"/>
            <a:chExt cx="719750" cy="789225"/>
          </a:xfrm>
        </p:grpSpPr>
        <p:sp>
          <p:nvSpPr>
            <p:cNvPr id="25" name="Google Shape;19;p2">
              <a:extLst>
                <a:ext uri="{FF2B5EF4-FFF2-40B4-BE49-F238E27FC236}">
                  <a16:creationId xmlns:a16="http://schemas.microsoft.com/office/drawing/2014/main" id="{82B0EED9-6BD7-4A93-8B10-47AEF274E602}"/>
                </a:ext>
              </a:extLst>
            </p:cNvPr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;p2">
              <a:extLst>
                <a:ext uri="{FF2B5EF4-FFF2-40B4-BE49-F238E27FC236}">
                  <a16:creationId xmlns:a16="http://schemas.microsoft.com/office/drawing/2014/main" id="{805EC792-C110-4661-AAC2-E80C956A0E0E}"/>
                </a:ext>
              </a:extLst>
            </p:cNvPr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;p2">
              <a:extLst>
                <a:ext uri="{FF2B5EF4-FFF2-40B4-BE49-F238E27FC236}">
                  <a16:creationId xmlns:a16="http://schemas.microsoft.com/office/drawing/2014/main" id="{C46F3D26-4DC3-4A38-8736-14B774948EE4}"/>
                </a:ext>
              </a:extLst>
            </p:cNvPr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;p2">
              <a:extLst>
                <a:ext uri="{FF2B5EF4-FFF2-40B4-BE49-F238E27FC236}">
                  <a16:creationId xmlns:a16="http://schemas.microsoft.com/office/drawing/2014/main" id="{92B0A842-0508-462B-A3E6-BAE1943BDB5D}"/>
                </a:ext>
              </a:extLst>
            </p:cNvPr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;p2">
              <a:extLst>
                <a:ext uri="{FF2B5EF4-FFF2-40B4-BE49-F238E27FC236}">
                  <a16:creationId xmlns:a16="http://schemas.microsoft.com/office/drawing/2014/main" id="{B8226620-DD84-435C-8859-DE70DF1105E7}"/>
                </a:ext>
              </a:extLst>
            </p:cNvPr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;p2">
              <a:extLst>
                <a:ext uri="{FF2B5EF4-FFF2-40B4-BE49-F238E27FC236}">
                  <a16:creationId xmlns:a16="http://schemas.microsoft.com/office/drawing/2014/main" id="{0B000F3E-C427-4899-B5C1-566ED2DF0B74}"/>
                </a:ext>
              </a:extLst>
            </p:cNvPr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;p2">
              <a:extLst>
                <a:ext uri="{FF2B5EF4-FFF2-40B4-BE49-F238E27FC236}">
                  <a16:creationId xmlns:a16="http://schemas.microsoft.com/office/drawing/2014/main" id="{64DD6BF4-E5BB-495B-8218-10F3E0A66D17}"/>
                </a:ext>
              </a:extLst>
            </p:cNvPr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;p2">
              <a:extLst>
                <a:ext uri="{FF2B5EF4-FFF2-40B4-BE49-F238E27FC236}">
                  <a16:creationId xmlns:a16="http://schemas.microsoft.com/office/drawing/2014/main" id="{F8795371-559E-4D34-914E-892559C9965E}"/>
                </a:ext>
              </a:extLst>
            </p:cNvPr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;p2">
              <a:extLst>
                <a:ext uri="{FF2B5EF4-FFF2-40B4-BE49-F238E27FC236}">
                  <a16:creationId xmlns:a16="http://schemas.microsoft.com/office/drawing/2014/main" id="{35D4696A-74C2-4696-80B3-CEE096E6FAC4}"/>
                </a:ext>
              </a:extLst>
            </p:cNvPr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;p2">
              <a:extLst>
                <a:ext uri="{FF2B5EF4-FFF2-40B4-BE49-F238E27FC236}">
                  <a16:creationId xmlns:a16="http://schemas.microsoft.com/office/drawing/2014/main" id="{20B584FC-6F37-4B82-A586-EA19298D5F97}"/>
                </a:ext>
              </a:extLst>
            </p:cNvPr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;p2">
              <a:extLst>
                <a:ext uri="{FF2B5EF4-FFF2-40B4-BE49-F238E27FC236}">
                  <a16:creationId xmlns:a16="http://schemas.microsoft.com/office/drawing/2014/main" id="{75A1BA06-0735-44F9-96CD-FD2A80E35BE8}"/>
                </a:ext>
              </a:extLst>
            </p:cNvPr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;p2">
              <a:extLst>
                <a:ext uri="{FF2B5EF4-FFF2-40B4-BE49-F238E27FC236}">
                  <a16:creationId xmlns:a16="http://schemas.microsoft.com/office/drawing/2014/main" id="{B8DFC1B5-CAF6-4AE6-A70B-4EE63E2704E0}"/>
                </a:ext>
              </a:extLst>
            </p:cNvPr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;p2">
              <a:extLst>
                <a:ext uri="{FF2B5EF4-FFF2-40B4-BE49-F238E27FC236}">
                  <a16:creationId xmlns:a16="http://schemas.microsoft.com/office/drawing/2014/main" id="{E5321A85-92B0-477C-95BB-EDE928D60183}"/>
                </a:ext>
              </a:extLst>
            </p:cNvPr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;p2">
              <a:extLst>
                <a:ext uri="{FF2B5EF4-FFF2-40B4-BE49-F238E27FC236}">
                  <a16:creationId xmlns:a16="http://schemas.microsoft.com/office/drawing/2014/main" id="{CB580B75-26C3-423B-B219-E4E4C8A1831C}"/>
                </a:ext>
              </a:extLst>
            </p:cNvPr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;p2">
              <a:extLst>
                <a:ext uri="{FF2B5EF4-FFF2-40B4-BE49-F238E27FC236}">
                  <a16:creationId xmlns:a16="http://schemas.microsoft.com/office/drawing/2014/main" id="{2BA4F0FB-7C59-4D6B-89D2-530354ACAFE9}"/>
                </a:ext>
              </a:extLst>
            </p:cNvPr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;p2">
              <a:extLst>
                <a:ext uri="{FF2B5EF4-FFF2-40B4-BE49-F238E27FC236}">
                  <a16:creationId xmlns:a16="http://schemas.microsoft.com/office/drawing/2014/main" id="{3C29C0FA-4A76-4D1E-8E1D-95C3D800DF35}"/>
                </a:ext>
              </a:extLst>
            </p:cNvPr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35;p2">
            <a:extLst>
              <a:ext uri="{FF2B5EF4-FFF2-40B4-BE49-F238E27FC236}">
                <a16:creationId xmlns:a16="http://schemas.microsoft.com/office/drawing/2014/main" id="{88796262-296D-4658-97F2-D8EB7CC74970}"/>
              </a:ext>
            </a:extLst>
          </p:cNvPr>
          <p:cNvGrpSpPr/>
          <p:nvPr/>
        </p:nvGrpSpPr>
        <p:grpSpPr>
          <a:xfrm rot="-949166">
            <a:off x="11567051" y="12913046"/>
            <a:ext cx="441819" cy="815168"/>
            <a:chOff x="1400150" y="238125"/>
            <a:chExt cx="388525" cy="716900"/>
          </a:xfrm>
        </p:grpSpPr>
        <p:sp>
          <p:nvSpPr>
            <p:cNvPr id="42" name="Google Shape;36;p2">
              <a:extLst>
                <a:ext uri="{FF2B5EF4-FFF2-40B4-BE49-F238E27FC236}">
                  <a16:creationId xmlns:a16="http://schemas.microsoft.com/office/drawing/2014/main" id="{1BEDF5E5-0248-4BF4-B42F-A3E9A1E20EA7}"/>
                </a:ext>
              </a:extLst>
            </p:cNvPr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;p2">
              <a:extLst>
                <a:ext uri="{FF2B5EF4-FFF2-40B4-BE49-F238E27FC236}">
                  <a16:creationId xmlns:a16="http://schemas.microsoft.com/office/drawing/2014/main" id="{7CDEB2FC-58CA-4B3B-809D-4729D6ACE30B}"/>
                </a:ext>
              </a:extLst>
            </p:cNvPr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;p2">
              <a:extLst>
                <a:ext uri="{FF2B5EF4-FFF2-40B4-BE49-F238E27FC236}">
                  <a16:creationId xmlns:a16="http://schemas.microsoft.com/office/drawing/2014/main" id="{D4DC0E28-1494-4927-A342-CD4CD049CAEB}"/>
                </a:ext>
              </a:extLst>
            </p:cNvPr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;p2">
              <a:extLst>
                <a:ext uri="{FF2B5EF4-FFF2-40B4-BE49-F238E27FC236}">
                  <a16:creationId xmlns:a16="http://schemas.microsoft.com/office/drawing/2014/main" id="{92067D9B-AF6E-4626-AAAC-ECFC93D0452A}"/>
                </a:ext>
              </a:extLst>
            </p:cNvPr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0;p2">
              <a:extLst>
                <a:ext uri="{FF2B5EF4-FFF2-40B4-BE49-F238E27FC236}">
                  <a16:creationId xmlns:a16="http://schemas.microsoft.com/office/drawing/2014/main" id="{56CCB732-A73D-4A2B-8056-76172E7DBB15}"/>
                </a:ext>
              </a:extLst>
            </p:cNvPr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;p2">
              <a:extLst>
                <a:ext uri="{FF2B5EF4-FFF2-40B4-BE49-F238E27FC236}">
                  <a16:creationId xmlns:a16="http://schemas.microsoft.com/office/drawing/2014/main" id="{854063E3-96DD-440D-9F13-8A74753C6E47}"/>
                </a:ext>
              </a:extLst>
            </p:cNvPr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2;p2">
            <a:extLst>
              <a:ext uri="{FF2B5EF4-FFF2-40B4-BE49-F238E27FC236}">
                <a16:creationId xmlns:a16="http://schemas.microsoft.com/office/drawing/2014/main" id="{011AED4D-13A6-4BC1-9485-D2EA72ABAECC}"/>
              </a:ext>
            </a:extLst>
          </p:cNvPr>
          <p:cNvGrpSpPr/>
          <p:nvPr/>
        </p:nvGrpSpPr>
        <p:grpSpPr>
          <a:xfrm rot="699672">
            <a:off x="11108206" y="10750373"/>
            <a:ext cx="575003" cy="799457"/>
            <a:chOff x="2270250" y="238125"/>
            <a:chExt cx="513575" cy="714050"/>
          </a:xfrm>
        </p:grpSpPr>
        <p:sp>
          <p:nvSpPr>
            <p:cNvPr id="49" name="Google Shape;53;p2">
              <a:extLst>
                <a:ext uri="{FF2B5EF4-FFF2-40B4-BE49-F238E27FC236}">
                  <a16:creationId xmlns:a16="http://schemas.microsoft.com/office/drawing/2014/main" id="{F75A3429-1A17-4A94-AC21-5BB05598AB29}"/>
                </a:ext>
              </a:extLst>
            </p:cNvPr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;p2">
              <a:extLst>
                <a:ext uri="{FF2B5EF4-FFF2-40B4-BE49-F238E27FC236}">
                  <a16:creationId xmlns:a16="http://schemas.microsoft.com/office/drawing/2014/main" id="{85C0974B-CBF3-4689-9B3F-826385E0D36E}"/>
                </a:ext>
              </a:extLst>
            </p:cNvPr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;p2">
              <a:extLst>
                <a:ext uri="{FF2B5EF4-FFF2-40B4-BE49-F238E27FC236}">
                  <a16:creationId xmlns:a16="http://schemas.microsoft.com/office/drawing/2014/main" id="{D04F8BB4-E5C4-4C04-B24F-6AAE097A3A5A}"/>
                </a:ext>
              </a:extLst>
            </p:cNvPr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6;p2">
              <a:extLst>
                <a:ext uri="{FF2B5EF4-FFF2-40B4-BE49-F238E27FC236}">
                  <a16:creationId xmlns:a16="http://schemas.microsoft.com/office/drawing/2014/main" id="{DE6D869E-1A57-4840-B42C-303FE35EA0E2}"/>
                </a:ext>
              </a:extLst>
            </p:cNvPr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7;p2">
              <a:extLst>
                <a:ext uri="{FF2B5EF4-FFF2-40B4-BE49-F238E27FC236}">
                  <a16:creationId xmlns:a16="http://schemas.microsoft.com/office/drawing/2014/main" id="{E0AA5430-8959-47D3-8E33-66B96EA50B56}"/>
                </a:ext>
              </a:extLst>
            </p:cNvPr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;p2">
              <a:extLst>
                <a:ext uri="{FF2B5EF4-FFF2-40B4-BE49-F238E27FC236}">
                  <a16:creationId xmlns:a16="http://schemas.microsoft.com/office/drawing/2014/main" id="{45DE466E-0F9A-453B-9B05-DC5171B6760B}"/>
                </a:ext>
              </a:extLst>
            </p:cNvPr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;p2">
              <a:extLst>
                <a:ext uri="{FF2B5EF4-FFF2-40B4-BE49-F238E27FC236}">
                  <a16:creationId xmlns:a16="http://schemas.microsoft.com/office/drawing/2014/main" id="{B958887F-EF38-4ED9-AF9C-465EBA6677EA}"/>
                </a:ext>
              </a:extLst>
            </p:cNvPr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0;p2">
              <a:extLst>
                <a:ext uri="{FF2B5EF4-FFF2-40B4-BE49-F238E27FC236}">
                  <a16:creationId xmlns:a16="http://schemas.microsoft.com/office/drawing/2014/main" id="{62FD86EC-4B55-4F03-B48B-4C1DA99D87F8}"/>
                </a:ext>
              </a:extLst>
            </p:cNvPr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;p2">
              <a:extLst>
                <a:ext uri="{FF2B5EF4-FFF2-40B4-BE49-F238E27FC236}">
                  <a16:creationId xmlns:a16="http://schemas.microsoft.com/office/drawing/2014/main" id="{2FC1B873-FDD2-486D-95DA-9BCA545944EA}"/>
                </a:ext>
              </a:extLst>
            </p:cNvPr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;p2">
              <a:extLst>
                <a:ext uri="{FF2B5EF4-FFF2-40B4-BE49-F238E27FC236}">
                  <a16:creationId xmlns:a16="http://schemas.microsoft.com/office/drawing/2014/main" id="{D9C6093D-4344-4F26-89ED-968435F7380E}"/>
                </a:ext>
              </a:extLst>
            </p:cNvPr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3;p2">
              <a:extLst>
                <a:ext uri="{FF2B5EF4-FFF2-40B4-BE49-F238E27FC236}">
                  <a16:creationId xmlns:a16="http://schemas.microsoft.com/office/drawing/2014/main" id="{934785DD-D537-4932-9930-0506F6E3B11C}"/>
                </a:ext>
              </a:extLst>
            </p:cNvPr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4;p2">
              <a:extLst>
                <a:ext uri="{FF2B5EF4-FFF2-40B4-BE49-F238E27FC236}">
                  <a16:creationId xmlns:a16="http://schemas.microsoft.com/office/drawing/2014/main" id="{292EC0A5-98E3-41CE-B809-DDE175C7A2C2}"/>
                </a:ext>
              </a:extLst>
            </p:cNvPr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;p2">
              <a:extLst>
                <a:ext uri="{FF2B5EF4-FFF2-40B4-BE49-F238E27FC236}">
                  <a16:creationId xmlns:a16="http://schemas.microsoft.com/office/drawing/2014/main" id="{25E04DC4-A004-47C5-A549-66BD0811B5B3}"/>
                </a:ext>
              </a:extLst>
            </p:cNvPr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6;p2">
              <a:extLst>
                <a:ext uri="{FF2B5EF4-FFF2-40B4-BE49-F238E27FC236}">
                  <a16:creationId xmlns:a16="http://schemas.microsoft.com/office/drawing/2014/main" id="{40B32E2A-D628-4719-9716-E3F256AEE178}"/>
                </a:ext>
              </a:extLst>
            </p:cNvPr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7;p2">
            <a:extLst>
              <a:ext uri="{FF2B5EF4-FFF2-40B4-BE49-F238E27FC236}">
                <a16:creationId xmlns:a16="http://schemas.microsoft.com/office/drawing/2014/main" id="{7AEA023F-20FD-456D-B8E5-007101E9ED71}"/>
              </a:ext>
            </a:extLst>
          </p:cNvPr>
          <p:cNvGrpSpPr/>
          <p:nvPr/>
        </p:nvGrpSpPr>
        <p:grpSpPr>
          <a:xfrm>
            <a:off x="10529899" y="12028009"/>
            <a:ext cx="798125" cy="1094450"/>
            <a:chOff x="532675" y="3247050"/>
            <a:chExt cx="798125" cy="1094450"/>
          </a:xfrm>
        </p:grpSpPr>
        <p:sp>
          <p:nvSpPr>
            <p:cNvPr id="64" name="Google Shape;68;p2">
              <a:extLst>
                <a:ext uri="{FF2B5EF4-FFF2-40B4-BE49-F238E27FC236}">
                  <a16:creationId xmlns:a16="http://schemas.microsoft.com/office/drawing/2014/main" id="{9E2404AC-7940-46DA-9F1B-D467566EF35D}"/>
                </a:ext>
              </a:extLst>
            </p:cNvPr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;p2">
              <a:extLst>
                <a:ext uri="{FF2B5EF4-FFF2-40B4-BE49-F238E27FC236}">
                  <a16:creationId xmlns:a16="http://schemas.microsoft.com/office/drawing/2014/main" id="{FC90BDA7-F37F-4EA2-B55A-E4B0BD36E404}"/>
                </a:ext>
              </a:extLst>
            </p:cNvPr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;p2">
              <a:extLst>
                <a:ext uri="{FF2B5EF4-FFF2-40B4-BE49-F238E27FC236}">
                  <a16:creationId xmlns:a16="http://schemas.microsoft.com/office/drawing/2014/main" id="{9FC7F72C-65F3-4714-B611-7B8A8CF50E8F}"/>
                </a:ext>
              </a:extLst>
            </p:cNvPr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97;p2">
            <a:extLst>
              <a:ext uri="{FF2B5EF4-FFF2-40B4-BE49-F238E27FC236}">
                <a16:creationId xmlns:a16="http://schemas.microsoft.com/office/drawing/2014/main" id="{F0260CC7-B267-4FED-9384-8A538FCA59EF}"/>
              </a:ext>
            </a:extLst>
          </p:cNvPr>
          <p:cNvSpPr/>
          <p:nvPr/>
        </p:nvSpPr>
        <p:spPr>
          <a:xfrm rot="3022529">
            <a:off x="10070458" y="10581026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rgbClr val="32E9F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Picture 6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3225C5F-974C-480E-BA93-2BF6D1F86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6813" y1="62280" x2="37688" y2="65876"/>
                        <a14:backgroundMark x1="33438" y1="52640" x2="34063" y2="53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0" y="12868562"/>
            <a:ext cx="6104802" cy="4986860"/>
          </a:xfrm>
          <a:prstGeom prst="rect">
            <a:avLst/>
          </a:prstGeom>
        </p:spPr>
      </p:pic>
      <p:pic>
        <p:nvPicPr>
          <p:cNvPr id="69" name="Picture 68" descr="Graphical user interface&#10;&#10;Description automatically generated">
            <a:extLst>
              <a:ext uri="{FF2B5EF4-FFF2-40B4-BE49-F238E27FC236}">
                <a16:creationId xmlns:a16="http://schemas.microsoft.com/office/drawing/2014/main" id="{55958941-108D-499F-8D59-848D54D52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37" y="12724348"/>
            <a:ext cx="6648553" cy="543103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176DBECD-E457-453B-A6DB-03A82300F95D}"/>
              </a:ext>
            </a:extLst>
          </p:cNvPr>
          <p:cNvGrpSpPr/>
          <p:nvPr/>
        </p:nvGrpSpPr>
        <p:grpSpPr>
          <a:xfrm>
            <a:off x="-3641885" y="-3637307"/>
            <a:ext cx="2760793" cy="2570095"/>
            <a:chOff x="479778" y="49935"/>
            <a:chExt cx="2760793" cy="2570095"/>
          </a:xfrm>
        </p:grpSpPr>
        <p:pic>
          <p:nvPicPr>
            <p:cNvPr id="71" name="Picture 70" descr="A picture containing text, measuring stick, vector graphics&#10;&#10;Description automatically generated">
              <a:extLst>
                <a:ext uri="{FF2B5EF4-FFF2-40B4-BE49-F238E27FC236}">
                  <a16:creationId xmlns:a16="http://schemas.microsoft.com/office/drawing/2014/main" id="{B10FE069-91B5-45EB-BAD1-34A8AA752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78" y="49935"/>
              <a:ext cx="2760793" cy="25700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FC37D72-DDF8-42D8-BFA0-0F7BD946E815}"/>
                </a:ext>
              </a:extLst>
            </p:cNvPr>
            <p:cNvSpPr txBox="1"/>
            <p:nvPr/>
          </p:nvSpPr>
          <p:spPr>
            <a:xfrm>
              <a:off x="605140" y="928091"/>
              <a:ext cx="8639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75D0D5"/>
                  </a:solidFill>
                  <a:latin typeface="UTM Akashi" panose="02040603050506020204" pitchFamily="18" charset="0"/>
                </a:rPr>
                <a:t>KTUTS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260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rt road through a forest&#10;&#10;Description automatically generated with low confidence">
            <a:extLst>
              <a:ext uri="{FF2B5EF4-FFF2-40B4-BE49-F238E27FC236}">
                <a16:creationId xmlns:a16="http://schemas.microsoft.com/office/drawing/2014/main" id="{F07320A1-1339-4C37-8434-60E47BD71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erson walking on a dirt path&#10;&#10;Description automatically generated with medium confidence">
            <a:extLst>
              <a:ext uri="{FF2B5EF4-FFF2-40B4-BE49-F238E27FC236}">
                <a16:creationId xmlns:a16="http://schemas.microsoft.com/office/drawing/2014/main" id="{882E0A54-F697-4F90-9A8B-23D567E99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652" y="-2623930"/>
            <a:ext cx="3039164" cy="1709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F784EC-F5FE-479D-9683-D227094FAAB6}"/>
              </a:ext>
            </a:extLst>
          </p:cNvPr>
          <p:cNvGrpSpPr/>
          <p:nvPr/>
        </p:nvGrpSpPr>
        <p:grpSpPr>
          <a:xfrm>
            <a:off x="178905" y="5180211"/>
            <a:ext cx="4123636" cy="1454520"/>
            <a:chOff x="0" y="409428"/>
            <a:chExt cx="4123636" cy="1454520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513406A4-FF22-41EE-A23C-80C30F2F4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334558" y="-925130"/>
              <a:ext cx="1454520" cy="412363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B60B2D-F08A-4565-B3DA-FDA56F2B9EB2}"/>
                </a:ext>
              </a:extLst>
            </p:cNvPr>
            <p:cNvSpPr txBox="1"/>
            <p:nvPr/>
          </p:nvSpPr>
          <p:spPr>
            <a:xfrm>
              <a:off x="913935" y="675023"/>
              <a:ext cx="30941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>
                  <a:solidFill>
                    <a:srgbClr val="DB0341"/>
                  </a:solidFill>
                  <a:latin typeface="iCiel Cadena" panose="02000503000000020004" pitchFamily="50" charset="0"/>
                </a:rPr>
                <a:t>Ứng dụng</a:t>
              </a:r>
            </a:p>
          </p:txBody>
        </p:sp>
      </p:grpSp>
      <p:pic>
        <p:nvPicPr>
          <p:cNvPr id="8" name="Picture 7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7B8C4FB9-8D44-4163-90B8-C0AE6AEE2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00"/>
            <a:ext cx="12192001" cy="68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06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C5AC3AE-E3F0-4018-901E-4D6DC72A0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3152"/>
          </a:xfrm>
          <a:prstGeom prst="rect">
            <a:avLst/>
          </a:prstGeom>
        </p:spPr>
      </p:pic>
      <p:pic>
        <p:nvPicPr>
          <p:cNvPr id="7" name="Picture 6" descr="A dirt road through a forest&#10;&#10;Description automatically generated with low confidence">
            <a:extLst>
              <a:ext uri="{FF2B5EF4-FFF2-40B4-BE49-F238E27FC236}">
                <a16:creationId xmlns:a16="http://schemas.microsoft.com/office/drawing/2014/main" id="{F07320A1-1339-4C37-8434-60E47BD71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469" y="-2961861"/>
            <a:ext cx="4629426" cy="26040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F784EC-F5FE-479D-9683-D227094FAAB6}"/>
              </a:ext>
            </a:extLst>
          </p:cNvPr>
          <p:cNvGrpSpPr/>
          <p:nvPr/>
        </p:nvGrpSpPr>
        <p:grpSpPr>
          <a:xfrm>
            <a:off x="178905" y="5180211"/>
            <a:ext cx="4123636" cy="1454520"/>
            <a:chOff x="0" y="409428"/>
            <a:chExt cx="4123636" cy="1454520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513406A4-FF22-41EE-A23C-80C30F2F4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334558" y="-925130"/>
              <a:ext cx="1454520" cy="412363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B60B2D-F08A-4565-B3DA-FDA56F2B9EB2}"/>
                </a:ext>
              </a:extLst>
            </p:cNvPr>
            <p:cNvSpPr txBox="1"/>
            <p:nvPr/>
          </p:nvSpPr>
          <p:spPr>
            <a:xfrm>
              <a:off x="913935" y="675023"/>
              <a:ext cx="30941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>
                  <a:solidFill>
                    <a:srgbClr val="DB0341"/>
                  </a:solidFill>
                  <a:latin typeface="iCiel Cadena" panose="02000503000000020004" pitchFamily="50" charset="0"/>
                </a:rPr>
                <a:t>Ứng dụng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035F12-6346-4CDA-987F-EBF5CE9C1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105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33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11D28-57B0-49B2-B8F5-C6243473E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65C95D8-F3AD-404C-B291-4439D830F7AA}"/>
              </a:ext>
            </a:extLst>
          </p:cNvPr>
          <p:cNvSpPr/>
          <p:nvPr/>
        </p:nvSpPr>
        <p:spPr>
          <a:xfrm>
            <a:off x="9772647" y="1728782"/>
            <a:ext cx="528638" cy="1228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8179E0-AD1D-491B-BF4F-3DE757DF1011}"/>
              </a:ext>
            </a:extLst>
          </p:cNvPr>
          <p:cNvSpPr/>
          <p:nvPr/>
        </p:nvSpPr>
        <p:spPr>
          <a:xfrm>
            <a:off x="11399044" y="2009770"/>
            <a:ext cx="528638" cy="1228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2487D0-F2D8-416C-AD97-2CA549577B61}"/>
              </a:ext>
            </a:extLst>
          </p:cNvPr>
          <p:cNvSpPr/>
          <p:nvPr/>
        </p:nvSpPr>
        <p:spPr>
          <a:xfrm>
            <a:off x="8529226" y="1395407"/>
            <a:ext cx="528638" cy="1228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D1ED6-C442-4354-BE94-ECB6D24EF5FA}"/>
              </a:ext>
            </a:extLst>
          </p:cNvPr>
          <p:cNvSpPr/>
          <p:nvPr/>
        </p:nvSpPr>
        <p:spPr>
          <a:xfrm>
            <a:off x="6882841" y="1059371"/>
            <a:ext cx="528638" cy="1228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CD58E900-6F0E-40F7-A2C8-14103B1CF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101" y="-4762500"/>
            <a:ext cx="3585917" cy="20097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021616-1024-46BE-98D6-D1053DF355B9}"/>
              </a:ext>
            </a:extLst>
          </p:cNvPr>
          <p:cNvGrpSpPr/>
          <p:nvPr/>
        </p:nvGrpSpPr>
        <p:grpSpPr>
          <a:xfrm>
            <a:off x="178905" y="5180211"/>
            <a:ext cx="4123636" cy="1454520"/>
            <a:chOff x="0" y="409428"/>
            <a:chExt cx="4123636" cy="1454520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97D4F8DF-EAF5-41F9-8CF0-AFFB67675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334558" y="-925130"/>
              <a:ext cx="1454520" cy="41236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E32EA1-0EFD-4BD4-991C-DF54E702CB7C}"/>
                </a:ext>
              </a:extLst>
            </p:cNvPr>
            <p:cNvSpPr txBox="1"/>
            <p:nvPr/>
          </p:nvSpPr>
          <p:spPr>
            <a:xfrm>
              <a:off x="913935" y="675023"/>
              <a:ext cx="30941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>
                  <a:solidFill>
                    <a:srgbClr val="DB0341"/>
                  </a:solidFill>
                  <a:latin typeface="iCiel Cadena" panose="02000503000000020004" pitchFamily="50" charset="0"/>
                </a:rPr>
                <a:t>Ứng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4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1">
            <a:extLst>
              <a:ext uri="{FF2B5EF4-FFF2-40B4-BE49-F238E27FC236}">
                <a16:creationId xmlns:a16="http://schemas.microsoft.com/office/drawing/2014/main" id="{837D1937-AD9A-4E70-A1E9-1D1BFD5C9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95056"/>
              </p:ext>
            </p:extLst>
          </p:nvPr>
        </p:nvGraphicFramePr>
        <p:xfrm>
          <a:off x="283420" y="1522102"/>
          <a:ext cx="11625159" cy="2766328"/>
        </p:xfrm>
        <a:graphic>
          <a:graphicData uri="http://schemas.openxmlformats.org/drawingml/2006/table">
            <a:tbl>
              <a:tblPr/>
              <a:tblGrid>
                <a:gridCol w="3875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5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5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8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Chiều dài bảng của lớp học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73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Chiều rộng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phòng học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73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Chiều dài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phòng học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7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7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2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2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A0511E4-2941-4480-9209-2BD79B07A8D0}"/>
              </a:ext>
            </a:extLst>
          </p:cNvPr>
          <p:cNvSpPr txBox="1"/>
          <p:nvPr/>
        </p:nvSpPr>
        <p:spPr>
          <a:xfrm>
            <a:off x="437139" y="299462"/>
            <a:ext cx="11407290" cy="707886"/>
          </a:xfrm>
          <a:prstGeom prst="rect">
            <a:avLst/>
          </a:prstGeom>
          <a:solidFill>
            <a:srgbClr val="F56E7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1: Đo độ dài rồi ghi kết quả đo vào ô trống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87D70-2D73-4D1F-9003-BE2F565CD142}"/>
              </a:ext>
            </a:extLst>
          </p:cNvPr>
          <p:cNvSpPr/>
          <p:nvPr/>
        </p:nvSpPr>
        <p:spPr>
          <a:xfrm>
            <a:off x="8169104" y="4813112"/>
            <a:ext cx="8045792" cy="7016686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994F35-7216-4991-BCB1-B913D902FD9E}"/>
              </a:ext>
            </a:extLst>
          </p:cNvPr>
          <p:cNvSpPr/>
          <p:nvPr/>
        </p:nvSpPr>
        <p:spPr>
          <a:xfrm>
            <a:off x="-4845147" y="4501080"/>
            <a:ext cx="8045792" cy="7016686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FF9FFC5-6A5D-4824-815F-5FE1217F6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6813" y1="62280" x2="37688" y2="65876"/>
                        <a14:backgroundMark x1="33438" y1="52640" x2="34063" y2="53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927" y="3380519"/>
            <a:ext cx="6104802" cy="498686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ED70CDC-8CCD-417B-BEC6-2CF1A2C47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252299"/>
            <a:ext cx="6648553" cy="5431037"/>
          </a:xfrm>
          <a:prstGeom prst="rect">
            <a:avLst/>
          </a:prstGeom>
        </p:spPr>
      </p:pic>
      <p:grpSp>
        <p:nvGrpSpPr>
          <p:cNvPr id="8" name="Google Shape;573;p9">
            <a:extLst>
              <a:ext uri="{FF2B5EF4-FFF2-40B4-BE49-F238E27FC236}">
                <a16:creationId xmlns:a16="http://schemas.microsoft.com/office/drawing/2014/main" id="{980A1CF5-BAA4-4B6C-BD0A-F172B4E94EBB}"/>
              </a:ext>
            </a:extLst>
          </p:cNvPr>
          <p:cNvGrpSpPr/>
          <p:nvPr/>
        </p:nvGrpSpPr>
        <p:grpSpPr>
          <a:xfrm>
            <a:off x="5675164" y="17610101"/>
            <a:ext cx="1721950" cy="1631825"/>
            <a:chOff x="3711025" y="4328000"/>
            <a:chExt cx="1721950" cy="1631825"/>
          </a:xfrm>
        </p:grpSpPr>
        <p:sp>
          <p:nvSpPr>
            <p:cNvPr id="9" name="Google Shape;574;p9">
              <a:extLst>
                <a:ext uri="{FF2B5EF4-FFF2-40B4-BE49-F238E27FC236}">
                  <a16:creationId xmlns:a16="http://schemas.microsoft.com/office/drawing/2014/main" id="{4AD6BBC5-6C25-44ED-B4CD-5B202A21DF37}"/>
                </a:ext>
              </a:extLst>
            </p:cNvPr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5;p9">
              <a:extLst>
                <a:ext uri="{FF2B5EF4-FFF2-40B4-BE49-F238E27FC236}">
                  <a16:creationId xmlns:a16="http://schemas.microsoft.com/office/drawing/2014/main" id="{038B7145-7183-402A-8319-643A54DF7E88}"/>
                </a:ext>
              </a:extLst>
            </p:cNvPr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6;p9">
              <a:extLst>
                <a:ext uri="{FF2B5EF4-FFF2-40B4-BE49-F238E27FC236}">
                  <a16:creationId xmlns:a16="http://schemas.microsoft.com/office/drawing/2014/main" id="{081C8AAD-7C34-4D87-B043-244F21118346}"/>
                </a:ext>
              </a:extLst>
            </p:cNvPr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7;p9">
              <a:extLst>
                <a:ext uri="{FF2B5EF4-FFF2-40B4-BE49-F238E27FC236}">
                  <a16:creationId xmlns:a16="http://schemas.microsoft.com/office/drawing/2014/main" id="{E4E0AF53-1D72-4EDF-9043-59A919F47644}"/>
                </a:ext>
              </a:extLst>
            </p:cNvPr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8;p9">
              <a:extLst>
                <a:ext uri="{FF2B5EF4-FFF2-40B4-BE49-F238E27FC236}">
                  <a16:creationId xmlns:a16="http://schemas.microsoft.com/office/drawing/2014/main" id="{6B47CB3E-A2DB-40F6-A476-D54EAD10A4CB}"/>
                </a:ext>
              </a:extLst>
            </p:cNvPr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9;p9">
              <a:extLst>
                <a:ext uri="{FF2B5EF4-FFF2-40B4-BE49-F238E27FC236}">
                  <a16:creationId xmlns:a16="http://schemas.microsoft.com/office/drawing/2014/main" id="{20099906-043E-46A8-8839-5F1711EF0E29}"/>
                </a:ext>
              </a:extLst>
            </p:cNvPr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;p9">
              <a:extLst>
                <a:ext uri="{FF2B5EF4-FFF2-40B4-BE49-F238E27FC236}">
                  <a16:creationId xmlns:a16="http://schemas.microsoft.com/office/drawing/2014/main" id="{34F7F06D-F797-4A97-A680-3709B0177B09}"/>
                </a:ext>
              </a:extLst>
            </p:cNvPr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1;p9">
              <a:extLst>
                <a:ext uri="{FF2B5EF4-FFF2-40B4-BE49-F238E27FC236}">
                  <a16:creationId xmlns:a16="http://schemas.microsoft.com/office/drawing/2014/main" id="{CDE3A08F-98E2-4310-AFAF-A3658D86E382}"/>
                </a:ext>
              </a:extLst>
            </p:cNvPr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FCD2D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2;p9">
              <a:extLst>
                <a:ext uri="{FF2B5EF4-FFF2-40B4-BE49-F238E27FC236}">
                  <a16:creationId xmlns:a16="http://schemas.microsoft.com/office/drawing/2014/main" id="{4C98803B-D7BE-40AC-A192-46DB68B906BA}"/>
                </a:ext>
              </a:extLst>
            </p:cNvPr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3;p9">
              <a:extLst>
                <a:ext uri="{FF2B5EF4-FFF2-40B4-BE49-F238E27FC236}">
                  <a16:creationId xmlns:a16="http://schemas.microsoft.com/office/drawing/2014/main" id="{0214F461-F584-47B8-A274-3C52662ADF05}"/>
                </a:ext>
              </a:extLst>
            </p:cNvPr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4;p9">
              <a:extLst>
                <a:ext uri="{FF2B5EF4-FFF2-40B4-BE49-F238E27FC236}">
                  <a16:creationId xmlns:a16="http://schemas.microsoft.com/office/drawing/2014/main" id="{49EE8D65-F18E-4ACC-851A-E54CE4C00F34}"/>
                </a:ext>
              </a:extLst>
            </p:cNvPr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FCD2D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5;p9">
              <a:extLst>
                <a:ext uri="{FF2B5EF4-FFF2-40B4-BE49-F238E27FC236}">
                  <a16:creationId xmlns:a16="http://schemas.microsoft.com/office/drawing/2014/main" id="{0AEEC695-95EA-40CF-A3B8-EE0E4F76A49B}"/>
                </a:ext>
              </a:extLst>
            </p:cNvPr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6;p9">
              <a:extLst>
                <a:ext uri="{FF2B5EF4-FFF2-40B4-BE49-F238E27FC236}">
                  <a16:creationId xmlns:a16="http://schemas.microsoft.com/office/drawing/2014/main" id="{1DBA66C1-7BEC-447C-88AA-448D4E222F6F}"/>
                </a:ext>
              </a:extLst>
            </p:cNvPr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7;p9">
              <a:extLst>
                <a:ext uri="{FF2B5EF4-FFF2-40B4-BE49-F238E27FC236}">
                  <a16:creationId xmlns:a16="http://schemas.microsoft.com/office/drawing/2014/main" id="{1FAA30E7-D968-4268-899A-6D6F9A0B422C}"/>
                </a:ext>
              </a:extLst>
            </p:cNvPr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8;p9">
              <a:extLst>
                <a:ext uri="{FF2B5EF4-FFF2-40B4-BE49-F238E27FC236}">
                  <a16:creationId xmlns:a16="http://schemas.microsoft.com/office/drawing/2014/main" id="{01C65DA9-FE7B-4CF5-AC55-C7267F030C0B}"/>
                </a:ext>
              </a:extLst>
            </p:cNvPr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9;p9">
              <a:extLst>
                <a:ext uri="{FF2B5EF4-FFF2-40B4-BE49-F238E27FC236}">
                  <a16:creationId xmlns:a16="http://schemas.microsoft.com/office/drawing/2014/main" id="{F64DF7F0-221E-4A88-88ED-F20254F490A4}"/>
                </a:ext>
              </a:extLst>
            </p:cNvPr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0;p9">
              <a:extLst>
                <a:ext uri="{FF2B5EF4-FFF2-40B4-BE49-F238E27FC236}">
                  <a16:creationId xmlns:a16="http://schemas.microsoft.com/office/drawing/2014/main" id="{74DB9F99-6E19-406B-9D5B-4CB3F1886F77}"/>
                </a:ext>
              </a:extLst>
            </p:cNvPr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1;p9">
              <a:extLst>
                <a:ext uri="{FF2B5EF4-FFF2-40B4-BE49-F238E27FC236}">
                  <a16:creationId xmlns:a16="http://schemas.microsoft.com/office/drawing/2014/main" id="{2D72CF45-39FE-418E-91D3-40CCE7A06E5A}"/>
                </a:ext>
              </a:extLst>
            </p:cNvPr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2;p9">
              <a:extLst>
                <a:ext uri="{FF2B5EF4-FFF2-40B4-BE49-F238E27FC236}">
                  <a16:creationId xmlns:a16="http://schemas.microsoft.com/office/drawing/2014/main" id="{EBB44337-737A-452C-B0E9-BDDD000F1AC7}"/>
                </a:ext>
              </a:extLst>
            </p:cNvPr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93;p9">
              <a:extLst>
                <a:ext uri="{FF2B5EF4-FFF2-40B4-BE49-F238E27FC236}">
                  <a16:creationId xmlns:a16="http://schemas.microsoft.com/office/drawing/2014/main" id="{3F9BF255-6337-42E4-9283-577B58D46658}"/>
                </a:ext>
              </a:extLst>
            </p:cNvPr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4;p9">
              <a:extLst>
                <a:ext uri="{FF2B5EF4-FFF2-40B4-BE49-F238E27FC236}">
                  <a16:creationId xmlns:a16="http://schemas.microsoft.com/office/drawing/2014/main" id="{0BF38A3A-F7EE-4B76-B11D-84A9A43A7169}"/>
                </a:ext>
              </a:extLst>
            </p:cNvPr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95;p9">
              <a:extLst>
                <a:ext uri="{FF2B5EF4-FFF2-40B4-BE49-F238E27FC236}">
                  <a16:creationId xmlns:a16="http://schemas.microsoft.com/office/drawing/2014/main" id="{58F057DA-9090-46E8-9A5F-CF295A5F364F}"/>
                </a:ext>
              </a:extLst>
            </p:cNvPr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96;p9">
              <a:extLst>
                <a:ext uri="{FF2B5EF4-FFF2-40B4-BE49-F238E27FC236}">
                  <a16:creationId xmlns:a16="http://schemas.microsoft.com/office/drawing/2014/main" id="{BA5D11E1-4334-44A1-A479-1B91976D631A}"/>
                </a:ext>
              </a:extLst>
            </p:cNvPr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97;p9">
              <a:extLst>
                <a:ext uri="{FF2B5EF4-FFF2-40B4-BE49-F238E27FC236}">
                  <a16:creationId xmlns:a16="http://schemas.microsoft.com/office/drawing/2014/main" id="{AF9A73D5-6150-49F7-80EB-611D35E2C8EB}"/>
                </a:ext>
              </a:extLst>
            </p:cNvPr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8;p9">
              <a:extLst>
                <a:ext uri="{FF2B5EF4-FFF2-40B4-BE49-F238E27FC236}">
                  <a16:creationId xmlns:a16="http://schemas.microsoft.com/office/drawing/2014/main" id="{B47CE37E-A179-4F73-BB88-92694B795E3A}"/>
                </a:ext>
              </a:extLst>
            </p:cNvPr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629;p9">
            <a:extLst>
              <a:ext uri="{FF2B5EF4-FFF2-40B4-BE49-F238E27FC236}">
                <a16:creationId xmlns:a16="http://schemas.microsoft.com/office/drawing/2014/main" id="{C391FBEA-340C-4EDE-A86A-030D51603495}"/>
              </a:ext>
            </a:extLst>
          </p:cNvPr>
          <p:cNvGrpSpPr/>
          <p:nvPr/>
        </p:nvGrpSpPr>
        <p:grpSpPr>
          <a:xfrm rot="19629102">
            <a:off x="11406524" y="13968202"/>
            <a:ext cx="1098574" cy="1153508"/>
            <a:chOff x="3703100" y="2534450"/>
            <a:chExt cx="543975" cy="660350"/>
          </a:xfrm>
        </p:grpSpPr>
        <p:sp>
          <p:nvSpPr>
            <p:cNvPr id="35" name="Google Shape;630;p9">
              <a:extLst>
                <a:ext uri="{FF2B5EF4-FFF2-40B4-BE49-F238E27FC236}">
                  <a16:creationId xmlns:a16="http://schemas.microsoft.com/office/drawing/2014/main" id="{7D5C698E-E27A-421E-9BFC-067A145FC09E}"/>
                </a:ext>
              </a:extLst>
            </p:cNvPr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1;p9">
              <a:extLst>
                <a:ext uri="{FF2B5EF4-FFF2-40B4-BE49-F238E27FC236}">
                  <a16:creationId xmlns:a16="http://schemas.microsoft.com/office/drawing/2014/main" id="{CA80CE6D-E31E-44B7-9B7B-32C4371E817D}"/>
                </a:ext>
              </a:extLst>
            </p:cNvPr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2;p9">
              <a:extLst>
                <a:ext uri="{FF2B5EF4-FFF2-40B4-BE49-F238E27FC236}">
                  <a16:creationId xmlns:a16="http://schemas.microsoft.com/office/drawing/2014/main" id="{CACA60E4-73FB-4F9F-A7C2-EF33C1B84FE9}"/>
                </a:ext>
              </a:extLst>
            </p:cNvPr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3;p9">
              <a:extLst>
                <a:ext uri="{FF2B5EF4-FFF2-40B4-BE49-F238E27FC236}">
                  <a16:creationId xmlns:a16="http://schemas.microsoft.com/office/drawing/2014/main" id="{2A4EA4A3-92D7-45DF-BE96-FFFF97FC9A7F}"/>
                </a:ext>
              </a:extLst>
            </p:cNvPr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4;p9">
              <a:extLst>
                <a:ext uri="{FF2B5EF4-FFF2-40B4-BE49-F238E27FC236}">
                  <a16:creationId xmlns:a16="http://schemas.microsoft.com/office/drawing/2014/main" id="{8D07F897-05BC-4106-B151-150723965EFF}"/>
                </a:ext>
              </a:extLst>
            </p:cNvPr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5;p9">
              <a:extLst>
                <a:ext uri="{FF2B5EF4-FFF2-40B4-BE49-F238E27FC236}">
                  <a16:creationId xmlns:a16="http://schemas.microsoft.com/office/drawing/2014/main" id="{20185A2E-EC72-4211-995B-FE3CEF329F4D}"/>
                </a:ext>
              </a:extLst>
            </p:cNvPr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6;p9">
              <a:extLst>
                <a:ext uri="{FF2B5EF4-FFF2-40B4-BE49-F238E27FC236}">
                  <a16:creationId xmlns:a16="http://schemas.microsoft.com/office/drawing/2014/main" id="{8E080947-8937-4903-9EF2-AA58BC9BEF72}"/>
                </a:ext>
              </a:extLst>
            </p:cNvPr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7;p9">
              <a:extLst>
                <a:ext uri="{FF2B5EF4-FFF2-40B4-BE49-F238E27FC236}">
                  <a16:creationId xmlns:a16="http://schemas.microsoft.com/office/drawing/2014/main" id="{3624E27E-E946-4D95-A528-6306CB13F2E0}"/>
                </a:ext>
              </a:extLst>
            </p:cNvPr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8;p9">
              <a:extLst>
                <a:ext uri="{FF2B5EF4-FFF2-40B4-BE49-F238E27FC236}">
                  <a16:creationId xmlns:a16="http://schemas.microsoft.com/office/drawing/2014/main" id="{E7824DCC-0152-47A6-B068-57F15A7FA53D}"/>
                </a:ext>
              </a:extLst>
            </p:cNvPr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9;p9">
              <a:extLst>
                <a:ext uri="{FF2B5EF4-FFF2-40B4-BE49-F238E27FC236}">
                  <a16:creationId xmlns:a16="http://schemas.microsoft.com/office/drawing/2014/main" id="{25571FDC-096E-4FAB-B5FE-653C254980D3}"/>
                </a:ext>
              </a:extLst>
            </p:cNvPr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0;p9">
              <a:extLst>
                <a:ext uri="{FF2B5EF4-FFF2-40B4-BE49-F238E27FC236}">
                  <a16:creationId xmlns:a16="http://schemas.microsoft.com/office/drawing/2014/main" id="{E1663867-60A0-42B3-8253-EB4D67596448}"/>
                </a:ext>
              </a:extLst>
            </p:cNvPr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1;p9">
              <a:extLst>
                <a:ext uri="{FF2B5EF4-FFF2-40B4-BE49-F238E27FC236}">
                  <a16:creationId xmlns:a16="http://schemas.microsoft.com/office/drawing/2014/main" id="{A593B9D0-8835-4A99-9319-50C8457CC747}"/>
                </a:ext>
              </a:extLst>
            </p:cNvPr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2;p9">
              <a:extLst>
                <a:ext uri="{FF2B5EF4-FFF2-40B4-BE49-F238E27FC236}">
                  <a16:creationId xmlns:a16="http://schemas.microsoft.com/office/drawing/2014/main" id="{07683DBA-80D9-4EF5-AA4E-06363A2EB958}"/>
                </a:ext>
              </a:extLst>
            </p:cNvPr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3;p9">
              <a:extLst>
                <a:ext uri="{FF2B5EF4-FFF2-40B4-BE49-F238E27FC236}">
                  <a16:creationId xmlns:a16="http://schemas.microsoft.com/office/drawing/2014/main" id="{834B84DB-DD6C-458E-AECC-B7D374ED0A22}"/>
                </a:ext>
              </a:extLst>
            </p:cNvPr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4;p9">
              <a:extLst>
                <a:ext uri="{FF2B5EF4-FFF2-40B4-BE49-F238E27FC236}">
                  <a16:creationId xmlns:a16="http://schemas.microsoft.com/office/drawing/2014/main" id="{2DDFEE0F-9FCD-47B2-91C7-49FE6D193A69}"/>
                </a:ext>
              </a:extLst>
            </p:cNvPr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5;p9">
              <a:extLst>
                <a:ext uri="{FF2B5EF4-FFF2-40B4-BE49-F238E27FC236}">
                  <a16:creationId xmlns:a16="http://schemas.microsoft.com/office/drawing/2014/main" id="{94E8EB3C-88DA-4349-AA45-0C8FA7CE46CE}"/>
                </a:ext>
              </a:extLst>
            </p:cNvPr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6;p9">
              <a:extLst>
                <a:ext uri="{FF2B5EF4-FFF2-40B4-BE49-F238E27FC236}">
                  <a16:creationId xmlns:a16="http://schemas.microsoft.com/office/drawing/2014/main" id="{05C68E68-1BD9-444E-B7C4-BBAB1C00CD1D}"/>
                </a:ext>
              </a:extLst>
            </p:cNvPr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47;p9">
              <a:extLst>
                <a:ext uri="{FF2B5EF4-FFF2-40B4-BE49-F238E27FC236}">
                  <a16:creationId xmlns:a16="http://schemas.microsoft.com/office/drawing/2014/main" id="{F6C35ED3-20C0-4117-815E-AE492A008FBC}"/>
                </a:ext>
              </a:extLst>
            </p:cNvPr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48;p9">
              <a:extLst>
                <a:ext uri="{FF2B5EF4-FFF2-40B4-BE49-F238E27FC236}">
                  <a16:creationId xmlns:a16="http://schemas.microsoft.com/office/drawing/2014/main" id="{FC172230-129E-41F5-AF5A-7B6B42F2521D}"/>
                </a:ext>
              </a:extLst>
            </p:cNvPr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49;p9">
              <a:extLst>
                <a:ext uri="{FF2B5EF4-FFF2-40B4-BE49-F238E27FC236}">
                  <a16:creationId xmlns:a16="http://schemas.microsoft.com/office/drawing/2014/main" id="{C6CC0DA2-A7BE-415F-8489-795A315D491B}"/>
                </a:ext>
              </a:extLst>
            </p:cNvPr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0;p9">
              <a:extLst>
                <a:ext uri="{FF2B5EF4-FFF2-40B4-BE49-F238E27FC236}">
                  <a16:creationId xmlns:a16="http://schemas.microsoft.com/office/drawing/2014/main" id="{7031B43F-13BC-4786-8155-D6BC050A2626}"/>
                </a:ext>
              </a:extLst>
            </p:cNvPr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1;p9">
              <a:extLst>
                <a:ext uri="{FF2B5EF4-FFF2-40B4-BE49-F238E27FC236}">
                  <a16:creationId xmlns:a16="http://schemas.microsoft.com/office/drawing/2014/main" id="{C675D17E-F8A5-4C10-8200-BCCC5086DE3E}"/>
                </a:ext>
              </a:extLst>
            </p:cNvPr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2;p9">
              <a:extLst>
                <a:ext uri="{FF2B5EF4-FFF2-40B4-BE49-F238E27FC236}">
                  <a16:creationId xmlns:a16="http://schemas.microsoft.com/office/drawing/2014/main" id="{85D777E3-DCB2-4A8B-A7A7-40E4B9B92E4A}"/>
                </a:ext>
              </a:extLst>
            </p:cNvPr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;p9">
              <a:extLst>
                <a:ext uri="{FF2B5EF4-FFF2-40B4-BE49-F238E27FC236}">
                  <a16:creationId xmlns:a16="http://schemas.microsoft.com/office/drawing/2014/main" id="{7E04DC4A-6156-4E06-A967-85749AAEB6C1}"/>
                </a:ext>
              </a:extLst>
            </p:cNvPr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4;p9">
              <a:extLst>
                <a:ext uri="{FF2B5EF4-FFF2-40B4-BE49-F238E27FC236}">
                  <a16:creationId xmlns:a16="http://schemas.microsoft.com/office/drawing/2014/main" id="{120CA2E2-DE2F-480E-9F97-645DD208CC22}"/>
                </a:ext>
              </a:extLst>
            </p:cNvPr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5;p9">
              <a:extLst>
                <a:ext uri="{FF2B5EF4-FFF2-40B4-BE49-F238E27FC236}">
                  <a16:creationId xmlns:a16="http://schemas.microsoft.com/office/drawing/2014/main" id="{4C400817-D578-489A-9B10-488D0E2C0D8E}"/>
                </a:ext>
              </a:extLst>
            </p:cNvPr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6;p9">
              <a:extLst>
                <a:ext uri="{FF2B5EF4-FFF2-40B4-BE49-F238E27FC236}">
                  <a16:creationId xmlns:a16="http://schemas.microsoft.com/office/drawing/2014/main" id="{E48CBE53-9CEC-497E-A9C6-A42F61A8C094}"/>
                </a:ext>
              </a:extLst>
            </p:cNvPr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7;p9">
              <a:extLst>
                <a:ext uri="{FF2B5EF4-FFF2-40B4-BE49-F238E27FC236}">
                  <a16:creationId xmlns:a16="http://schemas.microsoft.com/office/drawing/2014/main" id="{AFF0C4F7-AEA2-4C87-8FE2-2B54B9B93BE3}"/>
                </a:ext>
              </a:extLst>
            </p:cNvPr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07;p9">
            <a:extLst>
              <a:ext uri="{FF2B5EF4-FFF2-40B4-BE49-F238E27FC236}">
                <a16:creationId xmlns:a16="http://schemas.microsoft.com/office/drawing/2014/main" id="{F5F6DFA0-EAC7-47AA-BAB1-1138303002D4}"/>
              </a:ext>
            </a:extLst>
          </p:cNvPr>
          <p:cNvGrpSpPr/>
          <p:nvPr/>
        </p:nvGrpSpPr>
        <p:grpSpPr>
          <a:xfrm>
            <a:off x="10484393" y="15429337"/>
            <a:ext cx="719749" cy="714243"/>
            <a:chOff x="4990425" y="4016375"/>
            <a:chExt cx="1232025" cy="1222600"/>
          </a:xfrm>
          <a:solidFill>
            <a:srgbClr val="FFD437"/>
          </a:solidFill>
        </p:grpSpPr>
        <p:sp>
          <p:nvSpPr>
            <p:cNvPr id="64" name="Google Shape;608;p9">
              <a:extLst>
                <a:ext uri="{FF2B5EF4-FFF2-40B4-BE49-F238E27FC236}">
                  <a16:creationId xmlns:a16="http://schemas.microsoft.com/office/drawing/2014/main" id="{43584EE4-9AE7-469B-A94B-BF3633A56B62}"/>
                </a:ext>
              </a:extLst>
            </p:cNvPr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9;p9">
              <a:extLst>
                <a:ext uri="{FF2B5EF4-FFF2-40B4-BE49-F238E27FC236}">
                  <a16:creationId xmlns:a16="http://schemas.microsoft.com/office/drawing/2014/main" id="{245C32D1-B127-4822-BFA5-754E2C88CCF4}"/>
                </a:ext>
              </a:extLst>
            </p:cNvPr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10;p9">
              <a:extLst>
                <a:ext uri="{FF2B5EF4-FFF2-40B4-BE49-F238E27FC236}">
                  <a16:creationId xmlns:a16="http://schemas.microsoft.com/office/drawing/2014/main" id="{1FE51DB7-FDA8-41B7-9B12-8F0711028CB7}"/>
                </a:ext>
              </a:extLst>
            </p:cNvPr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12;p9">
            <a:extLst>
              <a:ext uri="{FF2B5EF4-FFF2-40B4-BE49-F238E27FC236}">
                <a16:creationId xmlns:a16="http://schemas.microsoft.com/office/drawing/2014/main" id="{548E5E19-5F7D-4141-97D2-032E24A0E172}"/>
              </a:ext>
            </a:extLst>
          </p:cNvPr>
          <p:cNvGrpSpPr/>
          <p:nvPr/>
        </p:nvGrpSpPr>
        <p:grpSpPr>
          <a:xfrm>
            <a:off x="10522934" y="13138792"/>
            <a:ext cx="719750" cy="789225"/>
            <a:chOff x="641925" y="383000"/>
            <a:chExt cx="719750" cy="789225"/>
          </a:xfrm>
        </p:grpSpPr>
        <p:sp>
          <p:nvSpPr>
            <p:cNvPr id="68" name="Google Shape;613;p9">
              <a:extLst>
                <a:ext uri="{FF2B5EF4-FFF2-40B4-BE49-F238E27FC236}">
                  <a16:creationId xmlns:a16="http://schemas.microsoft.com/office/drawing/2014/main" id="{27E9FE6F-0C10-4376-A1F5-7BB3E5C29D4B}"/>
                </a:ext>
              </a:extLst>
            </p:cNvPr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4;p9">
              <a:extLst>
                <a:ext uri="{FF2B5EF4-FFF2-40B4-BE49-F238E27FC236}">
                  <a16:creationId xmlns:a16="http://schemas.microsoft.com/office/drawing/2014/main" id="{7BC73222-31F7-484D-AD79-7B0F61D5CC00}"/>
                </a:ext>
              </a:extLst>
            </p:cNvPr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5;p9">
              <a:extLst>
                <a:ext uri="{FF2B5EF4-FFF2-40B4-BE49-F238E27FC236}">
                  <a16:creationId xmlns:a16="http://schemas.microsoft.com/office/drawing/2014/main" id="{B136675E-3390-4FA5-B227-6F0E0B192AC2}"/>
                </a:ext>
              </a:extLst>
            </p:cNvPr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6;p9">
              <a:extLst>
                <a:ext uri="{FF2B5EF4-FFF2-40B4-BE49-F238E27FC236}">
                  <a16:creationId xmlns:a16="http://schemas.microsoft.com/office/drawing/2014/main" id="{70BB71AD-8B15-4F4B-B7C5-17F60D10CEB3}"/>
                </a:ext>
              </a:extLst>
            </p:cNvPr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7;p9">
              <a:extLst>
                <a:ext uri="{FF2B5EF4-FFF2-40B4-BE49-F238E27FC236}">
                  <a16:creationId xmlns:a16="http://schemas.microsoft.com/office/drawing/2014/main" id="{C4E09451-AC22-4B95-8148-F276BED15013}"/>
                </a:ext>
              </a:extLst>
            </p:cNvPr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8;p9">
              <a:extLst>
                <a:ext uri="{FF2B5EF4-FFF2-40B4-BE49-F238E27FC236}">
                  <a16:creationId xmlns:a16="http://schemas.microsoft.com/office/drawing/2014/main" id="{C7D6F267-7C2A-4BDD-9F6D-347FDDEE1A3C}"/>
                </a:ext>
              </a:extLst>
            </p:cNvPr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19;p9">
              <a:extLst>
                <a:ext uri="{FF2B5EF4-FFF2-40B4-BE49-F238E27FC236}">
                  <a16:creationId xmlns:a16="http://schemas.microsoft.com/office/drawing/2014/main" id="{C46BD9B2-70C3-4771-8EAE-BB860D4F0392}"/>
                </a:ext>
              </a:extLst>
            </p:cNvPr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20;p9">
              <a:extLst>
                <a:ext uri="{FF2B5EF4-FFF2-40B4-BE49-F238E27FC236}">
                  <a16:creationId xmlns:a16="http://schemas.microsoft.com/office/drawing/2014/main" id="{AB02EDC3-46DB-4A44-9283-5C2AA45874CF}"/>
                </a:ext>
              </a:extLst>
            </p:cNvPr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21;p9">
              <a:extLst>
                <a:ext uri="{FF2B5EF4-FFF2-40B4-BE49-F238E27FC236}">
                  <a16:creationId xmlns:a16="http://schemas.microsoft.com/office/drawing/2014/main" id="{505A0AEB-DEDC-4EC4-A760-AB789228EB86}"/>
                </a:ext>
              </a:extLst>
            </p:cNvPr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9">
              <a:extLst>
                <a:ext uri="{FF2B5EF4-FFF2-40B4-BE49-F238E27FC236}">
                  <a16:creationId xmlns:a16="http://schemas.microsoft.com/office/drawing/2014/main" id="{8D94F130-C679-49FC-BC5E-B26DBED42149}"/>
                </a:ext>
              </a:extLst>
            </p:cNvPr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9">
              <a:extLst>
                <a:ext uri="{FF2B5EF4-FFF2-40B4-BE49-F238E27FC236}">
                  <a16:creationId xmlns:a16="http://schemas.microsoft.com/office/drawing/2014/main" id="{A0569D06-D691-4746-868B-C79E6C57AAC9}"/>
                </a:ext>
              </a:extLst>
            </p:cNvPr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9">
              <a:extLst>
                <a:ext uri="{FF2B5EF4-FFF2-40B4-BE49-F238E27FC236}">
                  <a16:creationId xmlns:a16="http://schemas.microsoft.com/office/drawing/2014/main" id="{2198A88D-35AE-44FE-8D58-F7B58243CC71}"/>
                </a:ext>
              </a:extLst>
            </p:cNvPr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9">
              <a:extLst>
                <a:ext uri="{FF2B5EF4-FFF2-40B4-BE49-F238E27FC236}">
                  <a16:creationId xmlns:a16="http://schemas.microsoft.com/office/drawing/2014/main" id="{D6C05402-8AAA-40B1-A880-AF7E910CD745}"/>
                </a:ext>
              </a:extLst>
            </p:cNvPr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9">
              <a:extLst>
                <a:ext uri="{FF2B5EF4-FFF2-40B4-BE49-F238E27FC236}">
                  <a16:creationId xmlns:a16="http://schemas.microsoft.com/office/drawing/2014/main" id="{1BC2999A-5029-4AED-ABCC-65786A821541}"/>
                </a:ext>
              </a:extLst>
            </p:cNvPr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9">
              <a:extLst>
                <a:ext uri="{FF2B5EF4-FFF2-40B4-BE49-F238E27FC236}">
                  <a16:creationId xmlns:a16="http://schemas.microsoft.com/office/drawing/2014/main" id="{34EC5E31-9E4F-4701-840B-D93F9D5B3D0C}"/>
                </a:ext>
              </a:extLst>
            </p:cNvPr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9">
              <a:extLst>
                <a:ext uri="{FF2B5EF4-FFF2-40B4-BE49-F238E27FC236}">
                  <a16:creationId xmlns:a16="http://schemas.microsoft.com/office/drawing/2014/main" id="{A1BF9178-4C7F-4B0A-BDEA-D35D800A8A60}"/>
                </a:ext>
              </a:extLst>
            </p:cNvPr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9E10D677-9B8E-4103-8C36-82EC0773CCC8}"/>
              </a:ext>
            </a:extLst>
          </p:cNvPr>
          <p:cNvSpPr txBox="1"/>
          <p:nvPr/>
        </p:nvSpPr>
        <p:spPr>
          <a:xfrm>
            <a:off x="1863556" y="13907488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34E90F8-20BD-4E2A-A21B-E297F3B7D5B0}"/>
              </a:ext>
            </a:extLst>
          </p:cNvPr>
          <p:cNvSpPr/>
          <p:nvPr/>
        </p:nvSpPr>
        <p:spPr>
          <a:xfrm>
            <a:off x="10110816" y="16704732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FDF809-67FC-4AD8-B5F7-78FFA920FCD0}"/>
              </a:ext>
            </a:extLst>
          </p:cNvPr>
          <p:cNvSpPr txBox="1"/>
          <p:nvPr/>
        </p:nvSpPr>
        <p:spPr>
          <a:xfrm>
            <a:off x="1946008" y="13887607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94EBCD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87" name="Google Shape;697;p10">
            <a:extLst>
              <a:ext uri="{FF2B5EF4-FFF2-40B4-BE49-F238E27FC236}">
                <a16:creationId xmlns:a16="http://schemas.microsoft.com/office/drawing/2014/main" id="{DFE67BDD-A3DC-42E5-B7A3-BC9EC045E174}"/>
              </a:ext>
            </a:extLst>
          </p:cNvPr>
          <p:cNvSpPr/>
          <p:nvPr/>
        </p:nvSpPr>
        <p:spPr>
          <a:xfrm flipH="1">
            <a:off x="-446040" y="15327435"/>
            <a:ext cx="2861052" cy="45617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0AF3833-3ABE-44D2-9BDD-491869CB2FB5}"/>
              </a:ext>
            </a:extLst>
          </p:cNvPr>
          <p:cNvSpPr/>
          <p:nvPr/>
        </p:nvSpPr>
        <p:spPr>
          <a:xfrm>
            <a:off x="-1605333" y="11517766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6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val 94">
            <a:extLst>
              <a:ext uri="{FF2B5EF4-FFF2-40B4-BE49-F238E27FC236}">
                <a16:creationId xmlns:a16="http://schemas.microsoft.com/office/drawing/2014/main" id="{A4672B2C-45E8-4481-802A-2B0D8C74784B}"/>
              </a:ext>
            </a:extLst>
          </p:cNvPr>
          <p:cNvSpPr/>
          <p:nvPr/>
        </p:nvSpPr>
        <p:spPr>
          <a:xfrm>
            <a:off x="-3211484" y="-6248707"/>
            <a:ext cx="18287999" cy="17746133"/>
          </a:xfrm>
          <a:prstGeom prst="ellipse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EBCD"/>
              </a:solidFill>
            </a:endParaRPr>
          </a:p>
        </p:txBody>
      </p:sp>
      <p:grpSp>
        <p:nvGrpSpPr>
          <p:cNvPr id="2" name="Google Shape;573;p9">
            <a:extLst>
              <a:ext uri="{FF2B5EF4-FFF2-40B4-BE49-F238E27FC236}">
                <a16:creationId xmlns:a16="http://schemas.microsoft.com/office/drawing/2014/main" id="{E50D0631-8E72-4A78-8D75-DC61031F22F6}"/>
              </a:ext>
            </a:extLst>
          </p:cNvPr>
          <p:cNvGrpSpPr/>
          <p:nvPr/>
        </p:nvGrpSpPr>
        <p:grpSpPr>
          <a:xfrm>
            <a:off x="5235025" y="4936909"/>
            <a:ext cx="1721950" cy="1631825"/>
            <a:chOff x="3711025" y="4328000"/>
            <a:chExt cx="1721950" cy="1631825"/>
          </a:xfrm>
        </p:grpSpPr>
        <p:sp>
          <p:nvSpPr>
            <p:cNvPr id="3" name="Google Shape;574;p9">
              <a:extLst>
                <a:ext uri="{FF2B5EF4-FFF2-40B4-BE49-F238E27FC236}">
                  <a16:creationId xmlns:a16="http://schemas.microsoft.com/office/drawing/2014/main" id="{23078DE7-E6C7-4F8E-93B6-770F106CEA0E}"/>
                </a:ext>
              </a:extLst>
            </p:cNvPr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75;p9">
              <a:extLst>
                <a:ext uri="{FF2B5EF4-FFF2-40B4-BE49-F238E27FC236}">
                  <a16:creationId xmlns:a16="http://schemas.microsoft.com/office/drawing/2014/main" id="{37AA28B2-4898-49C7-8FFE-BF9A0332CEB4}"/>
                </a:ext>
              </a:extLst>
            </p:cNvPr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76;p9">
              <a:extLst>
                <a:ext uri="{FF2B5EF4-FFF2-40B4-BE49-F238E27FC236}">
                  <a16:creationId xmlns:a16="http://schemas.microsoft.com/office/drawing/2014/main" id="{32C3C137-E905-4FCE-A0A0-20437E449FEC}"/>
                </a:ext>
              </a:extLst>
            </p:cNvPr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7;p9">
              <a:extLst>
                <a:ext uri="{FF2B5EF4-FFF2-40B4-BE49-F238E27FC236}">
                  <a16:creationId xmlns:a16="http://schemas.microsoft.com/office/drawing/2014/main" id="{FB50CE98-48DD-424B-B374-B31C3506D616}"/>
                </a:ext>
              </a:extLst>
            </p:cNvPr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8;p9">
              <a:extLst>
                <a:ext uri="{FF2B5EF4-FFF2-40B4-BE49-F238E27FC236}">
                  <a16:creationId xmlns:a16="http://schemas.microsoft.com/office/drawing/2014/main" id="{94523A0A-5F25-4140-BFCF-CFA805E9BB8D}"/>
                </a:ext>
              </a:extLst>
            </p:cNvPr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;p9">
              <a:extLst>
                <a:ext uri="{FF2B5EF4-FFF2-40B4-BE49-F238E27FC236}">
                  <a16:creationId xmlns:a16="http://schemas.microsoft.com/office/drawing/2014/main" id="{E62D97B7-6C33-40BD-91F9-EB5616FED629}"/>
                </a:ext>
              </a:extLst>
            </p:cNvPr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80;p9">
              <a:extLst>
                <a:ext uri="{FF2B5EF4-FFF2-40B4-BE49-F238E27FC236}">
                  <a16:creationId xmlns:a16="http://schemas.microsoft.com/office/drawing/2014/main" id="{2CCECBF1-1F72-4B35-898F-2725F5F9BFC1}"/>
                </a:ext>
              </a:extLst>
            </p:cNvPr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81;p9">
              <a:extLst>
                <a:ext uri="{FF2B5EF4-FFF2-40B4-BE49-F238E27FC236}">
                  <a16:creationId xmlns:a16="http://schemas.microsoft.com/office/drawing/2014/main" id="{55458CD0-B690-46C6-96DB-0EFD90C85376}"/>
                </a:ext>
              </a:extLst>
            </p:cNvPr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FCD2D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82;p9">
              <a:extLst>
                <a:ext uri="{FF2B5EF4-FFF2-40B4-BE49-F238E27FC236}">
                  <a16:creationId xmlns:a16="http://schemas.microsoft.com/office/drawing/2014/main" id="{2188EB04-F890-46FD-91A8-22C837D0DC7A}"/>
                </a:ext>
              </a:extLst>
            </p:cNvPr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3;p9">
              <a:extLst>
                <a:ext uri="{FF2B5EF4-FFF2-40B4-BE49-F238E27FC236}">
                  <a16:creationId xmlns:a16="http://schemas.microsoft.com/office/drawing/2014/main" id="{1F2A2EA6-9281-4E68-9712-6C2E962FAE18}"/>
                </a:ext>
              </a:extLst>
            </p:cNvPr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4;p9">
              <a:extLst>
                <a:ext uri="{FF2B5EF4-FFF2-40B4-BE49-F238E27FC236}">
                  <a16:creationId xmlns:a16="http://schemas.microsoft.com/office/drawing/2014/main" id="{57F4E89D-0EC8-47F6-A26A-621399CEFB3D}"/>
                </a:ext>
              </a:extLst>
            </p:cNvPr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FCD2D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5;p9">
              <a:extLst>
                <a:ext uri="{FF2B5EF4-FFF2-40B4-BE49-F238E27FC236}">
                  <a16:creationId xmlns:a16="http://schemas.microsoft.com/office/drawing/2014/main" id="{69FEBADC-66C5-4810-9948-076872203815}"/>
                </a:ext>
              </a:extLst>
            </p:cNvPr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6;p9">
              <a:extLst>
                <a:ext uri="{FF2B5EF4-FFF2-40B4-BE49-F238E27FC236}">
                  <a16:creationId xmlns:a16="http://schemas.microsoft.com/office/drawing/2014/main" id="{D1D431A0-2461-4082-BAC4-5EF0AAE5C6A9}"/>
                </a:ext>
              </a:extLst>
            </p:cNvPr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7;p9">
              <a:extLst>
                <a:ext uri="{FF2B5EF4-FFF2-40B4-BE49-F238E27FC236}">
                  <a16:creationId xmlns:a16="http://schemas.microsoft.com/office/drawing/2014/main" id="{8193A09C-349A-42B3-86FE-F9269A461746}"/>
                </a:ext>
              </a:extLst>
            </p:cNvPr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8;p9">
              <a:extLst>
                <a:ext uri="{FF2B5EF4-FFF2-40B4-BE49-F238E27FC236}">
                  <a16:creationId xmlns:a16="http://schemas.microsoft.com/office/drawing/2014/main" id="{E31555F3-4E44-4B06-9E4C-8E8019426605}"/>
                </a:ext>
              </a:extLst>
            </p:cNvPr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9;p9">
              <a:extLst>
                <a:ext uri="{FF2B5EF4-FFF2-40B4-BE49-F238E27FC236}">
                  <a16:creationId xmlns:a16="http://schemas.microsoft.com/office/drawing/2014/main" id="{EAF4A71A-630F-4E47-B8B8-8C782861E7A5}"/>
                </a:ext>
              </a:extLst>
            </p:cNvPr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0;p9">
              <a:extLst>
                <a:ext uri="{FF2B5EF4-FFF2-40B4-BE49-F238E27FC236}">
                  <a16:creationId xmlns:a16="http://schemas.microsoft.com/office/drawing/2014/main" id="{B22AF9F2-270E-495B-81F7-7F31D6878796}"/>
                </a:ext>
              </a:extLst>
            </p:cNvPr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1;p9">
              <a:extLst>
                <a:ext uri="{FF2B5EF4-FFF2-40B4-BE49-F238E27FC236}">
                  <a16:creationId xmlns:a16="http://schemas.microsoft.com/office/drawing/2014/main" id="{1FB4400F-69C2-4B86-AC0F-AB4E54C1D079}"/>
                </a:ext>
              </a:extLst>
            </p:cNvPr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2;p9">
              <a:extLst>
                <a:ext uri="{FF2B5EF4-FFF2-40B4-BE49-F238E27FC236}">
                  <a16:creationId xmlns:a16="http://schemas.microsoft.com/office/drawing/2014/main" id="{117589FF-1D2E-48C0-B729-6A55451E9B58}"/>
                </a:ext>
              </a:extLst>
            </p:cNvPr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3;p9">
              <a:extLst>
                <a:ext uri="{FF2B5EF4-FFF2-40B4-BE49-F238E27FC236}">
                  <a16:creationId xmlns:a16="http://schemas.microsoft.com/office/drawing/2014/main" id="{2F11B770-89D0-456F-B331-493288B5F30D}"/>
                </a:ext>
              </a:extLst>
            </p:cNvPr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4;p9">
              <a:extLst>
                <a:ext uri="{FF2B5EF4-FFF2-40B4-BE49-F238E27FC236}">
                  <a16:creationId xmlns:a16="http://schemas.microsoft.com/office/drawing/2014/main" id="{CCEDBCDE-86A6-45A3-9CF9-0214E2808407}"/>
                </a:ext>
              </a:extLst>
            </p:cNvPr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5;p9">
              <a:extLst>
                <a:ext uri="{FF2B5EF4-FFF2-40B4-BE49-F238E27FC236}">
                  <a16:creationId xmlns:a16="http://schemas.microsoft.com/office/drawing/2014/main" id="{997AA45C-05BC-4883-8FEF-139BA2A8333F}"/>
                </a:ext>
              </a:extLst>
            </p:cNvPr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6;p9">
              <a:extLst>
                <a:ext uri="{FF2B5EF4-FFF2-40B4-BE49-F238E27FC236}">
                  <a16:creationId xmlns:a16="http://schemas.microsoft.com/office/drawing/2014/main" id="{EABAB5D5-7477-49FA-9D2E-2C1B44092D3B}"/>
                </a:ext>
              </a:extLst>
            </p:cNvPr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7;p9">
              <a:extLst>
                <a:ext uri="{FF2B5EF4-FFF2-40B4-BE49-F238E27FC236}">
                  <a16:creationId xmlns:a16="http://schemas.microsoft.com/office/drawing/2014/main" id="{5BFD31DD-9531-49B5-B110-D7760849ED8C}"/>
                </a:ext>
              </a:extLst>
            </p:cNvPr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8;p9">
              <a:extLst>
                <a:ext uri="{FF2B5EF4-FFF2-40B4-BE49-F238E27FC236}">
                  <a16:creationId xmlns:a16="http://schemas.microsoft.com/office/drawing/2014/main" id="{7932D4EE-DDCA-4DA4-84C5-778F1E1F4998}"/>
                </a:ext>
              </a:extLst>
            </p:cNvPr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629;p9">
            <a:extLst>
              <a:ext uri="{FF2B5EF4-FFF2-40B4-BE49-F238E27FC236}">
                <a16:creationId xmlns:a16="http://schemas.microsoft.com/office/drawing/2014/main" id="{67C3ED3B-C30D-40D4-8DC2-146ACF4967D9}"/>
              </a:ext>
            </a:extLst>
          </p:cNvPr>
          <p:cNvGrpSpPr/>
          <p:nvPr/>
        </p:nvGrpSpPr>
        <p:grpSpPr>
          <a:xfrm rot="19629102">
            <a:off x="10966385" y="1295010"/>
            <a:ext cx="1098574" cy="1153508"/>
            <a:chOff x="3703100" y="2534450"/>
            <a:chExt cx="543975" cy="660350"/>
          </a:xfrm>
        </p:grpSpPr>
        <p:sp>
          <p:nvSpPr>
            <p:cNvPr id="29" name="Google Shape;630;p9">
              <a:extLst>
                <a:ext uri="{FF2B5EF4-FFF2-40B4-BE49-F238E27FC236}">
                  <a16:creationId xmlns:a16="http://schemas.microsoft.com/office/drawing/2014/main" id="{5316B5C3-89F8-4833-9156-4170AA77A10C}"/>
                </a:ext>
              </a:extLst>
            </p:cNvPr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1;p9">
              <a:extLst>
                <a:ext uri="{FF2B5EF4-FFF2-40B4-BE49-F238E27FC236}">
                  <a16:creationId xmlns:a16="http://schemas.microsoft.com/office/drawing/2014/main" id="{0207EBF5-9567-4E1A-810E-BD7FAC2736B5}"/>
                </a:ext>
              </a:extLst>
            </p:cNvPr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2;p9">
              <a:extLst>
                <a:ext uri="{FF2B5EF4-FFF2-40B4-BE49-F238E27FC236}">
                  <a16:creationId xmlns:a16="http://schemas.microsoft.com/office/drawing/2014/main" id="{C76D1465-38F7-4C25-8EFE-A918A4581045}"/>
                </a:ext>
              </a:extLst>
            </p:cNvPr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3;p9">
              <a:extLst>
                <a:ext uri="{FF2B5EF4-FFF2-40B4-BE49-F238E27FC236}">
                  <a16:creationId xmlns:a16="http://schemas.microsoft.com/office/drawing/2014/main" id="{E9604F3A-A839-4E10-897B-A2AC4A6AD7FC}"/>
                </a:ext>
              </a:extLst>
            </p:cNvPr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4;p9">
              <a:extLst>
                <a:ext uri="{FF2B5EF4-FFF2-40B4-BE49-F238E27FC236}">
                  <a16:creationId xmlns:a16="http://schemas.microsoft.com/office/drawing/2014/main" id="{821BE911-107A-4CC6-81E7-A7AAA26898B6}"/>
                </a:ext>
              </a:extLst>
            </p:cNvPr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5;p9">
              <a:extLst>
                <a:ext uri="{FF2B5EF4-FFF2-40B4-BE49-F238E27FC236}">
                  <a16:creationId xmlns:a16="http://schemas.microsoft.com/office/drawing/2014/main" id="{6674CB5E-16BC-4F02-AE80-3FF2FBAFCD54}"/>
                </a:ext>
              </a:extLst>
            </p:cNvPr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6;p9">
              <a:extLst>
                <a:ext uri="{FF2B5EF4-FFF2-40B4-BE49-F238E27FC236}">
                  <a16:creationId xmlns:a16="http://schemas.microsoft.com/office/drawing/2014/main" id="{517CCAFF-D6A0-4973-A658-36AAC185780A}"/>
                </a:ext>
              </a:extLst>
            </p:cNvPr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7;p9">
              <a:extLst>
                <a:ext uri="{FF2B5EF4-FFF2-40B4-BE49-F238E27FC236}">
                  <a16:creationId xmlns:a16="http://schemas.microsoft.com/office/drawing/2014/main" id="{89F2687C-9B5D-4915-A54C-F28113F65079}"/>
                </a:ext>
              </a:extLst>
            </p:cNvPr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8;p9">
              <a:extLst>
                <a:ext uri="{FF2B5EF4-FFF2-40B4-BE49-F238E27FC236}">
                  <a16:creationId xmlns:a16="http://schemas.microsoft.com/office/drawing/2014/main" id="{81F5C219-79E4-415B-B05E-69CAE9584477}"/>
                </a:ext>
              </a:extLst>
            </p:cNvPr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9;p9">
              <a:extLst>
                <a:ext uri="{FF2B5EF4-FFF2-40B4-BE49-F238E27FC236}">
                  <a16:creationId xmlns:a16="http://schemas.microsoft.com/office/drawing/2014/main" id="{6BE96CC1-3E39-4DEF-BF4E-A3FAE22D589D}"/>
                </a:ext>
              </a:extLst>
            </p:cNvPr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40;p9">
              <a:extLst>
                <a:ext uri="{FF2B5EF4-FFF2-40B4-BE49-F238E27FC236}">
                  <a16:creationId xmlns:a16="http://schemas.microsoft.com/office/drawing/2014/main" id="{89FCC50A-0288-494E-AB18-5167AA3F05C6}"/>
                </a:ext>
              </a:extLst>
            </p:cNvPr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41;p9">
              <a:extLst>
                <a:ext uri="{FF2B5EF4-FFF2-40B4-BE49-F238E27FC236}">
                  <a16:creationId xmlns:a16="http://schemas.microsoft.com/office/drawing/2014/main" id="{26FA117C-3A2C-48D4-B740-76BB6BA38A30}"/>
                </a:ext>
              </a:extLst>
            </p:cNvPr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42;p9">
              <a:extLst>
                <a:ext uri="{FF2B5EF4-FFF2-40B4-BE49-F238E27FC236}">
                  <a16:creationId xmlns:a16="http://schemas.microsoft.com/office/drawing/2014/main" id="{574DF86F-7DFF-4C9F-A984-855A37F66685}"/>
                </a:ext>
              </a:extLst>
            </p:cNvPr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3;p9">
              <a:extLst>
                <a:ext uri="{FF2B5EF4-FFF2-40B4-BE49-F238E27FC236}">
                  <a16:creationId xmlns:a16="http://schemas.microsoft.com/office/drawing/2014/main" id="{4E23573C-5808-4C50-AE12-32B3E06C6437}"/>
                </a:ext>
              </a:extLst>
            </p:cNvPr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44;p9">
              <a:extLst>
                <a:ext uri="{FF2B5EF4-FFF2-40B4-BE49-F238E27FC236}">
                  <a16:creationId xmlns:a16="http://schemas.microsoft.com/office/drawing/2014/main" id="{E355DF3F-C1D4-4169-9606-068CCA6EAA02}"/>
                </a:ext>
              </a:extLst>
            </p:cNvPr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5;p9">
              <a:extLst>
                <a:ext uri="{FF2B5EF4-FFF2-40B4-BE49-F238E27FC236}">
                  <a16:creationId xmlns:a16="http://schemas.microsoft.com/office/drawing/2014/main" id="{808840A0-D824-49F8-9AE2-D73A003EC214}"/>
                </a:ext>
              </a:extLst>
            </p:cNvPr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6;p9">
              <a:extLst>
                <a:ext uri="{FF2B5EF4-FFF2-40B4-BE49-F238E27FC236}">
                  <a16:creationId xmlns:a16="http://schemas.microsoft.com/office/drawing/2014/main" id="{F9FB6D2E-86D2-4304-89D7-6F78E3FD469F}"/>
                </a:ext>
              </a:extLst>
            </p:cNvPr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7;p9">
              <a:extLst>
                <a:ext uri="{FF2B5EF4-FFF2-40B4-BE49-F238E27FC236}">
                  <a16:creationId xmlns:a16="http://schemas.microsoft.com/office/drawing/2014/main" id="{D6DA2CC7-68D0-42D5-BBD9-B0F345CD7E47}"/>
                </a:ext>
              </a:extLst>
            </p:cNvPr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8;p9">
              <a:extLst>
                <a:ext uri="{FF2B5EF4-FFF2-40B4-BE49-F238E27FC236}">
                  <a16:creationId xmlns:a16="http://schemas.microsoft.com/office/drawing/2014/main" id="{2381F1BB-B40F-4029-82A5-4B1B4035A7CD}"/>
                </a:ext>
              </a:extLst>
            </p:cNvPr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9;p9">
              <a:extLst>
                <a:ext uri="{FF2B5EF4-FFF2-40B4-BE49-F238E27FC236}">
                  <a16:creationId xmlns:a16="http://schemas.microsoft.com/office/drawing/2014/main" id="{8D20A03B-2EF6-4937-BA3A-954B968E5D72}"/>
                </a:ext>
              </a:extLst>
            </p:cNvPr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50;p9">
              <a:extLst>
                <a:ext uri="{FF2B5EF4-FFF2-40B4-BE49-F238E27FC236}">
                  <a16:creationId xmlns:a16="http://schemas.microsoft.com/office/drawing/2014/main" id="{20C11DA1-88F7-4EC3-91BC-EE0C64D01A88}"/>
                </a:ext>
              </a:extLst>
            </p:cNvPr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51;p9">
              <a:extLst>
                <a:ext uri="{FF2B5EF4-FFF2-40B4-BE49-F238E27FC236}">
                  <a16:creationId xmlns:a16="http://schemas.microsoft.com/office/drawing/2014/main" id="{C1F45D70-D0CB-4588-9A84-F7FC496BFBF5}"/>
                </a:ext>
              </a:extLst>
            </p:cNvPr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52;p9">
              <a:extLst>
                <a:ext uri="{FF2B5EF4-FFF2-40B4-BE49-F238E27FC236}">
                  <a16:creationId xmlns:a16="http://schemas.microsoft.com/office/drawing/2014/main" id="{4D8FB60E-03E0-43C8-B4BE-1CBCB469DB47}"/>
                </a:ext>
              </a:extLst>
            </p:cNvPr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53;p9">
              <a:extLst>
                <a:ext uri="{FF2B5EF4-FFF2-40B4-BE49-F238E27FC236}">
                  <a16:creationId xmlns:a16="http://schemas.microsoft.com/office/drawing/2014/main" id="{9737478E-DC3D-482E-B33A-F5341A995604}"/>
                </a:ext>
              </a:extLst>
            </p:cNvPr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4;p9">
              <a:extLst>
                <a:ext uri="{FF2B5EF4-FFF2-40B4-BE49-F238E27FC236}">
                  <a16:creationId xmlns:a16="http://schemas.microsoft.com/office/drawing/2014/main" id="{81897D7E-7942-432E-91D2-0169BF14C34C}"/>
                </a:ext>
              </a:extLst>
            </p:cNvPr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5;p9">
              <a:extLst>
                <a:ext uri="{FF2B5EF4-FFF2-40B4-BE49-F238E27FC236}">
                  <a16:creationId xmlns:a16="http://schemas.microsoft.com/office/drawing/2014/main" id="{D899B30D-D3FF-4B1E-BF0A-0DFD98D04217}"/>
                </a:ext>
              </a:extLst>
            </p:cNvPr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6;p9">
              <a:extLst>
                <a:ext uri="{FF2B5EF4-FFF2-40B4-BE49-F238E27FC236}">
                  <a16:creationId xmlns:a16="http://schemas.microsoft.com/office/drawing/2014/main" id="{09A8D452-6AB1-4741-9C02-6042C6A19E03}"/>
                </a:ext>
              </a:extLst>
            </p:cNvPr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7;p9">
              <a:extLst>
                <a:ext uri="{FF2B5EF4-FFF2-40B4-BE49-F238E27FC236}">
                  <a16:creationId xmlns:a16="http://schemas.microsoft.com/office/drawing/2014/main" id="{122DE5F1-4A70-47B4-9A66-6DDC5B574D28}"/>
                </a:ext>
              </a:extLst>
            </p:cNvPr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07;p9">
            <a:extLst>
              <a:ext uri="{FF2B5EF4-FFF2-40B4-BE49-F238E27FC236}">
                <a16:creationId xmlns:a16="http://schemas.microsoft.com/office/drawing/2014/main" id="{C4B1183A-8909-4D08-886A-4B7A38E4E0A8}"/>
              </a:ext>
            </a:extLst>
          </p:cNvPr>
          <p:cNvGrpSpPr/>
          <p:nvPr/>
        </p:nvGrpSpPr>
        <p:grpSpPr>
          <a:xfrm>
            <a:off x="10044254" y="2756145"/>
            <a:ext cx="719749" cy="714243"/>
            <a:chOff x="4990425" y="4016375"/>
            <a:chExt cx="1232025" cy="1222600"/>
          </a:xfrm>
          <a:solidFill>
            <a:srgbClr val="FFD437"/>
          </a:solidFill>
        </p:grpSpPr>
        <p:sp>
          <p:nvSpPr>
            <p:cNvPr id="75" name="Google Shape;608;p9">
              <a:extLst>
                <a:ext uri="{FF2B5EF4-FFF2-40B4-BE49-F238E27FC236}">
                  <a16:creationId xmlns:a16="http://schemas.microsoft.com/office/drawing/2014/main" id="{145D17D1-509C-4BC8-BC32-00B1A8DF28FF}"/>
                </a:ext>
              </a:extLst>
            </p:cNvPr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09;p9">
              <a:extLst>
                <a:ext uri="{FF2B5EF4-FFF2-40B4-BE49-F238E27FC236}">
                  <a16:creationId xmlns:a16="http://schemas.microsoft.com/office/drawing/2014/main" id="{1506F0F8-15FC-45DA-865E-6F2C2BC760E8}"/>
                </a:ext>
              </a:extLst>
            </p:cNvPr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10;p9">
              <a:extLst>
                <a:ext uri="{FF2B5EF4-FFF2-40B4-BE49-F238E27FC236}">
                  <a16:creationId xmlns:a16="http://schemas.microsoft.com/office/drawing/2014/main" id="{153E040A-A84F-42E9-B0AE-82CA64ECDB11}"/>
                </a:ext>
              </a:extLst>
            </p:cNvPr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612;p9">
            <a:extLst>
              <a:ext uri="{FF2B5EF4-FFF2-40B4-BE49-F238E27FC236}">
                <a16:creationId xmlns:a16="http://schemas.microsoft.com/office/drawing/2014/main" id="{31E46AB7-ED7C-4ECE-9DD1-E46EEAD277F8}"/>
              </a:ext>
            </a:extLst>
          </p:cNvPr>
          <p:cNvGrpSpPr/>
          <p:nvPr/>
        </p:nvGrpSpPr>
        <p:grpSpPr>
          <a:xfrm>
            <a:off x="10082795" y="465600"/>
            <a:ext cx="719750" cy="789225"/>
            <a:chOff x="641925" y="383000"/>
            <a:chExt cx="719750" cy="789225"/>
          </a:xfrm>
        </p:grpSpPr>
        <p:sp>
          <p:nvSpPr>
            <p:cNvPr id="79" name="Google Shape;613;p9">
              <a:extLst>
                <a:ext uri="{FF2B5EF4-FFF2-40B4-BE49-F238E27FC236}">
                  <a16:creationId xmlns:a16="http://schemas.microsoft.com/office/drawing/2014/main" id="{BC1D0A07-2F46-418F-8B5E-93367CB6FEAA}"/>
                </a:ext>
              </a:extLst>
            </p:cNvPr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14;p9">
              <a:extLst>
                <a:ext uri="{FF2B5EF4-FFF2-40B4-BE49-F238E27FC236}">
                  <a16:creationId xmlns:a16="http://schemas.microsoft.com/office/drawing/2014/main" id="{C8891F36-1307-416A-AF0A-4B331260695B}"/>
                </a:ext>
              </a:extLst>
            </p:cNvPr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15;p9">
              <a:extLst>
                <a:ext uri="{FF2B5EF4-FFF2-40B4-BE49-F238E27FC236}">
                  <a16:creationId xmlns:a16="http://schemas.microsoft.com/office/drawing/2014/main" id="{0ED86995-B699-44FB-B3C6-34DF8F66D6E9}"/>
                </a:ext>
              </a:extLst>
            </p:cNvPr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16;p9">
              <a:extLst>
                <a:ext uri="{FF2B5EF4-FFF2-40B4-BE49-F238E27FC236}">
                  <a16:creationId xmlns:a16="http://schemas.microsoft.com/office/drawing/2014/main" id="{C4A6F9BE-6BE4-44D8-B1DC-69E4C8467651}"/>
                </a:ext>
              </a:extLst>
            </p:cNvPr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17;p9">
              <a:extLst>
                <a:ext uri="{FF2B5EF4-FFF2-40B4-BE49-F238E27FC236}">
                  <a16:creationId xmlns:a16="http://schemas.microsoft.com/office/drawing/2014/main" id="{0E2744C8-5186-447D-9CD1-BB9947E18237}"/>
                </a:ext>
              </a:extLst>
            </p:cNvPr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18;p9">
              <a:extLst>
                <a:ext uri="{FF2B5EF4-FFF2-40B4-BE49-F238E27FC236}">
                  <a16:creationId xmlns:a16="http://schemas.microsoft.com/office/drawing/2014/main" id="{C8B49A54-CA00-46F7-863F-BE32140830F4}"/>
                </a:ext>
              </a:extLst>
            </p:cNvPr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19;p9">
              <a:extLst>
                <a:ext uri="{FF2B5EF4-FFF2-40B4-BE49-F238E27FC236}">
                  <a16:creationId xmlns:a16="http://schemas.microsoft.com/office/drawing/2014/main" id="{8AF3C0AD-28BD-4B23-8880-B4339F81CA58}"/>
                </a:ext>
              </a:extLst>
            </p:cNvPr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20;p9">
              <a:extLst>
                <a:ext uri="{FF2B5EF4-FFF2-40B4-BE49-F238E27FC236}">
                  <a16:creationId xmlns:a16="http://schemas.microsoft.com/office/drawing/2014/main" id="{BA1ED081-6859-4D94-90B0-A66E72574090}"/>
                </a:ext>
              </a:extLst>
            </p:cNvPr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21;p9">
              <a:extLst>
                <a:ext uri="{FF2B5EF4-FFF2-40B4-BE49-F238E27FC236}">
                  <a16:creationId xmlns:a16="http://schemas.microsoft.com/office/drawing/2014/main" id="{A98EA0BB-8DD5-490B-BBCC-CF62B67EC047}"/>
                </a:ext>
              </a:extLst>
            </p:cNvPr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22;p9">
              <a:extLst>
                <a:ext uri="{FF2B5EF4-FFF2-40B4-BE49-F238E27FC236}">
                  <a16:creationId xmlns:a16="http://schemas.microsoft.com/office/drawing/2014/main" id="{B03F6F2A-B7D8-494B-A109-703244CD6F09}"/>
                </a:ext>
              </a:extLst>
            </p:cNvPr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3;p9">
              <a:extLst>
                <a:ext uri="{FF2B5EF4-FFF2-40B4-BE49-F238E27FC236}">
                  <a16:creationId xmlns:a16="http://schemas.microsoft.com/office/drawing/2014/main" id="{8581F80F-D46B-4974-9D91-7D23FE904818}"/>
                </a:ext>
              </a:extLst>
            </p:cNvPr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4;p9">
              <a:extLst>
                <a:ext uri="{FF2B5EF4-FFF2-40B4-BE49-F238E27FC236}">
                  <a16:creationId xmlns:a16="http://schemas.microsoft.com/office/drawing/2014/main" id="{C03DA711-6E55-4787-A88D-A3432ECD46A9}"/>
                </a:ext>
              </a:extLst>
            </p:cNvPr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25;p9">
              <a:extLst>
                <a:ext uri="{FF2B5EF4-FFF2-40B4-BE49-F238E27FC236}">
                  <a16:creationId xmlns:a16="http://schemas.microsoft.com/office/drawing/2014/main" id="{A1FE67D8-627B-4EB6-A14F-D474AFE4637B}"/>
                </a:ext>
              </a:extLst>
            </p:cNvPr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26;p9">
              <a:extLst>
                <a:ext uri="{FF2B5EF4-FFF2-40B4-BE49-F238E27FC236}">
                  <a16:creationId xmlns:a16="http://schemas.microsoft.com/office/drawing/2014/main" id="{6F70E961-E449-47BE-A0BA-A0B243533A75}"/>
                </a:ext>
              </a:extLst>
            </p:cNvPr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27;p9">
              <a:extLst>
                <a:ext uri="{FF2B5EF4-FFF2-40B4-BE49-F238E27FC236}">
                  <a16:creationId xmlns:a16="http://schemas.microsoft.com/office/drawing/2014/main" id="{77938E8C-06E6-4D6F-9395-CBFBFC123BEB}"/>
                </a:ext>
              </a:extLst>
            </p:cNvPr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28;p9">
              <a:extLst>
                <a:ext uri="{FF2B5EF4-FFF2-40B4-BE49-F238E27FC236}">
                  <a16:creationId xmlns:a16="http://schemas.microsoft.com/office/drawing/2014/main" id="{BFEF40A8-02E5-4455-9CD5-EF280060A8C2}"/>
                </a:ext>
              </a:extLst>
            </p:cNvPr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07073BE-1AA2-432C-84E3-6CF7F56BFE5C}"/>
              </a:ext>
            </a:extLst>
          </p:cNvPr>
          <p:cNvSpPr txBox="1"/>
          <p:nvPr/>
        </p:nvSpPr>
        <p:spPr>
          <a:xfrm>
            <a:off x="1423417" y="1234296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80DBDD4-8E3E-4E66-BB02-352A3D38FF5A}"/>
              </a:ext>
            </a:extLst>
          </p:cNvPr>
          <p:cNvSpPr/>
          <p:nvPr/>
        </p:nvSpPr>
        <p:spPr>
          <a:xfrm>
            <a:off x="9670677" y="4031540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F752B05-6A44-437F-9962-FF7E8845DF9A}"/>
              </a:ext>
            </a:extLst>
          </p:cNvPr>
          <p:cNvSpPr txBox="1"/>
          <p:nvPr/>
        </p:nvSpPr>
        <p:spPr>
          <a:xfrm>
            <a:off x="1505869" y="1214415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94EBCD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102" name="Google Shape;697;p10">
            <a:extLst>
              <a:ext uri="{FF2B5EF4-FFF2-40B4-BE49-F238E27FC236}">
                <a16:creationId xmlns:a16="http://schemas.microsoft.com/office/drawing/2014/main" id="{43995940-C41F-4432-B69F-7DE688D0020E}"/>
              </a:ext>
            </a:extLst>
          </p:cNvPr>
          <p:cNvSpPr/>
          <p:nvPr/>
        </p:nvSpPr>
        <p:spPr>
          <a:xfrm flipH="1">
            <a:off x="-886179" y="2654243"/>
            <a:ext cx="2861052" cy="45617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DA14D85-5B50-45D1-B17D-49FECB72618E}"/>
              </a:ext>
            </a:extLst>
          </p:cNvPr>
          <p:cNvSpPr/>
          <p:nvPr/>
        </p:nvSpPr>
        <p:spPr>
          <a:xfrm>
            <a:off x="-2045472" y="-1155426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79AE8AB7-329E-4E22-B06E-7B8823ED4830}"/>
              </a:ext>
            </a:extLst>
          </p:cNvPr>
          <p:cNvSpPr/>
          <p:nvPr/>
        </p:nvSpPr>
        <p:spPr>
          <a:xfrm>
            <a:off x="17457781" y="-8086015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592BC0-723C-4676-BCE1-A922AAED52C3}"/>
              </a:ext>
            </a:extLst>
          </p:cNvPr>
          <p:cNvSpPr/>
          <p:nvPr/>
        </p:nvSpPr>
        <p:spPr>
          <a:xfrm>
            <a:off x="-17091376" y="8933344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66607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C54C34D-0A3A-433D-A059-862378EE592B}"/>
              </a:ext>
            </a:extLst>
          </p:cNvPr>
          <p:cNvSpPr/>
          <p:nvPr/>
        </p:nvSpPr>
        <p:spPr>
          <a:xfrm>
            <a:off x="9611540" y="3123176"/>
            <a:ext cx="7122263" cy="6567306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F3E727-7147-4776-9A10-4AABD18C00A1}"/>
              </a:ext>
            </a:extLst>
          </p:cNvPr>
          <p:cNvSpPr/>
          <p:nvPr/>
        </p:nvSpPr>
        <p:spPr>
          <a:xfrm>
            <a:off x="-5276112" y="-4096972"/>
            <a:ext cx="8045792" cy="7016686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TextBox 4"/>
          <p:cNvSpPr txBox="1"/>
          <p:nvPr/>
        </p:nvSpPr>
        <p:spPr>
          <a:xfrm>
            <a:off x="2181337" y="1137186"/>
            <a:ext cx="9858571" cy="707886"/>
          </a:xfrm>
          <a:prstGeom prst="rect">
            <a:avLst/>
          </a:prstGeom>
          <a:solidFill>
            <a:srgbClr val="F56E7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Chiều dài bàn học dài khoảng ….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2737" y="2336608"/>
            <a:ext cx="1390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a) 1m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2737" y="3730011"/>
            <a:ext cx="141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b) 2m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2737" y="5123414"/>
            <a:ext cx="1818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c) 50cm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52737" y="2336608"/>
            <a:ext cx="1390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a) 1m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09564D-23EE-4946-A0A8-7CA793338078}"/>
              </a:ext>
            </a:extLst>
          </p:cNvPr>
          <p:cNvGrpSpPr/>
          <p:nvPr/>
        </p:nvGrpSpPr>
        <p:grpSpPr>
          <a:xfrm>
            <a:off x="4438634" y="2061422"/>
            <a:ext cx="5760731" cy="4045064"/>
            <a:chOff x="4438634" y="2061422"/>
            <a:chExt cx="5760731" cy="40450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569A0E-E707-4D74-88F8-65297F203BB7}"/>
                </a:ext>
              </a:extLst>
            </p:cNvPr>
            <p:cNvGrpSpPr/>
            <p:nvPr/>
          </p:nvGrpSpPr>
          <p:grpSpPr>
            <a:xfrm>
              <a:off x="5007980" y="2061422"/>
              <a:ext cx="4355940" cy="4045064"/>
              <a:chOff x="4413010" y="2746183"/>
              <a:chExt cx="5382955" cy="3648778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D38A1EB-BA0B-437B-BB9B-555164032EF5}"/>
                  </a:ext>
                </a:extLst>
              </p:cNvPr>
              <p:cNvSpPr/>
              <p:nvPr/>
            </p:nvSpPr>
            <p:spPr>
              <a:xfrm>
                <a:off x="4531177" y="2746184"/>
                <a:ext cx="5108216" cy="3648777"/>
              </a:xfrm>
              <a:prstGeom prst="roundRect">
                <a:avLst>
                  <a:gd name="adj" fmla="val 7941"/>
                </a:avLst>
              </a:prstGeom>
              <a:solidFill>
                <a:srgbClr val="F56E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0BC5268-38C8-4CEC-BA64-B608DC3D7E43}"/>
                  </a:ext>
                </a:extLst>
              </p:cNvPr>
              <p:cNvSpPr/>
              <p:nvPr/>
            </p:nvSpPr>
            <p:spPr>
              <a:xfrm>
                <a:off x="4413010" y="2746183"/>
                <a:ext cx="5382955" cy="3502917"/>
              </a:xfrm>
              <a:prstGeom prst="roundRect">
                <a:avLst>
                  <a:gd name="adj" fmla="val 7941"/>
                </a:avLst>
              </a:prstGeom>
              <a:solidFill>
                <a:srgbClr val="6F69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pic>
          <p:nvPicPr>
            <p:cNvPr id="4" name="Picture 3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53A00140-5D51-40E3-9C9D-77FADD75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634" y="2336608"/>
              <a:ext cx="5760731" cy="3241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83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1BCB714-2956-4FA3-8190-373A489101D3}"/>
              </a:ext>
            </a:extLst>
          </p:cNvPr>
          <p:cNvGrpSpPr/>
          <p:nvPr/>
        </p:nvGrpSpPr>
        <p:grpSpPr>
          <a:xfrm>
            <a:off x="6285053" y="2120106"/>
            <a:ext cx="4583575" cy="4234395"/>
            <a:chOff x="4413010" y="2746183"/>
            <a:chExt cx="5382955" cy="364877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D0D4CBE-0DAF-4EC1-83D0-E5B9C8FE0AF4}"/>
                </a:ext>
              </a:extLst>
            </p:cNvPr>
            <p:cNvSpPr/>
            <p:nvPr/>
          </p:nvSpPr>
          <p:spPr>
            <a:xfrm>
              <a:off x="4531177" y="2746184"/>
              <a:ext cx="5108216" cy="3648777"/>
            </a:xfrm>
            <a:prstGeom prst="roundRect">
              <a:avLst>
                <a:gd name="adj" fmla="val 7941"/>
              </a:avLst>
            </a:prstGeom>
            <a:solidFill>
              <a:srgbClr val="F56E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23DFF2C-6340-48B0-8EA5-BAB93259D26F}"/>
                </a:ext>
              </a:extLst>
            </p:cNvPr>
            <p:cNvSpPr/>
            <p:nvPr/>
          </p:nvSpPr>
          <p:spPr>
            <a:xfrm>
              <a:off x="4413010" y="2746183"/>
              <a:ext cx="5382955" cy="3502917"/>
            </a:xfrm>
            <a:prstGeom prst="roundRect">
              <a:avLst>
                <a:gd name="adj" fmla="val 7941"/>
              </a:avLst>
            </a:prstGeom>
            <a:solidFill>
              <a:srgbClr val="F6C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02414" y="1363374"/>
            <a:ext cx="11827661" cy="707886"/>
          </a:xfrm>
          <a:prstGeom prst="rect">
            <a:avLst/>
          </a:prstGeom>
          <a:solidFill>
            <a:srgbClr val="F56E7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Toán của 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0657" y="2589946"/>
            <a:ext cx="1649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a) 23m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6462" y="3481710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b) 20cm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6462" y="4373474"/>
            <a:ext cx="1818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c) 23cm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654018" y="2368652"/>
            <a:ext cx="3194544" cy="3641889"/>
            <a:chOff x="6654018" y="2368652"/>
            <a:chExt cx="3194544" cy="36418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817" y="2368652"/>
              <a:ext cx="2570745" cy="364188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H="1">
              <a:off x="6921305" y="2368652"/>
              <a:ext cx="37982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883922" y="5996473"/>
              <a:ext cx="37982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11218" y="2368652"/>
              <a:ext cx="0" cy="359478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654018" y="3795698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?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56462" y="4373474"/>
            <a:ext cx="1818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en-US" sz="4000" b="1">
                <a:solidFill>
                  <a:srgbClr val="FF0000"/>
                </a:solidFill>
              </a:rPr>
              <a:t>) 23cm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2BEC00-6A07-4772-BF55-656569236970}"/>
              </a:ext>
            </a:extLst>
          </p:cNvPr>
          <p:cNvSpPr/>
          <p:nvPr/>
        </p:nvSpPr>
        <p:spPr>
          <a:xfrm>
            <a:off x="-473566" y="5198307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001CCB-E6B4-434C-AC3B-FBA562C4AAAF}"/>
              </a:ext>
            </a:extLst>
          </p:cNvPr>
          <p:cNvSpPr/>
          <p:nvPr/>
        </p:nvSpPr>
        <p:spPr>
          <a:xfrm>
            <a:off x="2675944" y="-3826398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27162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57ED4311-8D96-4D05-9871-0C8F6FD693CF}"/>
              </a:ext>
            </a:extLst>
          </p:cNvPr>
          <p:cNvSpPr/>
          <p:nvPr/>
        </p:nvSpPr>
        <p:spPr>
          <a:xfrm>
            <a:off x="10142581" y="-2656765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983262-E7B9-4D07-84F3-F52CC47F3282}"/>
              </a:ext>
            </a:extLst>
          </p:cNvPr>
          <p:cNvGrpSpPr/>
          <p:nvPr/>
        </p:nvGrpSpPr>
        <p:grpSpPr>
          <a:xfrm>
            <a:off x="4782668" y="2817341"/>
            <a:ext cx="6634975" cy="2993452"/>
            <a:chOff x="4413010" y="2746183"/>
            <a:chExt cx="5382955" cy="364877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B58C073-FB8A-47CD-A899-A92BA087C8EC}"/>
                </a:ext>
              </a:extLst>
            </p:cNvPr>
            <p:cNvSpPr/>
            <p:nvPr/>
          </p:nvSpPr>
          <p:spPr>
            <a:xfrm>
              <a:off x="4531177" y="2746184"/>
              <a:ext cx="5108216" cy="3648777"/>
            </a:xfrm>
            <a:prstGeom prst="roundRect">
              <a:avLst>
                <a:gd name="adj" fmla="val 7941"/>
              </a:avLst>
            </a:prstGeom>
            <a:solidFill>
              <a:srgbClr val="F56E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01F3CA6-722C-4169-945A-BB35869AC924}"/>
                </a:ext>
              </a:extLst>
            </p:cNvPr>
            <p:cNvSpPr/>
            <p:nvPr/>
          </p:nvSpPr>
          <p:spPr>
            <a:xfrm>
              <a:off x="4413010" y="2746183"/>
              <a:ext cx="5382955" cy="3502917"/>
            </a:xfrm>
            <a:prstGeom prst="roundRect">
              <a:avLst>
                <a:gd name="adj" fmla="val 7941"/>
              </a:avLst>
            </a:prstGeom>
            <a:solidFill>
              <a:srgbClr val="75D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7459" y="1515520"/>
            <a:ext cx="10756471" cy="707886"/>
          </a:xfrm>
          <a:prstGeom prst="rect">
            <a:avLst/>
          </a:prstGeom>
          <a:solidFill>
            <a:srgbClr val="F56E7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Câu 3: Cây bút mực có chiều dài khoảng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8965" y="2595109"/>
            <a:ext cx="2066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a) 15mm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8965" y="3816390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b) 15cm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8965" y="5102907"/>
            <a:ext cx="1601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c) 15m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8965" y="3816390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b) 15cm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C1516E-EFC3-45FF-9D25-0B75A5E91902}"/>
              </a:ext>
            </a:extLst>
          </p:cNvPr>
          <p:cNvCxnSpPr/>
          <p:nvPr/>
        </p:nvCxnSpPr>
        <p:spPr>
          <a:xfrm>
            <a:off x="5286166" y="4598418"/>
            <a:ext cx="0" cy="5486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5E1791-9B93-4692-BBA5-E887F69D0785}"/>
              </a:ext>
            </a:extLst>
          </p:cNvPr>
          <p:cNvCxnSpPr/>
          <p:nvPr/>
        </p:nvCxnSpPr>
        <p:spPr>
          <a:xfrm>
            <a:off x="10892837" y="4598418"/>
            <a:ext cx="0" cy="5486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497942-E35C-4E60-AD0A-EE5BB714EE68}"/>
              </a:ext>
            </a:extLst>
          </p:cNvPr>
          <p:cNvCxnSpPr>
            <a:cxnSpLocks/>
          </p:cNvCxnSpPr>
          <p:nvPr/>
        </p:nvCxnSpPr>
        <p:spPr>
          <a:xfrm>
            <a:off x="5286166" y="4904104"/>
            <a:ext cx="55877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picture containing writing implement, stationary, pen, pencil&#10;&#10;Description automatically generated">
            <a:extLst>
              <a:ext uri="{FF2B5EF4-FFF2-40B4-BE49-F238E27FC236}">
                <a16:creationId xmlns:a16="http://schemas.microsoft.com/office/drawing/2014/main" id="{EF472188-C400-4933-8ADF-253D98598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92">
            <a:off x="5064505" y="768385"/>
            <a:ext cx="6096012" cy="6096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88949-D950-4AE3-85D2-9AB925A179D8}"/>
              </a:ext>
            </a:extLst>
          </p:cNvPr>
          <p:cNvSpPr txBox="1"/>
          <p:nvPr/>
        </p:nvSpPr>
        <p:spPr>
          <a:xfrm>
            <a:off x="7881123" y="4960011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5551CE-280D-4B19-B9B3-A9C5457DA190}"/>
              </a:ext>
            </a:extLst>
          </p:cNvPr>
          <p:cNvSpPr/>
          <p:nvPr/>
        </p:nvSpPr>
        <p:spPr>
          <a:xfrm>
            <a:off x="-3718276" y="4960011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C9A168A-F66D-434D-9F52-7BCE918C0DB6}"/>
              </a:ext>
            </a:extLst>
          </p:cNvPr>
          <p:cNvSpPr/>
          <p:nvPr/>
        </p:nvSpPr>
        <p:spPr>
          <a:xfrm>
            <a:off x="16471527" y="8054558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F2568F0-182A-47E1-9863-095A2D77FD74}"/>
              </a:ext>
            </a:extLst>
          </p:cNvPr>
          <p:cNvSpPr/>
          <p:nvPr/>
        </p:nvSpPr>
        <p:spPr>
          <a:xfrm>
            <a:off x="-4510045" y="-4414841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B574978-9B9C-49DA-9FB5-211C496A06F0}"/>
              </a:ext>
            </a:extLst>
          </p:cNvPr>
          <p:cNvSpPr/>
          <p:nvPr/>
        </p:nvSpPr>
        <p:spPr>
          <a:xfrm>
            <a:off x="-3107420" y="8797965"/>
            <a:ext cx="18287999" cy="17746133"/>
          </a:xfrm>
          <a:prstGeom prst="ellipse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EB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96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val 94">
            <a:extLst>
              <a:ext uri="{FF2B5EF4-FFF2-40B4-BE49-F238E27FC236}">
                <a16:creationId xmlns:a16="http://schemas.microsoft.com/office/drawing/2014/main" id="{A4672B2C-45E8-4481-802A-2B0D8C74784B}"/>
              </a:ext>
            </a:extLst>
          </p:cNvPr>
          <p:cNvSpPr/>
          <p:nvPr/>
        </p:nvSpPr>
        <p:spPr>
          <a:xfrm>
            <a:off x="-3211484" y="-6248707"/>
            <a:ext cx="18287999" cy="17746133"/>
          </a:xfrm>
          <a:prstGeom prst="ellipse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EBCD"/>
              </a:solidFill>
            </a:endParaRPr>
          </a:p>
        </p:txBody>
      </p:sp>
      <p:grpSp>
        <p:nvGrpSpPr>
          <p:cNvPr id="2" name="Google Shape;573;p9">
            <a:extLst>
              <a:ext uri="{FF2B5EF4-FFF2-40B4-BE49-F238E27FC236}">
                <a16:creationId xmlns:a16="http://schemas.microsoft.com/office/drawing/2014/main" id="{E50D0631-8E72-4A78-8D75-DC61031F22F6}"/>
              </a:ext>
            </a:extLst>
          </p:cNvPr>
          <p:cNvGrpSpPr/>
          <p:nvPr/>
        </p:nvGrpSpPr>
        <p:grpSpPr>
          <a:xfrm>
            <a:off x="5235025" y="4936909"/>
            <a:ext cx="1721950" cy="1631825"/>
            <a:chOff x="3711025" y="4328000"/>
            <a:chExt cx="1721950" cy="1631825"/>
          </a:xfrm>
        </p:grpSpPr>
        <p:sp>
          <p:nvSpPr>
            <p:cNvPr id="3" name="Google Shape;574;p9">
              <a:extLst>
                <a:ext uri="{FF2B5EF4-FFF2-40B4-BE49-F238E27FC236}">
                  <a16:creationId xmlns:a16="http://schemas.microsoft.com/office/drawing/2014/main" id="{23078DE7-E6C7-4F8E-93B6-770F106CEA0E}"/>
                </a:ext>
              </a:extLst>
            </p:cNvPr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75;p9">
              <a:extLst>
                <a:ext uri="{FF2B5EF4-FFF2-40B4-BE49-F238E27FC236}">
                  <a16:creationId xmlns:a16="http://schemas.microsoft.com/office/drawing/2014/main" id="{37AA28B2-4898-49C7-8FFE-BF9A0332CEB4}"/>
                </a:ext>
              </a:extLst>
            </p:cNvPr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76;p9">
              <a:extLst>
                <a:ext uri="{FF2B5EF4-FFF2-40B4-BE49-F238E27FC236}">
                  <a16:creationId xmlns:a16="http://schemas.microsoft.com/office/drawing/2014/main" id="{32C3C137-E905-4FCE-A0A0-20437E449FEC}"/>
                </a:ext>
              </a:extLst>
            </p:cNvPr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7;p9">
              <a:extLst>
                <a:ext uri="{FF2B5EF4-FFF2-40B4-BE49-F238E27FC236}">
                  <a16:creationId xmlns:a16="http://schemas.microsoft.com/office/drawing/2014/main" id="{FB50CE98-48DD-424B-B374-B31C3506D616}"/>
                </a:ext>
              </a:extLst>
            </p:cNvPr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8;p9">
              <a:extLst>
                <a:ext uri="{FF2B5EF4-FFF2-40B4-BE49-F238E27FC236}">
                  <a16:creationId xmlns:a16="http://schemas.microsoft.com/office/drawing/2014/main" id="{94523A0A-5F25-4140-BFCF-CFA805E9BB8D}"/>
                </a:ext>
              </a:extLst>
            </p:cNvPr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;p9">
              <a:extLst>
                <a:ext uri="{FF2B5EF4-FFF2-40B4-BE49-F238E27FC236}">
                  <a16:creationId xmlns:a16="http://schemas.microsoft.com/office/drawing/2014/main" id="{E62D97B7-6C33-40BD-91F9-EB5616FED629}"/>
                </a:ext>
              </a:extLst>
            </p:cNvPr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80;p9">
              <a:extLst>
                <a:ext uri="{FF2B5EF4-FFF2-40B4-BE49-F238E27FC236}">
                  <a16:creationId xmlns:a16="http://schemas.microsoft.com/office/drawing/2014/main" id="{2CCECBF1-1F72-4B35-898F-2725F5F9BFC1}"/>
                </a:ext>
              </a:extLst>
            </p:cNvPr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81;p9">
              <a:extLst>
                <a:ext uri="{FF2B5EF4-FFF2-40B4-BE49-F238E27FC236}">
                  <a16:creationId xmlns:a16="http://schemas.microsoft.com/office/drawing/2014/main" id="{55458CD0-B690-46C6-96DB-0EFD90C85376}"/>
                </a:ext>
              </a:extLst>
            </p:cNvPr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FCD2D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82;p9">
              <a:extLst>
                <a:ext uri="{FF2B5EF4-FFF2-40B4-BE49-F238E27FC236}">
                  <a16:creationId xmlns:a16="http://schemas.microsoft.com/office/drawing/2014/main" id="{2188EB04-F890-46FD-91A8-22C837D0DC7A}"/>
                </a:ext>
              </a:extLst>
            </p:cNvPr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3;p9">
              <a:extLst>
                <a:ext uri="{FF2B5EF4-FFF2-40B4-BE49-F238E27FC236}">
                  <a16:creationId xmlns:a16="http://schemas.microsoft.com/office/drawing/2014/main" id="{1F2A2EA6-9281-4E68-9712-6C2E962FAE18}"/>
                </a:ext>
              </a:extLst>
            </p:cNvPr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4;p9">
              <a:extLst>
                <a:ext uri="{FF2B5EF4-FFF2-40B4-BE49-F238E27FC236}">
                  <a16:creationId xmlns:a16="http://schemas.microsoft.com/office/drawing/2014/main" id="{57F4E89D-0EC8-47F6-A26A-621399CEFB3D}"/>
                </a:ext>
              </a:extLst>
            </p:cNvPr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FCD2D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5;p9">
              <a:extLst>
                <a:ext uri="{FF2B5EF4-FFF2-40B4-BE49-F238E27FC236}">
                  <a16:creationId xmlns:a16="http://schemas.microsoft.com/office/drawing/2014/main" id="{69FEBADC-66C5-4810-9948-076872203815}"/>
                </a:ext>
              </a:extLst>
            </p:cNvPr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6;p9">
              <a:extLst>
                <a:ext uri="{FF2B5EF4-FFF2-40B4-BE49-F238E27FC236}">
                  <a16:creationId xmlns:a16="http://schemas.microsoft.com/office/drawing/2014/main" id="{D1D431A0-2461-4082-BAC4-5EF0AAE5C6A9}"/>
                </a:ext>
              </a:extLst>
            </p:cNvPr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7;p9">
              <a:extLst>
                <a:ext uri="{FF2B5EF4-FFF2-40B4-BE49-F238E27FC236}">
                  <a16:creationId xmlns:a16="http://schemas.microsoft.com/office/drawing/2014/main" id="{8193A09C-349A-42B3-86FE-F9269A461746}"/>
                </a:ext>
              </a:extLst>
            </p:cNvPr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8;p9">
              <a:extLst>
                <a:ext uri="{FF2B5EF4-FFF2-40B4-BE49-F238E27FC236}">
                  <a16:creationId xmlns:a16="http://schemas.microsoft.com/office/drawing/2014/main" id="{E31555F3-4E44-4B06-9E4C-8E8019426605}"/>
                </a:ext>
              </a:extLst>
            </p:cNvPr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9;p9">
              <a:extLst>
                <a:ext uri="{FF2B5EF4-FFF2-40B4-BE49-F238E27FC236}">
                  <a16:creationId xmlns:a16="http://schemas.microsoft.com/office/drawing/2014/main" id="{EAF4A71A-630F-4E47-B8B8-8C782861E7A5}"/>
                </a:ext>
              </a:extLst>
            </p:cNvPr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0;p9">
              <a:extLst>
                <a:ext uri="{FF2B5EF4-FFF2-40B4-BE49-F238E27FC236}">
                  <a16:creationId xmlns:a16="http://schemas.microsoft.com/office/drawing/2014/main" id="{B22AF9F2-270E-495B-81F7-7F31D6878796}"/>
                </a:ext>
              </a:extLst>
            </p:cNvPr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1;p9">
              <a:extLst>
                <a:ext uri="{FF2B5EF4-FFF2-40B4-BE49-F238E27FC236}">
                  <a16:creationId xmlns:a16="http://schemas.microsoft.com/office/drawing/2014/main" id="{1FB4400F-69C2-4B86-AC0F-AB4E54C1D079}"/>
                </a:ext>
              </a:extLst>
            </p:cNvPr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2;p9">
              <a:extLst>
                <a:ext uri="{FF2B5EF4-FFF2-40B4-BE49-F238E27FC236}">
                  <a16:creationId xmlns:a16="http://schemas.microsoft.com/office/drawing/2014/main" id="{117589FF-1D2E-48C0-B729-6A55451E9B58}"/>
                </a:ext>
              </a:extLst>
            </p:cNvPr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3;p9">
              <a:extLst>
                <a:ext uri="{FF2B5EF4-FFF2-40B4-BE49-F238E27FC236}">
                  <a16:creationId xmlns:a16="http://schemas.microsoft.com/office/drawing/2014/main" id="{2F11B770-89D0-456F-B331-493288B5F30D}"/>
                </a:ext>
              </a:extLst>
            </p:cNvPr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4;p9">
              <a:extLst>
                <a:ext uri="{FF2B5EF4-FFF2-40B4-BE49-F238E27FC236}">
                  <a16:creationId xmlns:a16="http://schemas.microsoft.com/office/drawing/2014/main" id="{CCEDBCDE-86A6-45A3-9CF9-0214E2808407}"/>
                </a:ext>
              </a:extLst>
            </p:cNvPr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5;p9">
              <a:extLst>
                <a:ext uri="{FF2B5EF4-FFF2-40B4-BE49-F238E27FC236}">
                  <a16:creationId xmlns:a16="http://schemas.microsoft.com/office/drawing/2014/main" id="{997AA45C-05BC-4883-8FEF-139BA2A8333F}"/>
                </a:ext>
              </a:extLst>
            </p:cNvPr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6;p9">
              <a:extLst>
                <a:ext uri="{FF2B5EF4-FFF2-40B4-BE49-F238E27FC236}">
                  <a16:creationId xmlns:a16="http://schemas.microsoft.com/office/drawing/2014/main" id="{EABAB5D5-7477-49FA-9D2E-2C1B44092D3B}"/>
                </a:ext>
              </a:extLst>
            </p:cNvPr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7;p9">
              <a:extLst>
                <a:ext uri="{FF2B5EF4-FFF2-40B4-BE49-F238E27FC236}">
                  <a16:creationId xmlns:a16="http://schemas.microsoft.com/office/drawing/2014/main" id="{5BFD31DD-9531-49B5-B110-D7760849ED8C}"/>
                </a:ext>
              </a:extLst>
            </p:cNvPr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8;p9">
              <a:extLst>
                <a:ext uri="{FF2B5EF4-FFF2-40B4-BE49-F238E27FC236}">
                  <a16:creationId xmlns:a16="http://schemas.microsoft.com/office/drawing/2014/main" id="{7932D4EE-DDCA-4DA4-84C5-778F1E1F4998}"/>
                </a:ext>
              </a:extLst>
            </p:cNvPr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FCD2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629;p9">
            <a:extLst>
              <a:ext uri="{FF2B5EF4-FFF2-40B4-BE49-F238E27FC236}">
                <a16:creationId xmlns:a16="http://schemas.microsoft.com/office/drawing/2014/main" id="{67C3ED3B-C30D-40D4-8DC2-146ACF4967D9}"/>
              </a:ext>
            </a:extLst>
          </p:cNvPr>
          <p:cNvGrpSpPr/>
          <p:nvPr/>
        </p:nvGrpSpPr>
        <p:grpSpPr>
          <a:xfrm rot="19629102">
            <a:off x="10966385" y="1295010"/>
            <a:ext cx="1098574" cy="1153508"/>
            <a:chOff x="3703100" y="2534450"/>
            <a:chExt cx="543975" cy="660350"/>
          </a:xfrm>
        </p:grpSpPr>
        <p:sp>
          <p:nvSpPr>
            <p:cNvPr id="29" name="Google Shape;630;p9">
              <a:extLst>
                <a:ext uri="{FF2B5EF4-FFF2-40B4-BE49-F238E27FC236}">
                  <a16:creationId xmlns:a16="http://schemas.microsoft.com/office/drawing/2014/main" id="{5316B5C3-89F8-4833-9156-4170AA77A10C}"/>
                </a:ext>
              </a:extLst>
            </p:cNvPr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1;p9">
              <a:extLst>
                <a:ext uri="{FF2B5EF4-FFF2-40B4-BE49-F238E27FC236}">
                  <a16:creationId xmlns:a16="http://schemas.microsoft.com/office/drawing/2014/main" id="{0207EBF5-9567-4E1A-810E-BD7FAC2736B5}"/>
                </a:ext>
              </a:extLst>
            </p:cNvPr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2;p9">
              <a:extLst>
                <a:ext uri="{FF2B5EF4-FFF2-40B4-BE49-F238E27FC236}">
                  <a16:creationId xmlns:a16="http://schemas.microsoft.com/office/drawing/2014/main" id="{C76D1465-38F7-4C25-8EFE-A918A4581045}"/>
                </a:ext>
              </a:extLst>
            </p:cNvPr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3;p9">
              <a:extLst>
                <a:ext uri="{FF2B5EF4-FFF2-40B4-BE49-F238E27FC236}">
                  <a16:creationId xmlns:a16="http://schemas.microsoft.com/office/drawing/2014/main" id="{E9604F3A-A839-4E10-897B-A2AC4A6AD7FC}"/>
                </a:ext>
              </a:extLst>
            </p:cNvPr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4;p9">
              <a:extLst>
                <a:ext uri="{FF2B5EF4-FFF2-40B4-BE49-F238E27FC236}">
                  <a16:creationId xmlns:a16="http://schemas.microsoft.com/office/drawing/2014/main" id="{821BE911-107A-4CC6-81E7-A7AAA26898B6}"/>
                </a:ext>
              </a:extLst>
            </p:cNvPr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5;p9">
              <a:extLst>
                <a:ext uri="{FF2B5EF4-FFF2-40B4-BE49-F238E27FC236}">
                  <a16:creationId xmlns:a16="http://schemas.microsoft.com/office/drawing/2014/main" id="{6674CB5E-16BC-4F02-AE80-3FF2FBAFCD54}"/>
                </a:ext>
              </a:extLst>
            </p:cNvPr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6;p9">
              <a:extLst>
                <a:ext uri="{FF2B5EF4-FFF2-40B4-BE49-F238E27FC236}">
                  <a16:creationId xmlns:a16="http://schemas.microsoft.com/office/drawing/2014/main" id="{517CCAFF-D6A0-4973-A658-36AAC185780A}"/>
                </a:ext>
              </a:extLst>
            </p:cNvPr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7;p9">
              <a:extLst>
                <a:ext uri="{FF2B5EF4-FFF2-40B4-BE49-F238E27FC236}">
                  <a16:creationId xmlns:a16="http://schemas.microsoft.com/office/drawing/2014/main" id="{89F2687C-9B5D-4915-A54C-F28113F65079}"/>
                </a:ext>
              </a:extLst>
            </p:cNvPr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8;p9">
              <a:extLst>
                <a:ext uri="{FF2B5EF4-FFF2-40B4-BE49-F238E27FC236}">
                  <a16:creationId xmlns:a16="http://schemas.microsoft.com/office/drawing/2014/main" id="{81F5C219-79E4-415B-B05E-69CAE9584477}"/>
                </a:ext>
              </a:extLst>
            </p:cNvPr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9;p9">
              <a:extLst>
                <a:ext uri="{FF2B5EF4-FFF2-40B4-BE49-F238E27FC236}">
                  <a16:creationId xmlns:a16="http://schemas.microsoft.com/office/drawing/2014/main" id="{6BE96CC1-3E39-4DEF-BF4E-A3FAE22D589D}"/>
                </a:ext>
              </a:extLst>
            </p:cNvPr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40;p9">
              <a:extLst>
                <a:ext uri="{FF2B5EF4-FFF2-40B4-BE49-F238E27FC236}">
                  <a16:creationId xmlns:a16="http://schemas.microsoft.com/office/drawing/2014/main" id="{89FCC50A-0288-494E-AB18-5167AA3F05C6}"/>
                </a:ext>
              </a:extLst>
            </p:cNvPr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41;p9">
              <a:extLst>
                <a:ext uri="{FF2B5EF4-FFF2-40B4-BE49-F238E27FC236}">
                  <a16:creationId xmlns:a16="http://schemas.microsoft.com/office/drawing/2014/main" id="{26FA117C-3A2C-48D4-B740-76BB6BA38A30}"/>
                </a:ext>
              </a:extLst>
            </p:cNvPr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42;p9">
              <a:extLst>
                <a:ext uri="{FF2B5EF4-FFF2-40B4-BE49-F238E27FC236}">
                  <a16:creationId xmlns:a16="http://schemas.microsoft.com/office/drawing/2014/main" id="{574DF86F-7DFF-4C9F-A984-855A37F66685}"/>
                </a:ext>
              </a:extLst>
            </p:cNvPr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3;p9">
              <a:extLst>
                <a:ext uri="{FF2B5EF4-FFF2-40B4-BE49-F238E27FC236}">
                  <a16:creationId xmlns:a16="http://schemas.microsoft.com/office/drawing/2014/main" id="{4E23573C-5808-4C50-AE12-32B3E06C6437}"/>
                </a:ext>
              </a:extLst>
            </p:cNvPr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44;p9">
              <a:extLst>
                <a:ext uri="{FF2B5EF4-FFF2-40B4-BE49-F238E27FC236}">
                  <a16:creationId xmlns:a16="http://schemas.microsoft.com/office/drawing/2014/main" id="{E355DF3F-C1D4-4169-9606-068CCA6EAA02}"/>
                </a:ext>
              </a:extLst>
            </p:cNvPr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5;p9">
              <a:extLst>
                <a:ext uri="{FF2B5EF4-FFF2-40B4-BE49-F238E27FC236}">
                  <a16:creationId xmlns:a16="http://schemas.microsoft.com/office/drawing/2014/main" id="{808840A0-D824-49F8-9AE2-D73A003EC214}"/>
                </a:ext>
              </a:extLst>
            </p:cNvPr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6;p9">
              <a:extLst>
                <a:ext uri="{FF2B5EF4-FFF2-40B4-BE49-F238E27FC236}">
                  <a16:creationId xmlns:a16="http://schemas.microsoft.com/office/drawing/2014/main" id="{F9FB6D2E-86D2-4304-89D7-6F78E3FD469F}"/>
                </a:ext>
              </a:extLst>
            </p:cNvPr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7;p9">
              <a:extLst>
                <a:ext uri="{FF2B5EF4-FFF2-40B4-BE49-F238E27FC236}">
                  <a16:creationId xmlns:a16="http://schemas.microsoft.com/office/drawing/2014/main" id="{D6DA2CC7-68D0-42D5-BBD9-B0F345CD7E47}"/>
                </a:ext>
              </a:extLst>
            </p:cNvPr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8;p9">
              <a:extLst>
                <a:ext uri="{FF2B5EF4-FFF2-40B4-BE49-F238E27FC236}">
                  <a16:creationId xmlns:a16="http://schemas.microsoft.com/office/drawing/2014/main" id="{2381F1BB-B40F-4029-82A5-4B1B4035A7CD}"/>
                </a:ext>
              </a:extLst>
            </p:cNvPr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9;p9">
              <a:extLst>
                <a:ext uri="{FF2B5EF4-FFF2-40B4-BE49-F238E27FC236}">
                  <a16:creationId xmlns:a16="http://schemas.microsoft.com/office/drawing/2014/main" id="{8D20A03B-2EF6-4937-BA3A-954B968E5D72}"/>
                </a:ext>
              </a:extLst>
            </p:cNvPr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50;p9">
              <a:extLst>
                <a:ext uri="{FF2B5EF4-FFF2-40B4-BE49-F238E27FC236}">
                  <a16:creationId xmlns:a16="http://schemas.microsoft.com/office/drawing/2014/main" id="{20C11DA1-88F7-4EC3-91BC-EE0C64D01A88}"/>
                </a:ext>
              </a:extLst>
            </p:cNvPr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51;p9">
              <a:extLst>
                <a:ext uri="{FF2B5EF4-FFF2-40B4-BE49-F238E27FC236}">
                  <a16:creationId xmlns:a16="http://schemas.microsoft.com/office/drawing/2014/main" id="{C1F45D70-D0CB-4588-9A84-F7FC496BFBF5}"/>
                </a:ext>
              </a:extLst>
            </p:cNvPr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52;p9">
              <a:extLst>
                <a:ext uri="{FF2B5EF4-FFF2-40B4-BE49-F238E27FC236}">
                  <a16:creationId xmlns:a16="http://schemas.microsoft.com/office/drawing/2014/main" id="{4D8FB60E-03E0-43C8-B4BE-1CBCB469DB47}"/>
                </a:ext>
              </a:extLst>
            </p:cNvPr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53;p9">
              <a:extLst>
                <a:ext uri="{FF2B5EF4-FFF2-40B4-BE49-F238E27FC236}">
                  <a16:creationId xmlns:a16="http://schemas.microsoft.com/office/drawing/2014/main" id="{9737478E-DC3D-482E-B33A-F5341A995604}"/>
                </a:ext>
              </a:extLst>
            </p:cNvPr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4;p9">
              <a:extLst>
                <a:ext uri="{FF2B5EF4-FFF2-40B4-BE49-F238E27FC236}">
                  <a16:creationId xmlns:a16="http://schemas.microsoft.com/office/drawing/2014/main" id="{81897D7E-7942-432E-91D2-0169BF14C34C}"/>
                </a:ext>
              </a:extLst>
            </p:cNvPr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5;p9">
              <a:extLst>
                <a:ext uri="{FF2B5EF4-FFF2-40B4-BE49-F238E27FC236}">
                  <a16:creationId xmlns:a16="http://schemas.microsoft.com/office/drawing/2014/main" id="{D899B30D-D3FF-4B1E-BF0A-0DFD98D04217}"/>
                </a:ext>
              </a:extLst>
            </p:cNvPr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6;p9">
              <a:extLst>
                <a:ext uri="{FF2B5EF4-FFF2-40B4-BE49-F238E27FC236}">
                  <a16:creationId xmlns:a16="http://schemas.microsoft.com/office/drawing/2014/main" id="{09A8D452-6AB1-4741-9C02-6042C6A19E03}"/>
                </a:ext>
              </a:extLst>
            </p:cNvPr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7;p9">
              <a:extLst>
                <a:ext uri="{FF2B5EF4-FFF2-40B4-BE49-F238E27FC236}">
                  <a16:creationId xmlns:a16="http://schemas.microsoft.com/office/drawing/2014/main" id="{122DE5F1-4A70-47B4-9A66-6DDC5B574D28}"/>
                </a:ext>
              </a:extLst>
            </p:cNvPr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07;p9">
            <a:extLst>
              <a:ext uri="{FF2B5EF4-FFF2-40B4-BE49-F238E27FC236}">
                <a16:creationId xmlns:a16="http://schemas.microsoft.com/office/drawing/2014/main" id="{C4B1183A-8909-4D08-886A-4B7A38E4E0A8}"/>
              </a:ext>
            </a:extLst>
          </p:cNvPr>
          <p:cNvGrpSpPr/>
          <p:nvPr/>
        </p:nvGrpSpPr>
        <p:grpSpPr>
          <a:xfrm>
            <a:off x="10044254" y="2756145"/>
            <a:ext cx="719749" cy="714243"/>
            <a:chOff x="4990425" y="4016375"/>
            <a:chExt cx="1232025" cy="1222600"/>
          </a:xfrm>
          <a:solidFill>
            <a:srgbClr val="FFD437"/>
          </a:solidFill>
        </p:grpSpPr>
        <p:sp>
          <p:nvSpPr>
            <p:cNvPr id="75" name="Google Shape;608;p9">
              <a:extLst>
                <a:ext uri="{FF2B5EF4-FFF2-40B4-BE49-F238E27FC236}">
                  <a16:creationId xmlns:a16="http://schemas.microsoft.com/office/drawing/2014/main" id="{145D17D1-509C-4BC8-BC32-00B1A8DF28FF}"/>
                </a:ext>
              </a:extLst>
            </p:cNvPr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09;p9">
              <a:extLst>
                <a:ext uri="{FF2B5EF4-FFF2-40B4-BE49-F238E27FC236}">
                  <a16:creationId xmlns:a16="http://schemas.microsoft.com/office/drawing/2014/main" id="{1506F0F8-15FC-45DA-865E-6F2C2BC760E8}"/>
                </a:ext>
              </a:extLst>
            </p:cNvPr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10;p9">
              <a:extLst>
                <a:ext uri="{FF2B5EF4-FFF2-40B4-BE49-F238E27FC236}">
                  <a16:creationId xmlns:a16="http://schemas.microsoft.com/office/drawing/2014/main" id="{153E040A-A84F-42E9-B0AE-82CA64ECDB11}"/>
                </a:ext>
              </a:extLst>
            </p:cNvPr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612;p9">
            <a:extLst>
              <a:ext uri="{FF2B5EF4-FFF2-40B4-BE49-F238E27FC236}">
                <a16:creationId xmlns:a16="http://schemas.microsoft.com/office/drawing/2014/main" id="{31E46AB7-ED7C-4ECE-9DD1-E46EEAD277F8}"/>
              </a:ext>
            </a:extLst>
          </p:cNvPr>
          <p:cNvGrpSpPr/>
          <p:nvPr/>
        </p:nvGrpSpPr>
        <p:grpSpPr>
          <a:xfrm>
            <a:off x="10082795" y="465600"/>
            <a:ext cx="719750" cy="789225"/>
            <a:chOff x="641925" y="383000"/>
            <a:chExt cx="719750" cy="789225"/>
          </a:xfrm>
        </p:grpSpPr>
        <p:sp>
          <p:nvSpPr>
            <p:cNvPr id="79" name="Google Shape;613;p9">
              <a:extLst>
                <a:ext uri="{FF2B5EF4-FFF2-40B4-BE49-F238E27FC236}">
                  <a16:creationId xmlns:a16="http://schemas.microsoft.com/office/drawing/2014/main" id="{BC1D0A07-2F46-418F-8B5E-93367CB6FEAA}"/>
                </a:ext>
              </a:extLst>
            </p:cNvPr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14;p9">
              <a:extLst>
                <a:ext uri="{FF2B5EF4-FFF2-40B4-BE49-F238E27FC236}">
                  <a16:creationId xmlns:a16="http://schemas.microsoft.com/office/drawing/2014/main" id="{C8891F36-1307-416A-AF0A-4B331260695B}"/>
                </a:ext>
              </a:extLst>
            </p:cNvPr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15;p9">
              <a:extLst>
                <a:ext uri="{FF2B5EF4-FFF2-40B4-BE49-F238E27FC236}">
                  <a16:creationId xmlns:a16="http://schemas.microsoft.com/office/drawing/2014/main" id="{0ED86995-B699-44FB-B3C6-34DF8F66D6E9}"/>
                </a:ext>
              </a:extLst>
            </p:cNvPr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16;p9">
              <a:extLst>
                <a:ext uri="{FF2B5EF4-FFF2-40B4-BE49-F238E27FC236}">
                  <a16:creationId xmlns:a16="http://schemas.microsoft.com/office/drawing/2014/main" id="{C4A6F9BE-6BE4-44D8-B1DC-69E4C8467651}"/>
                </a:ext>
              </a:extLst>
            </p:cNvPr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17;p9">
              <a:extLst>
                <a:ext uri="{FF2B5EF4-FFF2-40B4-BE49-F238E27FC236}">
                  <a16:creationId xmlns:a16="http://schemas.microsoft.com/office/drawing/2014/main" id="{0E2744C8-5186-447D-9CD1-BB9947E18237}"/>
                </a:ext>
              </a:extLst>
            </p:cNvPr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18;p9">
              <a:extLst>
                <a:ext uri="{FF2B5EF4-FFF2-40B4-BE49-F238E27FC236}">
                  <a16:creationId xmlns:a16="http://schemas.microsoft.com/office/drawing/2014/main" id="{C8B49A54-CA00-46F7-863F-BE32140830F4}"/>
                </a:ext>
              </a:extLst>
            </p:cNvPr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19;p9">
              <a:extLst>
                <a:ext uri="{FF2B5EF4-FFF2-40B4-BE49-F238E27FC236}">
                  <a16:creationId xmlns:a16="http://schemas.microsoft.com/office/drawing/2014/main" id="{8AF3C0AD-28BD-4B23-8880-B4339F81CA58}"/>
                </a:ext>
              </a:extLst>
            </p:cNvPr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20;p9">
              <a:extLst>
                <a:ext uri="{FF2B5EF4-FFF2-40B4-BE49-F238E27FC236}">
                  <a16:creationId xmlns:a16="http://schemas.microsoft.com/office/drawing/2014/main" id="{BA1ED081-6859-4D94-90B0-A66E72574090}"/>
                </a:ext>
              </a:extLst>
            </p:cNvPr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21;p9">
              <a:extLst>
                <a:ext uri="{FF2B5EF4-FFF2-40B4-BE49-F238E27FC236}">
                  <a16:creationId xmlns:a16="http://schemas.microsoft.com/office/drawing/2014/main" id="{A98EA0BB-8DD5-490B-BBCC-CF62B67EC047}"/>
                </a:ext>
              </a:extLst>
            </p:cNvPr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22;p9">
              <a:extLst>
                <a:ext uri="{FF2B5EF4-FFF2-40B4-BE49-F238E27FC236}">
                  <a16:creationId xmlns:a16="http://schemas.microsoft.com/office/drawing/2014/main" id="{B03F6F2A-B7D8-494B-A109-703244CD6F09}"/>
                </a:ext>
              </a:extLst>
            </p:cNvPr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3;p9">
              <a:extLst>
                <a:ext uri="{FF2B5EF4-FFF2-40B4-BE49-F238E27FC236}">
                  <a16:creationId xmlns:a16="http://schemas.microsoft.com/office/drawing/2014/main" id="{8581F80F-D46B-4974-9D91-7D23FE904818}"/>
                </a:ext>
              </a:extLst>
            </p:cNvPr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4;p9">
              <a:extLst>
                <a:ext uri="{FF2B5EF4-FFF2-40B4-BE49-F238E27FC236}">
                  <a16:creationId xmlns:a16="http://schemas.microsoft.com/office/drawing/2014/main" id="{C03DA711-6E55-4787-A88D-A3432ECD46A9}"/>
                </a:ext>
              </a:extLst>
            </p:cNvPr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25;p9">
              <a:extLst>
                <a:ext uri="{FF2B5EF4-FFF2-40B4-BE49-F238E27FC236}">
                  <a16:creationId xmlns:a16="http://schemas.microsoft.com/office/drawing/2014/main" id="{A1FE67D8-627B-4EB6-A14F-D474AFE4637B}"/>
                </a:ext>
              </a:extLst>
            </p:cNvPr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26;p9">
              <a:extLst>
                <a:ext uri="{FF2B5EF4-FFF2-40B4-BE49-F238E27FC236}">
                  <a16:creationId xmlns:a16="http://schemas.microsoft.com/office/drawing/2014/main" id="{6F70E961-E449-47BE-A0BA-A0B243533A75}"/>
                </a:ext>
              </a:extLst>
            </p:cNvPr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27;p9">
              <a:extLst>
                <a:ext uri="{FF2B5EF4-FFF2-40B4-BE49-F238E27FC236}">
                  <a16:creationId xmlns:a16="http://schemas.microsoft.com/office/drawing/2014/main" id="{77938E8C-06E6-4D6F-9395-CBFBFC123BEB}"/>
                </a:ext>
              </a:extLst>
            </p:cNvPr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28;p9">
              <a:extLst>
                <a:ext uri="{FF2B5EF4-FFF2-40B4-BE49-F238E27FC236}">
                  <a16:creationId xmlns:a16="http://schemas.microsoft.com/office/drawing/2014/main" id="{BFEF40A8-02E5-4455-9CD5-EF280060A8C2}"/>
                </a:ext>
              </a:extLst>
            </p:cNvPr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07073BE-1AA2-432C-84E3-6CF7F56BFE5C}"/>
              </a:ext>
            </a:extLst>
          </p:cNvPr>
          <p:cNvSpPr txBox="1"/>
          <p:nvPr/>
        </p:nvSpPr>
        <p:spPr>
          <a:xfrm>
            <a:off x="1423417" y="1234296"/>
            <a:ext cx="8961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Chúc em</a:t>
            </a:r>
          </a:p>
          <a:p>
            <a:pPr algn="ctr"/>
            <a:r>
              <a:rPr lang="en-US" sz="11500" b="1">
                <a:solidFill>
                  <a:schemeClr val="bg1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học tốt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80DBDD4-8E3E-4E66-BB02-352A3D38FF5A}"/>
              </a:ext>
            </a:extLst>
          </p:cNvPr>
          <p:cNvSpPr/>
          <p:nvPr/>
        </p:nvSpPr>
        <p:spPr>
          <a:xfrm>
            <a:off x="9670677" y="4031540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F752B05-6A44-437F-9962-FF7E8845DF9A}"/>
              </a:ext>
            </a:extLst>
          </p:cNvPr>
          <p:cNvSpPr txBox="1"/>
          <p:nvPr/>
        </p:nvSpPr>
        <p:spPr>
          <a:xfrm>
            <a:off x="1505869" y="1214415"/>
            <a:ext cx="8961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94EBCD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Chúc em</a:t>
            </a:r>
          </a:p>
          <a:p>
            <a:pPr algn="ctr"/>
            <a:r>
              <a:rPr lang="en-US" sz="11500" b="1">
                <a:solidFill>
                  <a:srgbClr val="94EBCD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học tốt</a:t>
            </a:r>
          </a:p>
        </p:txBody>
      </p:sp>
      <p:grpSp>
        <p:nvGrpSpPr>
          <p:cNvPr id="57" name="Google Shape;658;p9">
            <a:extLst>
              <a:ext uri="{FF2B5EF4-FFF2-40B4-BE49-F238E27FC236}">
                <a16:creationId xmlns:a16="http://schemas.microsoft.com/office/drawing/2014/main" id="{379A80AB-AB74-48BC-BFC2-6FF9BF74F61E}"/>
              </a:ext>
            </a:extLst>
          </p:cNvPr>
          <p:cNvGrpSpPr/>
          <p:nvPr/>
        </p:nvGrpSpPr>
        <p:grpSpPr>
          <a:xfrm rot="19879195">
            <a:off x="2153125" y="1254120"/>
            <a:ext cx="995300" cy="700150"/>
            <a:chOff x="2038000" y="2627075"/>
            <a:chExt cx="995300" cy="700150"/>
          </a:xfrm>
        </p:grpSpPr>
        <p:sp>
          <p:nvSpPr>
            <p:cNvPr id="58" name="Google Shape;659;p9">
              <a:extLst>
                <a:ext uri="{FF2B5EF4-FFF2-40B4-BE49-F238E27FC236}">
                  <a16:creationId xmlns:a16="http://schemas.microsoft.com/office/drawing/2014/main" id="{A906B074-EF97-45EA-8AC9-F4A9E29BB405}"/>
                </a:ext>
              </a:extLst>
            </p:cNvPr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60;p9">
              <a:extLst>
                <a:ext uri="{FF2B5EF4-FFF2-40B4-BE49-F238E27FC236}">
                  <a16:creationId xmlns:a16="http://schemas.microsoft.com/office/drawing/2014/main" id="{3AF616ED-34A2-4275-B703-ED1A0D4A65AC}"/>
                </a:ext>
              </a:extLst>
            </p:cNvPr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61;p9">
              <a:extLst>
                <a:ext uri="{FF2B5EF4-FFF2-40B4-BE49-F238E27FC236}">
                  <a16:creationId xmlns:a16="http://schemas.microsoft.com/office/drawing/2014/main" id="{A73BC88E-D34A-4FC7-A898-B1071BB21635}"/>
                </a:ext>
              </a:extLst>
            </p:cNvPr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62;p9">
              <a:extLst>
                <a:ext uri="{FF2B5EF4-FFF2-40B4-BE49-F238E27FC236}">
                  <a16:creationId xmlns:a16="http://schemas.microsoft.com/office/drawing/2014/main" id="{92D6F51D-2FEB-402F-A644-AECB93057F2A}"/>
                </a:ext>
              </a:extLst>
            </p:cNvPr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63;p9">
              <a:extLst>
                <a:ext uri="{FF2B5EF4-FFF2-40B4-BE49-F238E27FC236}">
                  <a16:creationId xmlns:a16="http://schemas.microsoft.com/office/drawing/2014/main" id="{881193EE-53C0-4A4D-8DE9-974E51E2E427}"/>
                </a:ext>
              </a:extLst>
            </p:cNvPr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64;p9">
              <a:extLst>
                <a:ext uri="{FF2B5EF4-FFF2-40B4-BE49-F238E27FC236}">
                  <a16:creationId xmlns:a16="http://schemas.microsoft.com/office/drawing/2014/main" id="{2B310DC9-222C-44E8-AFDE-F914112868C1}"/>
                </a:ext>
              </a:extLst>
            </p:cNvPr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65;p9">
              <a:extLst>
                <a:ext uri="{FF2B5EF4-FFF2-40B4-BE49-F238E27FC236}">
                  <a16:creationId xmlns:a16="http://schemas.microsoft.com/office/drawing/2014/main" id="{56C06188-0EB5-47A0-BAE5-1F95D1791EF8}"/>
                </a:ext>
              </a:extLst>
            </p:cNvPr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66;p9">
              <a:extLst>
                <a:ext uri="{FF2B5EF4-FFF2-40B4-BE49-F238E27FC236}">
                  <a16:creationId xmlns:a16="http://schemas.microsoft.com/office/drawing/2014/main" id="{ABE86657-0094-4BDA-859B-AE581D46B4F5}"/>
                </a:ext>
              </a:extLst>
            </p:cNvPr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697;p10">
            <a:extLst>
              <a:ext uri="{FF2B5EF4-FFF2-40B4-BE49-F238E27FC236}">
                <a16:creationId xmlns:a16="http://schemas.microsoft.com/office/drawing/2014/main" id="{43995940-C41F-4432-B69F-7DE688D0020E}"/>
              </a:ext>
            </a:extLst>
          </p:cNvPr>
          <p:cNvSpPr/>
          <p:nvPr/>
        </p:nvSpPr>
        <p:spPr>
          <a:xfrm flipH="1">
            <a:off x="-886179" y="2654243"/>
            <a:ext cx="2861052" cy="45617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DA14D85-5B50-45D1-B17D-49FECB72618E}"/>
              </a:ext>
            </a:extLst>
          </p:cNvPr>
          <p:cNvSpPr/>
          <p:nvPr/>
        </p:nvSpPr>
        <p:spPr>
          <a:xfrm>
            <a:off x="-2045472" y="-1155426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79AE8AB7-329E-4E22-B06E-7B8823ED4830}"/>
              </a:ext>
            </a:extLst>
          </p:cNvPr>
          <p:cNvSpPr/>
          <p:nvPr/>
        </p:nvSpPr>
        <p:spPr>
          <a:xfrm>
            <a:off x="17457781" y="-8086015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592BC0-723C-4676-BCE1-A922AAED52C3}"/>
              </a:ext>
            </a:extLst>
          </p:cNvPr>
          <p:cNvSpPr/>
          <p:nvPr/>
        </p:nvSpPr>
        <p:spPr>
          <a:xfrm>
            <a:off x="-17091376" y="8933344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94475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, rectangle&#10;&#10;Description automatically generated with medium confidence">
            <a:extLst>
              <a:ext uri="{FF2B5EF4-FFF2-40B4-BE49-F238E27FC236}">
                <a16:creationId xmlns:a16="http://schemas.microsoft.com/office/drawing/2014/main" id="{E953FB27-8DDE-48A5-AC2A-2B59319B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645" y="115614"/>
            <a:ext cx="669107" cy="3810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D9CF98C-D44E-4FC4-8B40-3F172D653106}"/>
              </a:ext>
            </a:extLst>
          </p:cNvPr>
          <p:cNvSpPr/>
          <p:nvPr/>
        </p:nvSpPr>
        <p:spPr>
          <a:xfrm>
            <a:off x="-3211484" y="-6248707"/>
            <a:ext cx="18287999" cy="17746133"/>
          </a:xfrm>
          <a:prstGeom prst="ellipse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EBC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C60B4-9B8F-498F-852A-C25102F428B1}"/>
              </a:ext>
            </a:extLst>
          </p:cNvPr>
          <p:cNvSpPr txBox="1"/>
          <p:nvPr/>
        </p:nvSpPr>
        <p:spPr>
          <a:xfrm>
            <a:off x="1287078" y="2314414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476331-6AA7-4438-98F0-46F5F5C59B44}"/>
              </a:ext>
            </a:extLst>
          </p:cNvPr>
          <p:cNvSpPr/>
          <p:nvPr/>
        </p:nvSpPr>
        <p:spPr>
          <a:xfrm>
            <a:off x="17932399" y="10871199"/>
            <a:ext cx="1632011" cy="174463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909106-9026-481F-B002-283A4338B1F0}"/>
              </a:ext>
            </a:extLst>
          </p:cNvPr>
          <p:cNvSpPr/>
          <p:nvPr/>
        </p:nvSpPr>
        <p:spPr>
          <a:xfrm>
            <a:off x="-3985846" y="-1148862"/>
            <a:ext cx="2262071" cy="2323859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4033AD4-0CE8-4AA4-9A16-722670A3618D}"/>
              </a:ext>
            </a:extLst>
          </p:cNvPr>
          <p:cNvSpPr txBox="1"/>
          <p:nvPr/>
        </p:nvSpPr>
        <p:spPr>
          <a:xfrm>
            <a:off x="2096930" y="544591"/>
            <a:ext cx="7622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EA4BE"/>
                </a:solidFill>
                <a:latin typeface="UTM Gloria" panose="02040603050506020204" pitchFamily="18" charset="0"/>
                <a:cs typeface="Arial" panose="020B0604020202020204" pitchFamily="34" charset="0"/>
              </a:rPr>
              <a:t>Toán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F758D9-5AE5-4447-ABC3-0F45BB3608D2}"/>
              </a:ext>
            </a:extLst>
          </p:cNvPr>
          <p:cNvSpPr txBox="1"/>
          <p:nvPr/>
        </p:nvSpPr>
        <p:spPr>
          <a:xfrm>
            <a:off x="1370425" y="2314414"/>
            <a:ext cx="896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94EBCD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34A4AD-5FCE-4C23-8CA8-BFCAC2418265}"/>
              </a:ext>
            </a:extLst>
          </p:cNvPr>
          <p:cNvSpPr txBox="1"/>
          <p:nvPr/>
        </p:nvSpPr>
        <p:spPr>
          <a:xfrm>
            <a:off x="2096930" y="4257205"/>
            <a:ext cx="7622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75D0D5"/>
                </a:solidFill>
                <a:latin typeface="UTM Gloria" panose="02040603050506020204" pitchFamily="18" charset="0"/>
                <a:cs typeface="Arial" panose="020B0604020202020204" pitchFamily="34" charset="0"/>
              </a:rPr>
              <a:t>Trang 158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5D7D263-E2A4-4813-AC38-E10432CC42B1}"/>
              </a:ext>
            </a:extLst>
          </p:cNvPr>
          <p:cNvSpPr/>
          <p:nvPr/>
        </p:nvSpPr>
        <p:spPr>
          <a:xfrm>
            <a:off x="-2647760" y="3564410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7B115-C86A-4B82-86B0-181BB7A90E01}"/>
              </a:ext>
            </a:extLst>
          </p:cNvPr>
          <p:cNvSpPr/>
          <p:nvPr/>
        </p:nvSpPr>
        <p:spPr>
          <a:xfrm>
            <a:off x="9508334" y="-1931546"/>
            <a:ext cx="4162367" cy="4276061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oogle Shape;18;p2">
            <a:extLst>
              <a:ext uri="{FF2B5EF4-FFF2-40B4-BE49-F238E27FC236}">
                <a16:creationId xmlns:a16="http://schemas.microsoft.com/office/drawing/2014/main" id="{87059139-3A00-48DA-81D3-D81306DEAB3C}"/>
              </a:ext>
            </a:extLst>
          </p:cNvPr>
          <p:cNvGrpSpPr/>
          <p:nvPr/>
        </p:nvGrpSpPr>
        <p:grpSpPr>
          <a:xfrm>
            <a:off x="10169767" y="4160095"/>
            <a:ext cx="1202831" cy="1094449"/>
            <a:chOff x="641925" y="383000"/>
            <a:chExt cx="719750" cy="789225"/>
          </a:xfrm>
        </p:grpSpPr>
        <p:sp>
          <p:nvSpPr>
            <p:cNvPr id="62" name="Google Shape;19;p2">
              <a:extLst>
                <a:ext uri="{FF2B5EF4-FFF2-40B4-BE49-F238E27FC236}">
                  <a16:creationId xmlns:a16="http://schemas.microsoft.com/office/drawing/2014/main" id="{0CD2E16B-DC1B-4C5A-B42F-B52B14262FB0}"/>
                </a:ext>
              </a:extLst>
            </p:cNvPr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;p2">
              <a:extLst>
                <a:ext uri="{FF2B5EF4-FFF2-40B4-BE49-F238E27FC236}">
                  <a16:creationId xmlns:a16="http://schemas.microsoft.com/office/drawing/2014/main" id="{5BBFB67E-C812-410E-AF04-8BA1557267D6}"/>
                </a:ext>
              </a:extLst>
            </p:cNvPr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;p2">
              <a:extLst>
                <a:ext uri="{FF2B5EF4-FFF2-40B4-BE49-F238E27FC236}">
                  <a16:creationId xmlns:a16="http://schemas.microsoft.com/office/drawing/2014/main" id="{7ECA5AD2-2D00-4926-A1B7-4E947C49C060}"/>
                </a:ext>
              </a:extLst>
            </p:cNvPr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;p2">
              <a:extLst>
                <a:ext uri="{FF2B5EF4-FFF2-40B4-BE49-F238E27FC236}">
                  <a16:creationId xmlns:a16="http://schemas.microsoft.com/office/drawing/2014/main" id="{09CD28EA-37B2-4694-A6D4-EE085A7C7C86}"/>
                </a:ext>
              </a:extLst>
            </p:cNvPr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;p2">
              <a:extLst>
                <a:ext uri="{FF2B5EF4-FFF2-40B4-BE49-F238E27FC236}">
                  <a16:creationId xmlns:a16="http://schemas.microsoft.com/office/drawing/2014/main" id="{3A705706-FAE4-4711-BF8F-4C8100FAA7BF}"/>
                </a:ext>
              </a:extLst>
            </p:cNvPr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;p2">
              <a:extLst>
                <a:ext uri="{FF2B5EF4-FFF2-40B4-BE49-F238E27FC236}">
                  <a16:creationId xmlns:a16="http://schemas.microsoft.com/office/drawing/2014/main" id="{17285074-6C43-4914-81FC-EADF8C0FE752}"/>
                </a:ext>
              </a:extLst>
            </p:cNvPr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;p2">
              <a:extLst>
                <a:ext uri="{FF2B5EF4-FFF2-40B4-BE49-F238E27FC236}">
                  <a16:creationId xmlns:a16="http://schemas.microsoft.com/office/drawing/2014/main" id="{8D69D5DF-F0D2-4C2C-9BBB-0D295DD7F288}"/>
                </a:ext>
              </a:extLst>
            </p:cNvPr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;p2">
              <a:extLst>
                <a:ext uri="{FF2B5EF4-FFF2-40B4-BE49-F238E27FC236}">
                  <a16:creationId xmlns:a16="http://schemas.microsoft.com/office/drawing/2014/main" id="{340B62F7-116B-457B-9388-07D3A49885FB}"/>
                </a:ext>
              </a:extLst>
            </p:cNvPr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;p2">
              <a:extLst>
                <a:ext uri="{FF2B5EF4-FFF2-40B4-BE49-F238E27FC236}">
                  <a16:creationId xmlns:a16="http://schemas.microsoft.com/office/drawing/2014/main" id="{C5C0FE23-2D77-4F7C-9472-725FF3AE1016}"/>
                </a:ext>
              </a:extLst>
            </p:cNvPr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;p2">
              <a:extLst>
                <a:ext uri="{FF2B5EF4-FFF2-40B4-BE49-F238E27FC236}">
                  <a16:creationId xmlns:a16="http://schemas.microsoft.com/office/drawing/2014/main" id="{1E73FB8B-080C-4B57-A80E-4390F8FD33EE}"/>
                </a:ext>
              </a:extLst>
            </p:cNvPr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;p2">
              <a:extLst>
                <a:ext uri="{FF2B5EF4-FFF2-40B4-BE49-F238E27FC236}">
                  <a16:creationId xmlns:a16="http://schemas.microsoft.com/office/drawing/2014/main" id="{1585EAB9-D4FE-4E6A-AC63-171E2CBEA677}"/>
                </a:ext>
              </a:extLst>
            </p:cNvPr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;p2">
              <a:extLst>
                <a:ext uri="{FF2B5EF4-FFF2-40B4-BE49-F238E27FC236}">
                  <a16:creationId xmlns:a16="http://schemas.microsoft.com/office/drawing/2014/main" id="{36C05103-0C05-4DBB-AA58-DEFB8B92EB05}"/>
                </a:ext>
              </a:extLst>
            </p:cNvPr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;p2">
              <a:extLst>
                <a:ext uri="{FF2B5EF4-FFF2-40B4-BE49-F238E27FC236}">
                  <a16:creationId xmlns:a16="http://schemas.microsoft.com/office/drawing/2014/main" id="{9823019C-E364-4342-A085-5704E2435BD9}"/>
                </a:ext>
              </a:extLst>
            </p:cNvPr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;p2">
              <a:extLst>
                <a:ext uri="{FF2B5EF4-FFF2-40B4-BE49-F238E27FC236}">
                  <a16:creationId xmlns:a16="http://schemas.microsoft.com/office/drawing/2014/main" id="{996BB95E-B612-4F78-9B73-A7AABD89C31F}"/>
                </a:ext>
              </a:extLst>
            </p:cNvPr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;p2">
              <a:extLst>
                <a:ext uri="{FF2B5EF4-FFF2-40B4-BE49-F238E27FC236}">
                  <a16:creationId xmlns:a16="http://schemas.microsoft.com/office/drawing/2014/main" id="{4770D1F3-6221-433A-9974-F21AD8F2E610}"/>
                </a:ext>
              </a:extLst>
            </p:cNvPr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;p2">
              <a:extLst>
                <a:ext uri="{FF2B5EF4-FFF2-40B4-BE49-F238E27FC236}">
                  <a16:creationId xmlns:a16="http://schemas.microsoft.com/office/drawing/2014/main" id="{6734A7B5-2D09-409B-9E52-14403DD97535}"/>
                </a:ext>
              </a:extLst>
            </p:cNvPr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35;p2">
            <a:extLst>
              <a:ext uri="{FF2B5EF4-FFF2-40B4-BE49-F238E27FC236}">
                <a16:creationId xmlns:a16="http://schemas.microsoft.com/office/drawing/2014/main" id="{9D02B882-B0DA-445B-9345-96929D7D9F5C}"/>
              </a:ext>
            </a:extLst>
          </p:cNvPr>
          <p:cNvGrpSpPr/>
          <p:nvPr/>
        </p:nvGrpSpPr>
        <p:grpSpPr>
          <a:xfrm rot="-949166">
            <a:off x="11503953" y="3065661"/>
            <a:ext cx="441819" cy="815168"/>
            <a:chOff x="1400150" y="238125"/>
            <a:chExt cx="388525" cy="716900"/>
          </a:xfrm>
        </p:grpSpPr>
        <p:sp>
          <p:nvSpPr>
            <p:cNvPr id="79" name="Google Shape;36;p2">
              <a:extLst>
                <a:ext uri="{FF2B5EF4-FFF2-40B4-BE49-F238E27FC236}">
                  <a16:creationId xmlns:a16="http://schemas.microsoft.com/office/drawing/2014/main" id="{AB948D81-9363-4A73-BF8C-89BBAC7A4A68}"/>
                </a:ext>
              </a:extLst>
            </p:cNvPr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;p2">
              <a:extLst>
                <a:ext uri="{FF2B5EF4-FFF2-40B4-BE49-F238E27FC236}">
                  <a16:creationId xmlns:a16="http://schemas.microsoft.com/office/drawing/2014/main" id="{48F93092-97E9-46D6-A3D9-DB897BA3363F}"/>
                </a:ext>
              </a:extLst>
            </p:cNvPr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rgbClr val="FE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;p2">
              <a:extLst>
                <a:ext uri="{FF2B5EF4-FFF2-40B4-BE49-F238E27FC236}">
                  <a16:creationId xmlns:a16="http://schemas.microsoft.com/office/drawing/2014/main" id="{BE6AC8E6-8185-4CCF-AA2B-2449522F491B}"/>
                </a:ext>
              </a:extLst>
            </p:cNvPr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;p2">
              <a:extLst>
                <a:ext uri="{FF2B5EF4-FFF2-40B4-BE49-F238E27FC236}">
                  <a16:creationId xmlns:a16="http://schemas.microsoft.com/office/drawing/2014/main" id="{644829C8-3EC5-4647-BFF0-05657A3A3126}"/>
                </a:ext>
              </a:extLst>
            </p:cNvPr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;p2">
              <a:extLst>
                <a:ext uri="{FF2B5EF4-FFF2-40B4-BE49-F238E27FC236}">
                  <a16:creationId xmlns:a16="http://schemas.microsoft.com/office/drawing/2014/main" id="{97B780EC-E1BB-4B6C-AFD0-132B56996309}"/>
                </a:ext>
              </a:extLst>
            </p:cNvPr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1;p2">
              <a:extLst>
                <a:ext uri="{FF2B5EF4-FFF2-40B4-BE49-F238E27FC236}">
                  <a16:creationId xmlns:a16="http://schemas.microsoft.com/office/drawing/2014/main" id="{2C8240F6-E86B-41CA-9CC3-DCCDAAE1DF2B}"/>
                </a:ext>
              </a:extLst>
            </p:cNvPr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rgbClr val="FD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52;p2">
            <a:extLst>
              <a:ext uri="{FF2B5EF4-FFF2-40B4-BE49-F238E27FC236}">
                <a16:creationId xmlns:a16="http://schemas.microsoft.com/office/drawing/2014/main" id="{BF2255A1-5E94-4304-A615-C9C8D2628DC1}"/>
              </a:ext>
            </a:extLst>
          </p:cNvPr>
          <p:cNvGrpSpPr/>
          <p:nvPr/>
        </p:nvGrpSpPr>
        <p:grpSpPr>
          <a:xfrm rot="699672">
            <a:off x="11045108" y="902988"/>
            <a:ext cx="575003" cy="799457"/>
            <a:chOff x="2270250" y="238125"/>
            <a:chExt cx="513575" cy="714050"/>
          </a:xfrm>
        </p:grpSpPr>
        <p:sp>
          <p:nvSpPr>
            <p:cNvPr id="86" name="Google Shape;53;p2">
              <a:extLst>
                <a:ext uri="{FF2B5EF4-FFF2-40B4-BE49-F238E27FC236}">
                  <a16:creationId xmlns:a16="http://schemas.microsoft.com/office/drawing/2014/main" id="{AFA55A28-B059-429B-BF7C-73E5CF8D10C4}"/>
                </a:ext>
              </a:extLst>
            </p:cNvPr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4;p2">
              <a:extLst>
                <a:ext uri="{FF2B5EF4-FFF2-40B4-BE49-F238E27FC236}">
                  <a16:creationId xmlns:a16="http://schemas.microsoft.com/office/drawing/2014/main" id="{946B7F7D-A5DE-4AE5-A460-3377EA52BE56}"/>
                </a:ext>
              </a:extLst>
            </p:cNvPr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5;p2">
              <a:extLst>
                <a:ext uri="{FF2B5EF4-FFF2-40B4-BE49-F238E27FC236}">
                  <a16:creationId xmlns:a16="http://schemas.microsoft.com/office/drawing/2014/main" id="{16FD5664-07EC-4F20-8B2E-BA38B9A7819F}"/>
                </a:ext>
              </a:extLst>
            </p:cNvPr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;p2">
              <a:extLst>
                <a:ext uri="{FF2B5EF4-FFF2-40B4-BE49-F238E27FC236}">
                  <a16:creationId xmlns:a16="http://schemas.microsoft.com/office/drawing/2014/main" id="{606F1016-7209-4ABF-BA46-09434EC60DE7}"/>
                </a:ext>
              </a:extLst>
            </p:cNvPr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;p2">
              <a:extLst>
                <a:ext uri="{FF2B5EF4-FFF2-40B4-BE49-F238E27FC236}">
                  <a16:creationId xmlns:a16="http://schemas.microsoft.com/office/drawing/2014/main" id="{9D4AC21B-FA2B-4C77-B2A4-919F10EFB670}"/>
                </a:ext>
              </a:extLst>
            </p:cNvPr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;p2">
              <a:extLst>
                <a:ext uri="{FF2B5EF4-FFF2-40B4-BE49-F238E27FC236}">
                  <a16:creationId xmlns:a16="http://schemas.microsoft.com/office/drawing/2014/main" id="{EC2BA9E4-B627-41EB-B2B1-55C55A5DD374}"/>
                </a:ext>
              </a:extLst>
            </p:cNvPr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9;p2">
              <a:extLst>
                <a:ext uri="{FF2B5EF4-FFF2-40B4-BE49-F238E27FC236}">
                  <a16:creationId xmlns:a16="http://schemas.microsoft.com/office/drawing/2014/main" id="{DCFCB2B1-DFA4-409F-946A-8E4DE6D89A49}"/>
                </a:ext>
              </a:extLst>
            </p:cNvPr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0;p2">
              <a:extLst>
                <a:ext uri="{FF2B5EF4-FFF2-40B4-BE49-F238E27FC236}">
                  <a16:creationId xmlns:a16="http://schemas.microsoft.com/office/drawing/2014/main" id="{203F63DA-D951-4D1B-BE74-668AEE14415B}"/>
                </a:ext>
              </a:extLst>
            </p:cNvPr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1;p2">
              <a:extLst>
                <a:ext uri="{FF2B5EF4-FFF2-40B4-BE49-F238E27FC236}">
                  <a16:creationId xmlns:a16="http://schemas.microsoft.com/office/drawing/2014/main" id="{58DD6451-815A-42A0-ACEE-D8642766E3D9}"/>
                </a:ext>
              </a:extLst>
            </p:cNvPr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2;p2">
              <a:extLst>
                <a:ext uri="{FF2B5EF4-FFF2-40B4-BE49-F238E27FC236}">
                  <a16:creationId xmlns:a16="http://schemas.microsoft.com/office/drawing/2014/main" id="{77A27B0E-DE94-4D1E-AF5D-1AE2640B9FE2}"/>
                </a:ext>
              </a:extLst>
            </p:cNvPr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3;p2">
              <a:extLst>
                <a:ext uri="{FF2B5EF4-FFF2-40B4-BE49-F238E27FC236}">
                  <a16:creationId xmlns:a16="http://schemas.microsoft.com/office/drawing/2014/main" id="{0CC1F12C-C675-4ECB-92D0-C83C9903DB85}"/>
                </a:ext>
              </a:extLst>
            </p:cNvPr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;p2">
              <a:extLst>
                <a:ext uri="{FF2B5EF4-FFF2-40B4-BE49-F238E27FC236}">
                  <a16:creationId xmlns:a16="http://schemas.microsoft.com/office/drawing/2014/main" id="{90EEAD79-8F1A-48FC-9954-418CF20ED852}"/>
                </a:ext>
              </a:extLst>
            </p:cNvPr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;p2">
              <a:extLst>
                <a:ext uri="{FF2B5EF4-FFF2-40B4-BE49-F238E27FC236}">
                  <a16:creationId xmlns:a16="http://schemas.microsoft.com/office/drawing/2014/main" id="{57897AAA-93EE-4C45-B795-32D7BFF5E3C6}"/>
                </a:ext>
              </a:extLst>
            </p:cNvPr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6;p2">
              <a:extLst>
                <a:ext uri="{FF2B5EF4-FFF2-40B4-BE49-F238E27FC236}">
                  <a16:creationId xmlns:a16="http://schemas.microsoft.com/office/drawing/2014/main" id="{A1EE352C-BEF4-4E2E-9C89-357B8E6478AB}"/>
                </a:ext>
              </a:extLst>
            </p:cNvPr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67;p2">
            <a:extLst>
              <a:ext uri="{FF2B5EF4-FFF2-40B4-BE49-F238E27FC236}">
                <a16:creationId xmlns:a16="http://schemas.microsoft.com/office/drawing/2014/main" id="{5178F3E0-C723-4E9F-A93C-6BB2C7B0FCBE}"/>
              </a:ext>
            </a:extLst>
          </p:cNvPr>
          <p:cNvGrpSpPr/>
          <p:nvPr/>
        </p:nvGrpSpPr>
        <p:grpSpPr>
          <a:xfrm>
            <a:off x="10466801" y="2180624"/>
            <a:ext cx="798125" cy="1094450"/>
            <a:chOff x="532675" y="3247050"/>
            <a:chExt cx="798125" cy="1094450"/>
          </a:xfrm>
        </p:grpSpPr>
        <p:sp>
          <p:nvSpPr>
            <p:cNvPr id="101" name="Google Shape;68;p2">
              <a:extLst>
                <a:ext uri="{FF2B5EF4-FFF2-40B4-BE49-F238E27FC236}">
                  <a16:creationId xmlns:a16="http://schemas.microsoft.com/office/drawing/2014/main" id="{E1465D9D-6BB2-419E-B01A-9C71A8734D95}"/>
                </a:ext>
              </a:extLst>
            </p:cNvPr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9;p2">
              <a:extLst>
                <a:ext uri="{FF2B5EF4-FFF2-40B4-BE49-F238E27FC236}">
                  <a16:creationId xmlns:a16="http://schemas.microsoft.com/office/drawing/2014/main" id="{A37AB7E1-D105-42CD-93E1-0A92988097E3}"/>
                </a:ext>
              </a:extLst>
            </p:cNvPr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0;p2">
              <a:extLst>
                <a:ext uri="{FF2B5EF4-FFF2-40B4-BE49-F238E27FC236}">
                  <a16:creationId xmlns:a16="http://schemas.microsoft.com/office/drawing/2014/main" id="{CD983079-EAC4-490B-B7BF-67EC8F5D1446}"/>
                </a:ext>
              </a:extLst>
            </p:cNvPr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97;p2">
            <a:extLst>
              <a:ext uri="{FF2B5EF4-FFF2-40B4-BE49-F238E27FC236}">
                <a16:creationId xmlns:a16="http://schemas.microsoft.com/office/drawing/2014/main" id="{B10740A7-2E1B-49B7-95AA-142607B48001}"/>
              </a:ext>
            </a:extLst>
          </p:cNvPr>
          <p:cNvSpPr/>
          <p:nvPr/>
        </p:nvSpPr>
        <p:spPr>
          <a:xfrm rot="3022529">
            <a:off x="10007360" y="733641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rgbClr val="32E9F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1397516-6750-4F55-B901-B9251B903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6813" y1="62280" x2="37688" y2="65876"/>
                        <a14:backgroundMark x1="33438" y1="52640" x2="34063" y2="53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02" y="3021177"/>
            <a:ext cx="6104802" cy="4986860"/>
          </a:xfrm>
          <a:prstGeom prst="rect">
            <a:avLst/>
          </a:prstGeom>
        </p:spPr>
      </p:pic>
      <p:pic>
        <p:nvPicPr>
          <p:cNvPr id="106" name="Picture 105" descr="Graphical user interface&#10;&#10;Description automatically generated">
            <a:extLst>
              <a:ext uri="{FF2B5EF4-FFF2-40B4-BE49-F238E27FC236}">
                <a16:creationId xmlns:a16="http://schemas.microsoft.com/office/drawing/2014/main" id="{AF56D1CE-2F65-4845-87C5-66AB41DFC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57" y="2890209"/>
            <a:ext cx="6648553" cy="5431037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BAC36A8-5F73-44D6-970C-4FE2FA262F34}"/>
              </a:ext>
            </a:extLst>
          </p:cNvPr>
          <p:cNvGrpSpPr/>
          <p:nvPr/>
        </p:nvGrpSpPr>
        <p:grpSpPr>
          <a:xfrm>
            <a:off x="479778" y="49935"/>
            <a:ext cx="2760793" cy="2570095"/>
            <a:chOff x="479778" y="49935"/>
            <a:chExt cx="2760793" cy="2570095"/>
          </a:xfrm>
        </p:grpSpPr>
        <p:pic>
          <p:nvPicPr>
            <p:cNvPr id="6" name="Picture 5" descr="A picture containing text, measuring stick, vector graphics&#10;&#10;Description automatically generated">
              <a:extLst>
                <a:ext uri="{FF2B5EF4-FFF2-40B4-BE49-F238E27FC236}">
                  <a16:creationId xmlns:a16="http://schemas.microsoft.com/office/drawing/2014/main" id="{6BA8901D-4E2D-44A3-96C5-F1C3E7C2A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78" y="49935"/>
              <a:ext cx="2760793" cy="2570095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BE9AB1C-C251-48D3-89D7-365296FDE091}"/>
                </a:ext>
              </a:extLst>
            </p:cNvPr>
            <p:cNvSpPr txBox="1"/>
            <p:nvPr/>
          </p:nvSpPr>
          <p:spPr>
            <a:xfrm>
              <a:off x="605140" y="928091"/>
              <a:ext cx="8639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75D0D5"/>
                  </a:solidFill>
                  <a:latin typeface="UTM Akashi" panose="02040603050506020204" pitchFamily="18" charset="0"/>
                </a:rPr>
                <a:t>KTUTS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778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D9CF98C-D44E-4FC4-8B40-3F172D653106}"/>
              </a:ext>
            </a:extLst>
          </p:cNvPr>
          <p:cNvSpPr/>
          <p:nvPr/>
        </p:nvSpPr>
        <p:spPr>
          <a:xfrm>
            <a:off x="13678512" y="-3282011"/>
            <a:ext cx="4062151" cy="3725026"/>
          </a:xfrm>
          <a:prstGeom prst="ellipse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EBCD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1BA815-D69D-4653-A311-9E067A344416}"/>
              </a:ext>
            </a:extLst>
          </p:cNvPr>
          <p:cNvSpPr/>
          <p:nvPr/>
        </p:nvSpPr>
        <p:spPr>
          <a:xfrm>
            <a:off x="9487532" y="4613191"/>
            <a:ext cx="7033246" cy="7423704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D3CC2-0500-42D5-B869-5A6302FDA0C7}"/>
              </a:ext>
            </a:extLst>
          </p:cNvPr>
          <p:cNvSpPr txBox="1"/>
          <p:nvPr/>
        </p:nvSpPr>
        <p:spPr>
          <a:xfrm>
            <a:off x="2732704" y="453263"/>
            <a:ext cx="7148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B0341"/>
                </a:solidFill>
                <a:latin typeface="iCiel Cadena" panose="02000503000000020004" pitchFamily="50" charset="0"/>
              </a:rPr>
              <a:t>Đo đoạn thẳng trên mặt đất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AE4DF7-CEFB-43C2-978F-3E3D44589E23}"/>
              </a:ext>
            </a:extLst>
          </p:cNvPr>
          <p:cNvSpPr/>
          <p:nvPr/>
        </p:nvSpPr>
        <p:spPr>
          <a:xfrm>
            <a:off x="-5435600" y="-3292714"/>
            <a:ext cx="7533852" cy="7423704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7D93CAD-BE7E-4303-86A6-8299A4BE2750}"/>
              </a:ext>
            </a:extLst>
          </p:cNvPr>
          <p:cNvSpPr/>
          <p:nvPr/>
        </p:nvSpPr>
        <p:spPr>
          <a:xfrm>
            <a:off x="-4139075" y="8835009"/>
            <a:ext cx="1022839" cy="932711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4803960-D643-43FC-8871-70C6282E86B5}"/>
              </a:ext>
            </a:extLst>
          </p:cNvPr>
          <p:cNvSpPr/>
          <p:nvPr/>
        </p:nvSpPr>
        <p:spPr>
          <a:xfrm>
            <a:off x="13986164" y="-3281056"/>
            <a:ext cx="1022839" cy="932711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6" name="Hình chữ nhật: Góc Tròn 39">
            <a:extLst>
              <a:ext uri="{FF2B5EF4-FFF2-40B4-BE49-F238E27FC236}">
                <a16:creationId xmlns:a16="http://schemas.microsoft.com/office/drawing/2014/main" id="{C2EC6505-A293-4FF2-8635-D4122ED8C12F}"/>
              </a:ext>
            </a:extLst>
          </p:cNvPr>
          <p:cNvSpPr/>
          <p:nvPr/>
        </p:nvSpPr>
        <p:spPr>
          <a:xfrm>
            <a:off x="1562515" y="2280290"/>
            <a:ext cx="9940389" cy="1396392"/>
          </a:xfrm>
          <a:prstGeom prst="roundRect">
            <a:avLst>
              <a:gd name="adj" fmla="val 44186"/>
            </a:avLst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đo đoạn thẳng (không quá dài) trên mặt đất người ta thường dùng thước dây.</a:t>
            </a: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DE48C899-9E87-4B6E-A7CF-92CC97BCF469}"/>
              </a:ext>
            </a:extLst>
          </p:cNvPr>
          <p:cNvGrpSpPr/>
          <p:nvPr/>
        </p:nvGrpSpPr>
        <p:grpSpPr>
          <a:xfrm>
            <a:off x="2637710" y="4033728"/>
            <a:ext cx="2760793" cy="2570095"/>
            <a:chOff x="479778" y="49935"/>
            <a:chExt cx="2760793" cy="2570095"/>
          </a:xfrm>
        </p:grpSpPr>
        <p:pic>
          <p:nvPicPr>
            <p:cNvPr id="258" name="Picture 257" descr="A picture containing text, measuring stick, vector graphics&#10;&#10;Description automatically generated">
              <a:extLst>
                <a:ext uri="{FF2B5EF4-FFF2-40B4-BE49-F238E27FC236}">
                  <a16:creationId xmlns:a16="http://schemas.microsoft.com/office/drawing/2014/main" id="{F2541B9F-B7A9-4B95-A883-DFAEA618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78" y="49935"/>
              <a:ext cx="2760793" cy="257009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AD00151-8479-4FBF-93FC-57B386ADDB4C}"/>
                </a:ext>
              </a:extLst>
            </p:cNvPr>
            <p:cNvSpPr txBox="1"/>
            <p:nvPr/>
          </p:nvSpPr>
          <p:spPr>
            <a:xfrm>
              <a:off x="605140" y="928091"/>
              <a:ext cx="8639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75D0D5"/>
                  </a:solidFill>
                  <a:latin typeface="UTM Akashi" panose="02040603050506020204" pitchFamily="18" charset="0"/>
                </a:rPr>
                <a:t>KTUTS</a:t>
              </a:r>
            </a:p>
          </p:txBody>
        </p:sp>
      </p:grpSp>
      <p:pic>
        <p:nvPicPr>
          <p:cNvPr id="33" name="Picture 32" descr="A yellow tape measure&#10;&#10;Description automatically generated with low confidence">
            <a:extLst>
              <a:ext uri="{FF2B5EF4-FFF2-40B4-BE49-F238E27FC236}">
                <a16:creationId xmlns:a16="http://schemas.microsoft.com/office/drawing/2014/main" id="{F567EFB6-D018-400E-92A6-6ECB07C4C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849">
            <a:off x="6449260" y="3818630"/>
            <a:ext cx="3185898" cy="31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4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91BA815-D69D-4653-A311-9E067A344416}"/>
              </a:ext>
            </a:extLst>
          </p:cNvPr>
          <p:cNvSpPr/>
          <p:nvPr/>
        </p:nvSpPr>
        <p:spPr>
          <a:xfrm>
            <a:off x="19202400" y="11258549"/>
            <a:ext cx="932166" cy="1066113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AE4DF7-CEFB-43C2-978F-3E3D44589E23}"/>
              </a:ext>
            </a:extLst>
          </p:cNvPr>
          <p:cNvSpPr/>
          <p:nvPr/>
        </p:nvSpPr>
        <p:spPr>
          <a:xfrm>
            <a:off x="-7977632" y="-5719416"/>
            <a:ext cx="1433957" cy="1376016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4A3994-6A24-45C1-9E64-35806CEEB36F}"/>
              </a:ext>
            </a:extLst>
          </p:cNvPr>
          <p:cNvSpPr/>
          <p:nvPr/>
        </p:nvSpPr>
        <p:spPr>
          <a:xfrm>
            <a:off x="-2740829" y="4475339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D687313-241D-4425-AE84-EEBCEE5A6CCE}"/>
              </a:ext>
            </a:extLst>
          </p:cNvPr>
          <p:cNvSpPr/>
          <p:nvPr/>
        </p:nvSpPr>
        <p:spPr>
          <a:xfrm>
            <a:off x="9374996" y="-3281056"/>
            <a:ext cx="5634007" cy="5128163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969712-3D9C-4DC0-9FB3-C1F820320255}"/>
              </a:ext>
            </a:extLst>
          </p:cNvPr>
          <p:cNvGrpSpPr/>
          <p:nvPr/>
        </p:nvGrpSpPr>
        <p:grpSpPr>
          <a:xfrm>
            <a:off x="1714761" y="2575112"/>
            <a:ext cx="8847959" cy="1189818"/>
            <a:chOff x="951514" y="2637619"/>
            <a:chExt cx="8847959" cy="118981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551C8E1-5288-491D-A1C3-31F0346504EE}"/>
                </a:ext>
              </a:extLst>
            </p:cNvPr>
            <p:cNvSpPr/>
            <p:nvPr/>
          </p:nvSpPr>
          <p:spPr>
            <a:xfrm>
              <a:off x="988925" y="3279339"/>
              <a:ext cx="397957" cy="54809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7300062-4E66-4395-A40C-89D0012CFB19}"/>
                </a:ext>
              </a:extLst>
            </p:cNvPr>
            <p:cNvSpPr/>
            <p:nvPr/>
          </p:nvSpPr>
          <p:spPr>
            <a:xfrm>
              <a:off x="9191101" y="3264921"/>
              <a:ext cx="397957" cy="54809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6FBFCD9-2CA4-404D-9551-27E5303EE09B}"/>
                </a:ext>
              </a:extLst>
            </p:cNvPr>
            <p:cNvSpPr txBox="1"/>
            <p:nvPr/>
          </p:nvSpPr>
          <p:spPr>
            <a:xfrm>
              <a:off x="951514" y="2637619"/>
              <a:ext cx="657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A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F338C17-718D-4424-9949-2443449EA8FA}"/>
                </a:ext>
              </a:extLst>
            </p:cNvPr>
            <p:cNvSpPr txBox="1"/>
            <p:nvPr/>
          </p:nvSpPr>
          <p:spPr>
            <a:xfrm>
              <a:off x="9173959" y="2694769"/>
              <a:ext cx="62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B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639DD11-4776-4D8B-A930-39064DD9E870}"/>
              </a:ext>
            </a:extLst>
          </p:cNvPr>
          <p:cNvGrpSpPr/>
          <p:nvPr/>
        </p:nvGrpSpPr>
        <p:grpSpPr>
          <a:xfrm>
            <a:off x="1238295" y="3868581"/>
            <a:ext cx="10236544" cy="676205"/>
            <a:chOff x="475048" y="3931088"/>
            <a:chExt cx="10236544" cy="67620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4353961-D4BA-45BD-8AF5-F29674C3CD8D}"/>
                </a:ext>
              </a:extLst>
            </p:cNvPr>
            <p:cNvGrpSpPr/>
            <p:nvPr/>
          </p:nvGrpSpPr>
          <p:grpSpPr>
            <a:xfrm>
              <a:off x="475048" y="3931088"/>
              <a:ext cx="10236544" cy="562294"/>
              <a:chOff x="2026269" y="3788612"/>
              <a:chExt cx="7091538" cy="307809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FC169B61-7965-4A32-970C-D0A61290201E}"/>
                  </a:ext>
                </a:extLst>
              </p:cNvPr>
              <p:cNvSpPr/>
              <p:nvPr/>
            </p:nvSpPr>
            <p:spPr>
              <a:xfrm>
                <a:off x="2507456" y="3800479"/>
                <a:ext cx="6610351" cy="28574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2C7584D9-8790-4DD2-A614-4381A8EB4656}"/>
                  </a:ext>
                </a:extLst>
              </p:cNvPr>
              <p:cNvGrpSpPr/>
              <p:nvPr/>
            </p:nvGrpSpPr>
            <p:grpSpPr>
              <a:xfrm>
                <a:off x="2026269" y="3788612"/>
                <a:ext cx="466726" cy="307809"/>
                <a:chOff x="1219200" y="2055291"/>
                <a:chExt cx="466726" cy="307809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C9D4970C-9B7F-4CC3-8290-620CB6981EC0}"/>
                    </a:ext>
                  </a:extLst>
                </p:cNvPr>
                <p:cNvSpPr/>
                <p:nvPr/>
              </p:nvSpPr>
              <p:spPr>
                <a:xfrm>
                  <a:off x="1219200" y="2055291"/>
                  <a:ext cx="466725" cy="30780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655AE65F-9CC8-4D5E-BFC2-F86436C36572}"/>
                    </a:ext>
                  </a:extLst>
                </p:cNvPr>
                <p:cNvSpPr/>
                <p:nvPr/>
              </p:nvSpPr>
              <p:spPr>
                <a:xfrm>
                  <a:off x="1457326" y="2074341"/>
                  <a:ext cx="228600" cy="268622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B5E613C-A7A5-4F1E-815B-3D7B9127C09D}"/>
                </a:ext>
              </a:extLst>
            </p:cNvPr>
            <p:cNvSpPr txBox="1"/>
            <p:nvPr/>
          </p:nvSpPr>
          <p:spPr>
            <a:xfrm>
              <a:off x="1121305" y="405323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C9E137F-7739-4A3C-8B8D-B242820959C1}"/>
                </a:ext>
              </a:extLst>
            </p:cNvPr>
            <p:cNvSpPr txBox="1"/>
            <p:nvPr/>
          </p:nvSpPr>
          <p:spPr>
            <a:xfrm>
              <a:off x="1688771" y="4050056"/>
              <a:ext cx="70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10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76B1EB9-3334-4FA7-8C4D-9426075F7B02}"/>
                </a:ext>
              </a:extLst>
            </p:cNvPr>
            <p:cNvSpPr txBox="1"/>
            <p:nvPr/>
          </p:nvSpPr>
          <p:spPr>
            <a:xfrm>
              <a:off x="2507752" y="404075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7EFAB27-A411-40DF-B3D1-297A4F4EB13A}"/>
                </a:ext>
              </a:extLst>
            </p:cNvPr>
            <p:cNvSpPr txBox="1"/>
            <p:nvPr/>
          </p:nvSpPr>
          <p:spPr>
            <a:xfrm>
              <a:off x="3341676" y="405391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81C7E0C-DC33-49B8-A113-D417A682778A}"/>
                </a:ext>
              </a:extLst>
            </p:cNvPr>
            <p:cNvSpPr txBox="1"/>
            <p:nvPr/>
          </p:nvSpPr>
          <p:spPr>
            <a:xfrm>
              <a:off x="5815733" y="406717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474F9A3-8B21-4151-B91F-5AB82F24B06B}"/>
                </a:ext>
              </a:extLst>
            </p:cNvPr>
            <p:cNvSpPr txBox="1"/>
            <p:nvPr/>
          </p:nvSpPr>
          <p:spPr>
            <a:xfrm>
              <a:off x="4159834" y="406641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40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02D8C3-FEB9-4B2C-B45D-830D86E18223}"/>
                </a:ext>
              </a:extLst>
            </p:cNvPr>
            <p:cNvSpPr txBox="1"/>
            <p:nvPr/>
          </p:nvSpPr>
          <p:spPr>
            <a:xfrm>
              <a:off x="4987182" y="4069145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A2A244B-F11F-4EC0-88DA-476F0E01BE80}"/>
                </a:ext>
              </a:extLst>
            </p:cNvPr>
            <p:cNvSpPr txBox="1"/>
            <p:nvPr/>
          </p:nvSpPr>
          <p:spPr>
            <a:xfrm>
              <a:off x="8993578" y="4080739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100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22C34EC-F04B-4E8F-A8F3-15679F555F2C}"/>
                </a:ext>
              </a:extLst>
            </p:cNvPr>
            <p:cNvSpPr txBox="1"/>
            <p:nvPr/>
          </p:nvSpPr>
          <p:spPr>
            <a:xfrm>
              <a:off x="8277870" y="406544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90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D63675C-D6CE-4E78-AFF5-3F9AA6E19496}"/>
                </a:ext>
              </a:extLst>
            </p:cNvPr>
            <p:cNvSpPr txBox="1"/>
            <p:nvPr/>
          </p:nvSpPr>
          <p:spPr>
            <a:xfrm>
              <a:off x="7457186" y="408407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80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EDC890F-BCAF-43E9-9620-5DEB30E86604}"/>
                </a:ext>
              </a:extLst>
            </p:cNvPr>
            <p:cNvSpPr txBox="1"/>
            <p:nvPr/>
          </p:nvSpPr>
          <p:spPr>
            <a:xfrm>
              <a:off x="6637767" y="406405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70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E8583E0-E5A9-4A9B-8306-C81E77EB09A8}"/>
                </a:ext>
              </a:extLst>
            </p:cNvPr>
            <p:cNvCxnSpPr/>
            <p:nvPr/>
          </p:nvCxnSpPr>
          <p:spPr>
            <a:xfrm>
              <a:off x="1181902" y="3964126"/>
              <a:ext cx="0" cy="3257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3F63FC4-8B88-445E-8B79-77C738BBFD4F}"/>
                </a:ext>
              </a:extLst>
            </p:cNvPr>
            <p:cNvGrpSpPr/>
            <p:nvPr/>
          </p:nvGrpSpPr>
          <p:grpSpPr>
            <a:xfrm>
              <a:off x="1303077" y="3962809"/>
              <a:ext cx="652921" cy="325725"/>
              <a:chOff x="2574035" y="3807661"/>
              <a:chExt cx="492267" cy="178307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3C9A6B06-DC6B-41EB-A4F8-C03F05E87F29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801956E-7D00-4BC7-8DF1-B33896D3F8AA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660BBE9-2BB4-4818-AD8E-7477679A337B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3D24D812-1DF4-4890-B175-53071BA157F9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A729FE00-2D1B-4B9D-B616-F1760A50589F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D1814EE-9E50-4E67-BA6D-7B711FA0A873}"/>
                </a:ext>
              </a:extLst>
            </p:cNvPr>
            <p:cNvGrpSpPr/>
            <p:nvPr/>
          </p:nvGrpSpPr>
          <p:grpSpPr>
            <a:xfrm>
              <a:off x="2126912" y="3963726"/>
              <a:ext cx="652921" cy="325725"/>
              <a:chOff x="2574035" y="3807661"/>
              <a:chExt cx="492267" cy="178307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5F0A41F6-BBF4-4E37-9299-DDC24B5E362A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CF9BCE6F-F18A-42B5-950B-B8CADEDA869B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10C28723-BCE4-443E-B2E1-02E5667184F6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ABCC1A8-EC32-402C-9D86-F7FDE47A8152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020AF89-624B-42DA-ACD2-CEBF02F62D3E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940C95D-C3DB-44B5-A843-3F64FC391634}"/>
                </a:ext>
              </a:extLst>
            </p:cNvPr>
            <p:cNvGrpSpPr/>
            <p:nvPr/>
          </p:nvGrpSpPr>
          <p:grpSpPr>
            <a:xfrm>
              <a:off x="2950747" y="3964643"/>
              <a:ext cx="652921" cy="325725"/>
              <a:chOff x="2574035" y="3807661"/>
              <a:chExt cx="492267" cy="178307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A761689-3D58-4B04-B12B-DBD068827EF0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AA083DB7-7685-487C-B61C-88821102FED1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FC42DB6-64BD-4966-8FED-ACFB541600DB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C6C7B58-CB72-4E72-99C4-AFD32C4B22C5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E907B2-27F1-42AE-B806-B4B25596D51D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DFEB9C8-AAC9-4050-AD4B-813CCC014A3B}"/>
                </a:ext>
              </a:extLst>
            </p:cNvPr>
            <p:cNvGrpSpPr/>
            <p:nvPr/>
          </p:nvGrpSpPr>
          <p:grpSpPr>
            <a:xfrm>
              <a:off x="3774581" y="3965560"/>
              <a:ext cx="652921" cy="325725"/>
              <a:chOff x="2574035" y="3807661"/>
              <a:chExt cx="492267" cy="178307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B21E24A-050F-48E9-90D2-CDD4C445EE41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1DC8693-BB5A-4729-B17B-332CF6BC4290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B106D9C-5B9D-4AB8-863C-D529FA37C7C5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3E4A43F-8FF5-46B6-96FC-29BCCE1043FA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8B2FEB2-298B-4E36-9E6E-3BA74F4CDAF9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4EEBC9C-65BA-482C-998B-5DE1958A6EF7}"/>
                </a:ext>
              </a:extLst>
            </p:cNvPr>
            <p:cNvGrpSpPr/>
            <p:nvPr/>
          </p:nvGrpSpPr>
          <p:grpSpPr>
            <a:xfrm>
              <a:off x="4598416" y="3966477"/>
              <a:ext cx="652921" cy="325725"/>
              <a:chOff x="2574035" y="3807661"/>
              <a:chExt cx="492267" cy="178307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07624BE-01F8-4B84-8BC5-CAFE28A865DA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899A3D6-DED8-4F3F-9C8E-C40FBD96EA48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56AB515-6D00-4F6A-BA12-CBCF4EB59DF2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F89E732B-FA69-40B7-8664-5012ABCD4E66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7FBD291-0189-43D5-A146-89E967E1F5D0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D0997E7-F21A-4D09-9E5D-8BEDDD3300B2}"/>
                </a:ext>
              </a:extLst>
            </p:cNvPr>
            <p:cNvGrpSpPr/>
            <p:nvPr/>
          </p:nvGrpSpPr>
          <p:grpSpPr>
            <a:xfrm>
              <a:off x="5422251" y="3967394"/>
              <a:ext cx="652921" cy="325725"/>
              <a:chOff x="2574035" y="3807661"/>
              <a:chExt cx="492267" cy="178307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FA28C94-0370-4744-8F6E-8CD1357A9838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B568FDC-F056-430F-AC66-7F7F9600D23B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8C5083A-98E4-4D94-8E2E-7203C5040C00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1FC27D3-3B44-4D15-BAB8-6743053D0E71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14178DC-A25E-4EAE-BCD8-270C01FDEC0D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908EC20-DAB9-4864-83D8-CF5BB767F182}"/>
                </a:ext>
              </a:extLst>
            </p:cNvPr>
            <p:cNvGrpSpPr/>
            <p:nvPr/>
          </p:nvGrpSpPr>
          <p:grpSpPr>
            <a:xfrm>
              <a:off x="6246086" y="3968311"/>
              <a:ext cx="652921" cy="325725"/>
              <a:chOff x="2574035" y="3807661"/>
              <a:chExt cx="492267" cy="178307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599C0A8F-9CC0-4E8F-8037-6DF961A23244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67091EC-CDBF-470D-A429-F78E6EA48310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D2F03D1-F305-45BC-8D0B-0308057B5184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AF9998A-4678-418D-90D9-6FFBDFE26540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F92EB91-37BF-422D-A0E6-99622AA03585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8E3DB4A1-3A17-4719-9E9A-E97568AEEE78}"/>
                </a:ext>
              </a:extLst>
            </p:cNvPr>
            <p:cNvGrpSpPr/>
            <p:nvPr/>
          </p:nvGrpSpPr>
          <p:grpSpPr>
            <a:xfrm>
              <a:off x="7069921" y="3969228"/>
              <a:ext cx="652921" cy="325725"/>
              <a:chOff x="2574035" y="3807661"/>
              <a:chExt cx="492267" cy="178307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CA609A6-ADA5-47A4-9358-5AB5F706AA92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FAD17A2-CCD9-4019-B621-7B08665DBAC3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9DD7F0E-62CB-424A-8175-AD29A79BA0D7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303FE4A-C788-417E-BCB8-43F9B94A4F2F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1A75ED7D-E2AC-4C85-A2B5-9752758DA9DB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3C97DD2-0C0E-4C88-AB00-85C8355A89CD}"/>
                </a:ext>
              </a:extLst>
            </p:cNvPr>
            <p:cNvGrpSpPr/>
            <p:nvPr/>
          </p:nvGrpSpPr>
          <p:grpSpPr>
            <a:xfrm>
              <a:off x="7893755" y="3970145"/>
              <a:ext cx="652921" cy="325725"/>
              <a:chOff x="2574035" y="3807661"/>
              <a:chExt cx="492267" cy="178307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5EC4867-CE14-45FB-BF2E-93180EE5E554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B5FAB07C-A9C1-4DF5-8213-DE47C65C44C4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B2E2707-69AB-41ED-9BAB-CB14D5C0997C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AD61D82-6C0C-4BEE-9FC9-DF2280BDC843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6A1C49D-6EE3-4908-86FF-F6E24C4F4C1F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075A958-330F-4A32-89E5-16E51BCE1CE8}"/>
                </a:ext>
              </a:extLst>
            </p:cNvPr>
            <p:cNvGrpSpPr/>
            <p:nvPr/>
          </p:nvGrpSpPr>
          <p:grpSpPr>
            <a:xfrm>
              <a:off x="8717590" y="3971062"/>
              <a:ext cx="652921" cy="325725"/>
              <a:chOff x="2574035" y="3807661"/>
              <a:chExt cx="492267" cy="178307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5BA3969-4E93-4FA3-8F4B-714EF3618D49}"/>
                  </a:ext>
                </a:extLst>
              </p:cNvPr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4F0829AA-3A9F-4B95-9287-5020A59FCF5D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4E5A451-571E-4C9C-B80F-9D026965E6E5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99F7220-FC47-4781-A92E-E921705D1E64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207374B-0DC4-4028-9910-D81E4D91E1C4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6585810-2406-417C-9707-FA640E7FD07D}"/>
                </a:ext>
              </a:extLst>
            </p:cNvPr>
            <p:cNvGrpSpPr/>
            <p:nvPr/>
          </p:nvGrpSpPr>
          <p:grpSpPr>
            <a:xfrm>
              <a:off x="9541425" y="3983612"/>
              <a:ext cx="498541" cy="151230"/>
              <a:chOff x="2574035" y="3814029"/>
              <a:chExt cx="375873" cy="82786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F50AB98-D8BD-4908-B593-7B0EC0DF1BAD}"/>
                  </a:ext>
                </a:extLst>
              </p:cNvPr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D2BCC55-A74B-4A9E-801C-CDBF46D1E0DB}"/>
                  </a:ext>
                </a:extLst>
              </p:cNvPr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3076004-1178-4D33-BD63-FCA837F73562}"/>
                  </a:ext>
                </a:extLst>
              </p:cNvPr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2AF3601-5C7A-4220-BE25-89D0BE29F8F4}"/>
                  </a:ext>
                </a:extLst>
              </p:cNvPr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2FD8C491-B7AB-4BF6-998D-CBA51B3470E6}"/>
              </a:ext>
            </a:extLst>
          </p:cNvPr>
          <p:cNvCxnSpPr>
            <a:stCxn id="70" idx="6"/>
            <a:endCxn id="71" idx="2"/>
          </p:cNvCxnSpPr>
          <p:nvPr/>
        </p:nvCxnSpPr>
        <p:spPr>
          <a:xfrm flipV="1">
            <a:off x="2150129" y="3476463"/>
            <a:ext cx="7804219" cy="144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E8380EE-E5EA-4C8F-A253-AD714200748A}"/>
              </a:ext>
            </a:extLst>
          </p:cNvPr>
          <p:cNvGrpSpPr/>
          <p:nvPr/>
        </p:nvGrpSpPr>
        <p:grpSpPr>
          <a:xfrm rot="11393663">
            <a:off x="1768880" y="3056937"/>
            <a:ext cx="1478121" cy="1861225"/>
            <a:chOff x="2935671" y="4063612"/>
            <a:chExt cx="1014412" cy="971550"/>
          </a:xfrm>
          <a:scene3d>
            <a:camera prst="orthographicFront"/>
            <a:lightRig rig="threePt" dir="t"/>
          </a:scene3d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3023FC8-CB23-43F6-AF80-04D0352E3F2A}"/>
                </a:ext>
              </a:extLst>
            </p:cNvPr>
            <p:cNvSpPr/>
            <p:nvPr/>
          </p:nvSpPr>
          <p:spPr>
            <a:xfrm>
              <a:off x="2935671" y="4063612"/>
              <a:ext cx="1014412" cy="97155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0941477-3DF1-4B5E-B234-7ACC78FF830A}"/>
                </a:ext>
              </a:extLst>
            </p:cNvPr>
            <p:cNvSpPr/>
            <p:nvPr/>
          </p:nvSpPr>
          <p:spPr>
            <a:xfrm>
              <a:off x="3083968" y="4209961"/>
              <a:ext cx="706573" cy="70657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97A225F4-708A-4850-8967-4BFC0BD196F8}"/>
                </a:ext>
              </a:extLst>
            </p:cNvPr>
            <p:cNvSpPr/>
            <p:nvPr/>
          </p:nvSpPr>
          <p:spPr>
            <a:xfrm>
              <a:off x="3264160" y="4377764"/>
              <a:ext cx="300038" cy="30003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1EBE7F26-BD15-46C8-8F72-219765112FCF}"/>
              </a:ext>
            </a:extLst>
          </p:cNvPr>
          <p:cNvSpPr txBox="1"/>
          <p:nvPr/>
        </p:nvSpPr>
        <p:spPr>
          <a:xfrm>
            <a:off x="2732704" y="453263"/>
            <a:ext cx="7148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B0341"/>
                </a:solidFill>
                <a:latin typeface="iCiel Cadena" panose="02000503000000020004" pitchFamily="50" charset="0"/>
              </a:rPr>
              <a:t>Đo đoạn thẳng trên mặt đất</a:t>
            </a:r>
          </a:p>
        </p:txBody>
      </p:sp>
      <p:sp>
        <p:nvSpPr>
          <p:cNvPr id="170" name="Hình chữ nhật: Góc Tròn 42">
            <a:extLst>
              <a:ext uri="{FF2B5EF4-FFF2-40B4-BE49-F238E27FC236}">
                <a16:creationId xmlns:a16="http://schemas.microsoft.com/office/drawing/2014/main" id="{7E8AAEAE-3359-4498-B671-EF32FC6CED0B}"/>
              </a:ext>
            </a:extLst>
          </p:cNvPr>
          <p:cNvSpPr/>
          <p:nvPr/>
        </p:nvSpPr>
        <p:spPr>
          <a:xfrm>
            <a:off x="2863880" y="5029912"/>
            <a:ext cx="9197417" cy="1572138"/>
          </a:xfrm>
          <a:prstGeom prst="roundRect">
            <a:avLst>
              <a:gd name="adj" fmla="val 38397"/>
            </a:avLst>
          </a:prstGeom>
          <a:solidFill>
            <a:srgbClr val="FD3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1: Cố định 1 đầu thước dây tại điểm A sao cho vạch 0 của thước trùng với điểm A.</a:t>
            </a:r>
          </a:p>
        </p:txBody>
      </p:sp>
      <p:sp>
        <p:nvSpPr>
          <p:cNvPr id="171" name="Hình chữ nhật: Góc Tròn 42">
            <a:extLst>
              <a:ext uri="{FF2B5EF4-FFF2-40B4-BE49-F238E27FC236}">
                <a16:creationId xmlns:a16="http://schemas.microsoft.com/office/drawing/2014/main" id="{B34BCF1D-476E-4E47-8456-E0CDE436B797}"/>
              </a:ext>
            </a:extLst>
          </p:cNvPr>
          <p:cNvSpPr/>
          <p:nvPr/>
        </p:nvSpPr>
        <p:spPr>
          <a:xfrm>
            <a:off x="2863880" y="5026909"/>
            <a:ext cx="9197417" cy="1572138"/>
          </a:xfrm>
          <a:prstGeom prst="roundRect">
            <a:avLst>
              <a:gd name="adj" fmla="val 38397"/>
            </a:avLst>
          </a:prstGeom>
          <a:solidFill>
            <a:srgbClr val="FFD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Kéo thẳng dây thước cho đến điểm B.</a:t>
            </a:r>
          </a:p>
        </p:txBody>
      </p:sp>
      <p:sp>
        <p:nvSpPr>
          <p:cNvPr id="172" name="Hình chữ nhật: Góc Tròn 42">
            <a:extLst>
              <a:ext uri="{FF2B5EF4-FFF2-40B4-BE49-F238E27FC236}">
                <a16:creationId xmlns:a16="http://schemas.microsoft.com/office/drawing/2014/main" id="{2CAC5471-CF09-455D-B195-16D8BA024CC8}"/>
              </a:ext>
            </a:extLst>
          </p:cNvPr>
          <p:cNvSpPr/>
          <p:nvPr/>
        </p:nvSpPr>
        <p:spPr>
          <a:xfrm>
            <a:off x="2874897" y="5028301"/>
            <a:ext cx="9197417" cy="1572138"/>
          </a:xfrm>
          <a:prstGeom prst="roundRect">
            <a:avLst>
              <a:gd name="adj" fmla="val 38397"/>
            </a:avLst>
          </a:prstGeom>
          <a:solidFill>
            <a:srgbClr val="75D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3: Đọc số đo ở vạch trùng với điểm B. Số đo đó là độ dài đoạn thẳng AB.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624852-4B51-47CC-A015-2489F69ACEC5}"/>
              </a:ext>
            </a:extLst>
          </p:cNvPr>
          <p:cNvSpPr/>
          <p:nvPr/>
        </p:nvSpPr>
        <p:spPr>
          <a:xfrm>
            <a:off x="9647094" y="3807214"/>
            <a:ext cx="1070985" cy="937484"/>
          </a:xfrm>
          <a:prstGeom prst="ellipse">
            <a:avLst/>
          </a:prstGeom>
          <a:noFill/>
          <a:ln w="57150">
            <a:solidFill>
              <a:srgbClr val="DB0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2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72526 0.01574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78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 doan thang AB tren mat dat">
            <a:hlinkClick r:id="" action="ppaction://media"/>
            <a:extLst>
              <a:ext uri="{FF2B5EF4-FFF2-40B4-BE49-F238E27FC236}">
                <a16:creationId xmlns:a16="http://schemas.microsoft.com/office/drawing/2014/main" id="{8138121D-2576-447A-B83A-5438AE708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8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91BA815-D69D-4653-A311-9E067A344416}"/>
              </a:ext>
            </a:extLst>
          </p:cNvPr>
          <p:cNvSpPr/>
          <p:nvPr/>
        </p:nvSpPr>
        <p:spPr>
          <a:xfrm>
            <a:off x="19202400" y="11258549"/>
            <a:ext cx="932166" cy="1066113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AE4DF7-CEFB-43C2-978F-3E3D44589E23}"/>
              </a:ext>
            </a:extLst>
          </p:cNvPr>
          <p:cNvSpPr/>
          <p:nvPr/>
        </p:nvSpPr>
        <p:spPr>
          <a:xfrm>
            <a:off x="-7977632" y="-5719416"/>
            <a:ext cx="1433957" cy="1376016"/>
          </a:xfrm>
          <a:prstGeom prst="ellipse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EBE7F26-BD15-46C8-8F72-219765112FCF}"/>
              </a:ext>
            </a:extLst>
          </p:cNvPr>
          <p:cNvSpPr txBox="1"/>
          <p:nvPr/>
        </p:nvSpPr>
        <p:spPr>
          <a:xfrm>
            <a:off x="893378" y="175893"/>
            <a:ext cx="10405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B0341"/>
                </a:solidFill>
                <a:latin typeface="iCiel Cadena" panose="02000503000000020004" pitchFamily="50" charset="0"/>
              </a:rPr>
              <a:t>Đo đoạn thẳng trên mặt đất</a:t>
            </a:r>
          </a:p>
        </p:txBody>
      </p:sp>
      <p:sp>
        <p:nvSpPr>
          <p:cNvPr id="170" name="Hình chữ nhật: Góc Tròn 42">
            <a:extLst>
              <a:ext uri="{FF2B5EF4-FFF2-40B4-BE49-F238E27FC236}">
                <a16:creationId xmlns:a16="http://schemas.microsoft.com/office/drawing/2014/main" id="{7E8AAEAE-3359-4498-B671-EF32FC6CED0B}"/>
              </a:ext>
            </a:extLst>
          </p:cNvPr>
          <p:cNvSpPr/>
          <p:nvPr/>
        </p:nvSpPr>
        <p:spPr>
          <a:xfrm>
            <a:off x="76174" y="1190214"/>
            <a:ext cx="9197417" cy="1572138"/>
          </a:xfrm>
          <a:prstGeom prst="roundRect">
            <a:avLst>
              <a:gd name="adj" fmla="val 38397"/>
            </a:avLst>
          </a:prstGeom>
          <a:solidFill>
            <a:srgbClr val="FD3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1: Cố định 1 đầu thước dây tại điểm A sao cho vạch 0 của thước trùng với điểm A.</a:t>
            </a:r>
          </a:p>
        </p:txBody>
      </p:sp>
      <p:sp>
        <p:nvSpPr>
          <p:cNvPr id="171" name="Hình chữ nhật: Góc Tròn 42">
            <a:extLst>
              <a:ext uri="{FF2B5EF4-FFF2-40B4-BE49-F238E27FC236}">
                <a16:creationId xmlns:a16="http://schemas.microsoft.com/office/drawing/2014/main" id="{B34BCF1D-476E-4E47-8456-E0CDE436B797}"/>
              </a:ext>
            </a:extLst>
          </p:cNvPr>
          <p:cNvSpPr/>
          <p:nvPr/>
        </p:nvSpPr>
        <p:spPr>
          <a:xfrm>
            <a:off x="1497291" y="2815815"/>
            <a:ext cx="9197417" cy="1572138"/>
          </a:xfrm>
          <a:prstGeom prst="roundRect">
            <a:avLst>
              <a:gd name="adj" fmla="val 38397"/>
            </a:avLst>
          </a:prstGeom>
          <a:solidFill>
            <a:srgbClr val="FFD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Kéo thẳng dây thước cho đến điểm B.</a:t>
            </a:r>
          </a:p>
        </p:txBody>
      </p:sp>
      <p:sp>
        <p:nvSpPr>
          <p:cNvPr id="172" name="Hình chữ nhật: Góc Tròn 42">
            <a:extLst>
              <a:ext uri="{FF2B5EF4-FFF2-40B4-BE49-F238E27FC236}">
                <a16:creationId xmlns:a16="http://schemas.microsoft.com/office/drawing/2014/main" id="{2CAC5471-CF09-455D-B195-16D8BA024CC8}"/>
              </a:ext>
            </a:extLst>
          </p:cNvPr>
          <p:cNvSpPr/>
          <p:nvPr/>
        </p:nvSpPr>
        <p:spPr>
          <a:xfrm>
            <a:off x="2663507" y="4475339"/>
            <a:ext cx="9197417" cy="1572138"/>
          </a:xfrm>
          <a:prstGeom prst="roundRect">
            <a:avLst>
              <a:gd name="adj" fmla="val 38397"/>
            </a:avLst>
          </a:prstGeom>
          <a:solidFill>
            <a:srgbClr val="75D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3: Đọc số đo ở vạch trùng với điểm B. Số đo đó là độ dài đoạn thẳng AB.</a:t>
            </a:r>
          </a:p>
        </p:txBody>
      </p:sp>
      <p:pic>
        <p:nvPicPr>
          <p:cNvPr id="173" name="Picture 17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5B22A21-35A4-4D3B-A3A6-73CE7A01D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6813" y1="62280" x2="37688" y2="65876"/>
                        <a14:backgroundMark x1="33438" y1="52640" x2="34063" y2="53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664" y="3174356"/>
            <a:ext cx="6104802" cy="4986860"/>
          </a:xfrm>
          <a:prstGeom prst="rect">
            <a:avLst/>
          </a:prstGeom>
        </p:spPr>
      </p:pic>
      <p:sp>
        <p:nvSpPr>
          <p:cNvPr id="174" name="Oval 173">
            <a:extLst>
              <a:ext uri="{FF2B5EF4-FFF2-40B4-BE49-F238E27FC236}">
                <a16:creationId xmlns:a16="http://schemas.microsoft.com/office/drawing/2014/main" id="{AE2EFC80-5D96-4987-A47D-475CB8BDF8B4}"/>
              </a:ext>
            </a:extLst>
          </p:cNvPr>
          <p:cNvSpPr/>
          <p:nvPr/>
        </p:nvSpPr>
        <p:spPr>
          <a:xfrm>
            <a:off x="10410420" y="5614957"/>
            <a:ext cx="7122263" cy="6567306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E724FD3C-C24A-4906-A7F2-7EC5504B37AC}"/>
              </a:ext>
            </a:extLst>
          </p:cNvPr>
          <p:cNvSpPr/>
          <p:nvPr/>
        </p:nvSpPr>
        <p:spPr>
          <a:xfrm>
            <a:off x="-6170623" y="-6060369"/>
            <a:ext cx="8045792" cy="7016686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176" name="Google Shape;18;p2">
            <a:extLst>
              <a:ext uri="{FF2B5EF4-FFF2-40B4-BE49-F238E27FC236}">
                <a16:creationId xmlns:a16="http://schemas.microsoft.com/office/drawing/2014/main" id="{71288D69-FBBF-4F7A-8AA0-0F261F74A55D}"/>
              </a:ext>
            </a:extLst>
          </p:cNvPr>
          <p:cNvGrpSpPr/>
          <p:nvPr/>
        </p:nvGrpSpPr>
        <p:grpSpPr>
          <a:xfrm>
            <a:off x="10542825" y="551998"/>
            <a:ext cx="1202831" cy="1094449"/>
            <a:chOff x="641925" y="383000"/>
            <a:chExt cx="719750" cy="789225"/>
          </a:xfrm>
        </p:grpSpPr>
        <p:sp>
          <p:nvSpPr>
            <p:cNvPr id="177" name="Google Shape;19;p2">
              <a:extLst>
                <a:ext uri="{FF2B5EF4-FFF2-40B4-BE49-F238E27FC236}">
                  <a16:creationId xmlns:a16="http://schemas.microsoft.com/office/drawing/2014/main" id="{39A25A75-E5F6-4B10-802A-EBF4250351DC}"/>
                </a:ext>
              </a:extLst>
            </p:cNvPr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;p2">
              <a:extLst>
                <a:ext uri="{FF2B5EF4-FFF2-40B4-BE49-F238E27FC236}">
                  <a16:creationId xmlns:a16="http://schemas.microsoft.com/office/drawing/2014/main" id="{2F24F85D-A370-4D9C-BC18-6D785A2B3C10}"/>
                </a:ext>
              </a:extLst>
            </p:cNvPr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1;p2">
              <a:extLst>
                <a:ext uri="{FF2B5EF4-FFF2-40B4-BE49-F238E27FC236}">
                  <a16:creationId xmlns:a16="http://schemas.microsoft.com/office/drawing/2014/main" id="{4BAD2DB9-C700-4B8D-964C-932657E8F25B}"/>
                </a:ext>
              </a:extLst>
            </p:cNvPr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;p2">
              <a:extLst>
                <a:ext uri="{FF2B5EF4-FFF2-40B4-BE49-F238E27FC236}">
                  <a16:creationId xmlns:a16="http://schemas.microsoft.com/office/drawing/2014/main" id="{CE4CD6F9-45E8-4E88-9D83-5D7878A4AD75}"/>
                </a:ext>
              </a:extLst>
            </p:cNvPr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3;p2">
              <a:extLst>
                <a:ext uri="{FF2B5EF4-FFF2-40B4-BE49-F238E27FC236}">
                  <a16:creationId xmlns:a16="http://schemas.microsoft.com/office/drawing/2014/main" id="{660993C1-0CE1-4D57-916E-F7AE3B729852}"/>
                </a:ext>
              </a:extLst>
            </p:cNvPr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4;p2">
              <a:extLst>
                <a:ext uri="{FF2B5EF4-FFF2-40B4-BE49-F238E27FC236}">
                  <a16:creationId xmlns:a16="http://schemas.microsoft.com/office/drawing/2014/main" id="{933D75E8-BB5F-4CBC-AFD0-942D42E13EA9}"/>
                </a:ext>
              </a:extLst>
            </p:cNvPr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;p2">
              <a:extLst>
                <a:ext uri="{FF2B5EF4-FFF2-40B4-BE49-F238E27FC236}">
                  <a16:creationId xmlns:a16="http://schemas.microsoft.com/office/drawing/2014/main" id="{48281126-E892-4919-BA13-80375E2A38D0}"/>
                </a:ext>
              </a:extLst>
            </p:cNvPr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;p2">
              <a:extLst>
                <a:ext uri="{FF2B5EF4-FFF2-40B4-BE49-F238E27FC236}">
                  <a16:creationId xmlns:a16="http://schemas.microsoft.com/office/drawing/2014/main" id="{8D62BC34-2C4F-49A7-A433-10DFEFFC3EC2}"/>
                </a:ext>
              </a:extLst>
            </p:cNvPr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7;p2">
              <a:extLst>
                <a:ext uri="{FF2B5EF4-FFF2-40B4-BE49-F238E27FC236}">
                  <a16:creationId xmlns:a16="http://schemas.microsoft.com/office/drawing/2014/main" id="{CD63D77F-5AE1-4D7A-9171-EE733D081EB2}"/>
                </a:ext>
              </a:extLst>
            </p:cNvPr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8;p2">
              <a:extLst>
                <a:ext uri="{FF2B5EF4-FFF2-40B4-BE49-F238E27FC236}">
                  <a16:creationId xmlns:a16="http://schemas.microsoft.com/office/drawing/2014/main" id="{CDD20EF8-F16E-4039-B6A1-4B334C80CAA7}"/>
                </a:ext>
              </a:extLst>
            </p:cNvPr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;p2">
              <a:extLst>
                <a:ext uri="{FF2B5EF4-FFF2-40B4-BE49-F238E27FC236}">
                  <a16:creationId xmlns:a16="http://schemas.microsoft.com/office/drawing/2014/main" id="{3C0ABBF8-ADD0-490C-9716-B5A8AF887B4A}"/>
                </a:ext>
              </a:extLst>
            </p:cNvPr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;p2">
              <a:extLst>
                <a:ext uri="{FF2B5EF4-FFF2-40B4-BE49-F238E27FC236}">
                  <a16:creationId xmlns:a16="http://schemas.microsoft.com/office/drawing/2014/main" id="{EE0035AB-9B44-4A65-AA46-77BD52F20F85}"/>
                </a:ext>
              </a:extLst>
            </p:cNvPr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1;p2">
              <a:extLst>
                <a:ext uri="{FF2B5EF4-FFF2-40B4-BE49-F238E27FC236}">
                  <a16:creationId xmlns:a16="http://schemas.microsoft.com/office/drawing/2014/main" id="{A5C4693F-5C58-4E01-9847-D361A8E2B0DC}"/>
                </a:ext>
              </a:extLst>
            </p:cNvPr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2;p2">
              <a:extLst>
                <a:ext uri="{FF2B5EF4-FFF2-40B4-BE49-F238E27FC236}">
                  <a16:creationId xmlns:a16="http://schemas.microsoft.com/office/drawing/2014/main" id="{97AF324A-D060-4132-9F71-C3F35CAC2D2B}"/>
                </a:ext>
              </a:extLst>
            </p:cNvPr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3;p2">
              <a:extLst>
                <a:ext uri="{FF2B5EF4-FFF2-40B4-BE49-F238E27FC236}">
                  <a16:creationId xmlns:a16="http://schemas.microsoft.com/office/drawing/2014/main" id="{4AD52D3E-5552-4D8C-937E-4C937A970C61}"/>
                </a:ext>
              </a:extLst>
            </p:cNvPr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;p2">
              <a:extLst>
                <a:ext uri="{FF2B5EF4-FFF2-40B4-BE49-F238E27FC236}">
                  <a16:creationId xmlns:a16="http://schemas.microsoft.com/office/drawing/2014/main" id="{3E1153D5-0604-4DD5-B005-AF64007552D5}"/>
                </a:ext>
              </a:extLst>
            </p:cNvPr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67;p2">
            <a:extLst>
              <a:ext uri="{FF2B5EF4-FFF2-40B4-BE49-F238E27FC236}">
                <a16:creationId xmlns:a16="http://schemas.microsoft.com/office/drawing/2014/main" id="{9D6AAA21-E8F4-41B3-9BDB-D8A098E8E2A8}"/>
              </a:ext>
            </a:extLst>
          </p:cNvPr>
          <p:cNvGrpSpPr/>
          <p:nvPr/>
        </p:nvGrpSpPr>
        <p:grpSpPr>
          <a:xfrm>
            <a:off x="11366580" y="902175"/>
            <a:ext cx="798125" cy="1094450"/>
            <a:chOff x="532675" y="3247050"/>
            <a:chExt cx="798125" cy="1094450"/>
          </a:xfrm>
        </p:grpSpPr>
        <p:sp>
          <p:nvSpPr>
            <p:cNvPr id="194" name="Google Shape;68;p2">
              <a:extLst>
                <a:ext uri="{FF2B5EF4-FFF2-40B4-BE49-F238E27FC236}">
                  <a16:creationId xmlns:a16="http://schemas.microsoft.com/office/drawing/2014/main" id="{43DE049B-DAB6-48E1-AAB7-1645291F5FCC}"/>
                </a:ext>
              </a:extLst>
            </p:cNvPr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9;p2">
              <a:extLst>
                <a:ext uri="{FF2B5EF4-FFF2-40B4-BE49-F238E27FC236}">
                  <a16:creationId xmlns:a16="http://schemas.microsoft.com/office/drawing/2014/main" id="{88108842-2497-4147-8E84-871EC2BF3DC1}"/>
                </a:ext>
              </a:extLst>
            </p:cNvPr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0;p2">
              <a:extLst>
                <a:ext uri="{FF2B5EF4-FFF2-40B4-BE49-F238E27FC236}">
                  <a16:creationId xmlns:a16="http://schemas.microsoft.com/office/drawing/2014/main" id="{49A21BE4-EE22-487A-B1B2-A9DDB5B5C777}"/>
                </a:ext>
              </a:extLst>
            </p:cNvPr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9621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2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01DF833-9863-425F-9594-3E9B21415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14" y="952341"/>
            <a:ext cx="7679810" cy="4321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9689" y="-5303"/>
            <a:ext cx="93153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DB0341"/>
                </a:solidFill>
                <a:latin typeface="iCiel Cadena" panose="02000503000000020004" pitchFamily="50" charset="0"/>
              </a:rPr>
              <a:t>Gióng thẳng hàng các cọc tiêu </a:t>
            </a:r>
          </a:p>
          <a:p>
            <a:pPr algn="ctr"/>
            <a:r>
              <a:rPr lang="en-US" sz="5400">
                <a:solidFill>
                  <a:srgbClr val="DB0341"/>
                </a:solidFill>
                <a:latin typeface="iCiel Cadena" panose="02000503000000020004" pitchFamily="50" charset="0"/>
              </a:rPr>
              <a:t>trên mặt đất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3781419" y="1657350"/>
            <a:ext cx="4318034" cy="6130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13541" y="4950591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4198" y="4627425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2413" y="4144595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36FEEC-DB17-4F16-91C6-53E4677E0C1F}"/>
              </a:ext>
            </a:extLst>
          </p:cNvPr>
          <p:cNvSpPr/>
          <p:nvPr/>
        </p:nvSpPr>
        <p:spPr>
          <a:xfrm>
            <a:off x="-6750286" y="-299145"/>
            <a:ext cx="8045792" cy="7016686"/>
          </a:xfrm>
          <a:prstGeom prst="ellipse">
            <a:avLst/>
          </a:prstGeom>
          <a:solidFill>
            <a:srgbClr val="FF5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Hình chữ nhật: Góc Tròn 39">
            <a:extLst>
              <a:ext uri="{FF2B5EF4-FFF2-40B4-BE49-F238E27FC236}">
                <a16:creationId xmlns:a16="http://schemas.microsoft.com/office/drawing/2014/main" id="{4B9AE5CC-D2B3-49F3-92D5-D56F289800AC}"/>
              </a:ext>
            </a:extLst>
          </p:cNvPr>
          <p:cNvSpPr/>
          <p:nvPr/>
        </p:nvSpPr>
        <p:spPr>
          <a:xfrm>
            <a:off x="889557" y="5741071"/>
            <a:ext cx="10855634" cy="1058860"/>
          </a:xfrm>
          <a:prstGeom prst="roundRect">
            <a:avLst>
              <a:gd name="adj" fmla="val 44186"/>
            </a:avLst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ta thường dùng các cọc tiêu gióng hàng để xác định 3 điểm thẳng hàng trên mặt đất.</a:t>
            </a:r>
          </a:p>
        </p:txBody>
      </p:sp>
    </p:spTree>
    <p:extLst>
      <p:ext uri="{BB962C8B-B14F-4D97-AF65-F5344CB8AC3E}">
        <p14:creationId xmlns:p14="http://schemas.microsoft.com/office/powerpoint/2010/main" val="3167395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ng 3 diem thang hang">
            <a:hlinkClick r:id="" action="ppaction://media"/>
            <a:extLst>
              <a:ext uri="{FF2B5EF4-FFF2-40B4-BE49-F238E27FC236}">
                <a16:creationId xmlns:a16="http://schemas.microsoft.com/office/drawing/2014/main" id="{8B2023F9-10D6-49F5-BD2C-877EC30F5D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69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on a dirt path&#10;&#10;Description automatically generated with medium confidence">
            <a:extLst>
              <a:ext uri="{FF2B5EF4-FFF2-40B4-BE49-F238E27FC236}">
                <a16:creationId xmlns:a16="http://schemas.microsoft.com/office/drawing/2014/main" id="{882E0A54-F697-4F90-9A8B-23D567E99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F784EC-F5FE-479D-9683-D227094FAAB6}"/>
              </a:ext>
            </a:extLst>
          </p:cNvPr>
          <p:cNvGrpSpPr/>
          <p:nvPr/>
        </p:nvGrpSpPr>
        <p:grpSpPr>
          <a:xfrm>
            <a:off x="178905" y="5180211"/>
            <a:ext cx="4123636" cy="1454520"/>
            <a:chOff x="0" y="409428"/>
            <a:chExt cx="4123636" cy="1454520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513406A4-FF22-41EE-A23C-80C30F2F4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334558" y="-925130"/>
              <a:ext cx="1454520" cy="412363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B60B2D-F08A-4565-B3DA-FDA56F2B9EB2}"/>
                </a:ext>
              </a:extLst>
            </p:cNvPr>
            <p:cNvSpPr txBox="1"/>
            <p:nvPr/>
          </p:nvSpPr>
          <p:spPr>
            <a:xfrm>
              <a:off x="913935" y="675023"/>
              <a:ext cx="30941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>
                  <a:solidFill>
                    <a:srgbClr val="DB0341"/>
                  </a:solidFill>
                  <a:latin typeface="iCiel Cadena" panose="02000503000000020004" pitchFamily="50" charset="0"/>
                </a:rPr>
                <a:t>Ứng dụng</a:t>
              </a:r>
            </a:p>
          </p:txBody>
        </p:sp>
      </p:grpSp>
      <p:pic>
        <p:nvPicPr>
          <p:cNvPr id="8" name="Picture 7" descr="A dirt road through a forest&#10;&#10;Description automatically generated with low confidence">
            <a:extLst>
              <a:ext uri="{FF2B5EF4-FFF2-40B4-BE49-F238E27FC236}">
                <a16:creationId xmlns:a16="http://schemas.microsoft.com/office/drawing/2014/main" id="{16D54904-AFD8-47FF-B879-D03C844F9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53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4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351</Words>
  <Application>Microsoft Office PowerPoint</Application>
  <PresentationFormat>Widescreen</PresentationFormat>
  <Paragraphs>80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Times New Roman</vt:lpstr>
      <vt:lpstr>UTM Akashi</vt:lpstr>
      <vt:lpstr>iCiel Cadena</vt:lpstr>
      <vt:lpstr>SVN-Rounded</vt:lpstr>
      <vt:lpstr>Calibri</vt:lpstr>
      <vt:lpstr>UTM Gloria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subject>Toan 4</dc:subject>
  <dc:creator>KTUTS</dc:creator>
  <cp:keywords>YenVu</cp:keywords>
  <cp:lastModifiedBy>Nguyen Huu Hieu</cp:lastModifiedBy>
  <cp:revision>L025</cp:revision>
  <dcterms:created xsi:type="dcterms:W3CDTF">2021-09-20T12:10:15Z</dcterms:created>
  <dcterms:modified xsi:type="dcterms:W3CDTF">2022-03-29T09:59:50Z</dcterms:modified>
  <cp:version>E37</cp:version>
</cp:coreProperties>
</file>