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1" r:id="rId2"/>
    <p:sldId id="267" r:id="rId3"/>
    <p:sldId id="266" r:id="rId4"/>
    <p:sldId id="259" r:id="rId5"/>
    <p:sldId id="268" r:id="rId6"/>
    <p:sldId id="271" r:id="rId7"/>
    <p:sldId id="270" r:id="rId8"/>
    <p:sldId id="262" r:id="rId9"/>
    <p:sldId id="275" r:id="rId10"/>
    <p:sldId id="286" r:id="rId11"/>
    <p:sldId id="284" r:id="rId12"/>
    <p:sldId id="287" r:id="rId13"/>
    <p:sldId id="278" r:id="rId14"/>
    <p:sldId id="285" r:id="rId15"/>
    <p:sldId id="279" r:id="rId16"/>
    <p:sldId id="272" r:id="rId17"/>
    <p:sldId id="274" r:id="rId18"/>
    <p:sldId id="288" r:id="rId19"/>
    <p:sldId id="264" r:id="rId20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4490" autoAdjust="0"/>
  </p:normalViewPr>
  <p:slideViewPr>
    <p:cSldViewPr snapToGrid="0">
      <p:cViewPr varScale="1">
        <p:scale>
          <a:sx n="71" d="100"/>
          <a:sy n="71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2022/3/10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425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3622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41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5" Type="http://schemas.openxmlformats.org/officeDocument/2006/relationships/image" Target="../media/image44.em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 l="-13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B91DEA-C49B-4649-8AAC-D144765F7248}"/>
              </a:ext>
            </a:extLst>
          </p:cNvPr>
          <p:cNvSpPr txBox="1"/>
          <p:nvPr/>
        </p:nvSpPr>
        <p:spPr>
          <a:xfrm>
            <a:off x="1379376" y="5018573"/>
            <a:ext cx="92658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Muốn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ngược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 ta </a:t>
            </a:r>
            <a:r>
              <a:rPr lang="en-US" altLang="en-US" sz="2800" u="sng" dirty="0" err="1">
                <a:latin typeface="UTM Avo" panose="02040603050506020204" pitchFamily="18" charset="0"/>
              </a:rPr>
              <a:t>đảo</a:t>
            </a:r>
            <a:r>
              <a:rPr lang="en-US" altLang="en-US" sz="2800" u="sng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vị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mẫu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370396" y="1090673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370396" y="1097550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980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980525"/>
              </a:xfrm>
              <a:prstGeom prst="rect">
                <a:avLst/>
              </a:prstGeom>
              <a:blipFill>
                <a:blip r:embed="rId3"/>
                <a:stretch>
                  <a:fillRect l="-2281" b="-9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  <a:endParaRPr lang="en-PH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  <a:endParaRPr lang="en-PH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  <a:endParaRPr lang="en-PH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  <a:endParaRPr lang="en-PH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/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blipFill>
                <a:blip r:embed="rId8"/>
                <a:stretch>
                  <a:fillRect l="-33553" r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44231" r="-201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442002" y="489992"/>
            <a:ext cx="124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6">
                <a:extLst>
                  <a:ext uri="{FF2B5EF4-FFF2-40B4-BE49-F238E27FC236}">
                    <a16:creationId xmlns:a16="http://schemas.microsoft.com/office/drawing/2014/main" id="{BF92D1FD-85BD-4CE4-B2E9-CE4A2D38956D}"/>
                  </a:ext>
                </a:extLst>
              </p:cNvPr>
              <p:cNvSpPr txBox="1"/>
              <p:nvPr/>
            </p:nvSpPr>
            <p:spPr>
              <a:xfrm>
                <a:off x="4738554" y="3135820"/>
                <a:ext cx="6451600" cy="2976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giải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</a:p>
              <a:p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 </a:t>
                </a:r>
                <a:endParaRPr kumimoji="1" lang="en-US" altLang="zh-CN" sz="3600" dirty="0">
                  <a:solidFill>
                    <a:srgbClr val="FFFF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  <a:p>
                <a:pPr algn="ctr"/>
                <a:r>
                  <a:rPr kumimoji="1" lang="en-US" altLang="zh-CN" sz="3600" dirty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zh-CN" altLang="en-US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1" lang="zh-CN" altLang="en-US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1" lang="zh-CN" altLang="en-US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(m)</a:t>
                </a:r>
              </a:p>
              <a:p>
                <a:pPr algn="ctr"/>
                <a:r>
                  <a:rPr kumimoji="1" lang="en-US" altLang="zh-CN" sz="3600" dirty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                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Đáp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600" dirty="0" smtClean="0">
                    <a:solidFill>
                      <a:srgbClr val="FFFF00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</m:oMath>
                </a14:m>
                <a:endParaRPr kumimoji="1" lang="zh-CN" altLang="en-US" sz="3600" dirty="0">
                  <a:solidFill>
                    <a:srgbClr val="FFFF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>
          <p:sp>
            <p:nvSpPr>
              <p:cNvPr id="16" name="文本框 6">
                <a:extLst>
                  <a:ext uri="{FF2B5EF4-FFF2-40B4-BE49-F238E27FC236}">
                    <a16:creationId xmlns:a16="http://schemas.microsoft.com/office/drawing/2014/main" id="{BF92D1FD-85BD-4CE4-B2E9-CE4A2D389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554" y="3135820"/>
                <a:ext cx="6451600" cy="2976712"/>
              </a:xfrm>
              <a:prstGeom prst="rect">
                <a:avLst/>
              </a:prstGeom>
              <a:blipFill>
                <a:blip r:embed="rId4"/>
                <a:stretch>
                  <a:fillRect l="-2833" t="-3067" b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89EE6609-A9BD-451C-BD8B-2BF89052DB6E}"/>
                  </a:ext>
                </a:extLst>
              </p:cNvPr>
              <p:cNvSpPr txBox="1"/>
              <p:nvPr/>
            </p:nvSpPr>
            <p:spPr>
              <a:xfrm>
                <a:off x="2373078" y="1267103"/>
                <a:ext cx="8729275" cy="186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Một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m2,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m.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360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dirty="0" err="1" smtClean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36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kumimoji="1"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89EE6609-A9BD-451C-BD8B-2BF89052D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78" y="1267103"/>
                <a:ext cx="8729275" cy="1868717"/>
              </a:xfrm>
              <a:prstGeom prst="rect">
                <a:avLst/>
              </a:prstGeom>
              <a:blipFill>
                <a:blip r:embed="rId5"/>
                <a:stretch>
                  <a:fillRect l="-2095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/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/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blipFill>
                <a:blip r:embed="rId6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4430F5-BB68-45A1-9D78-4174895CC12C}"/>
              </a:ext>
            </a:extLst>
          </p:cNvPr>
          <p:cNvSpPr txBox="1"/>
          <p:nvPr/>
        </p:nvSpPr>
        <p:spPr>
          <a:xfrm>
            <a:off x="4882562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E26C9-7ED5-461B-9207-D4FB2966521F}"/>
              </a:ext>
            </a:extLst>
          </p:cNvPr>
          <p:cNvSpPr txBox="1"/>
          <p:nvPr/>
        </p:nvSpPr>
        <p:spPr>
          <a:xfrm>
            <a:off x="7425906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/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7779FDD-AEB4-4F7F-9A61-49337DD948B3}"/>
              </a:ext>
            </a:extLst>
          </p:cNvPr>
          <p:cNvSpPr txBox="1"/>
          <p:nvPr/>
        </p:nvSpPr>
        <p:spPr>
          <a:xfrm>
            <a:off x="8865009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  <a:blipFill>
                <a:blip r:embed="rId4"/>
                <a:stretch>
                  <a:fillRect l="-1675" r="-2632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  <a:r>
              <a:rPr lang="en-US" altLang="en-US" sz="4000" b="1" baseline="300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C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solidFill>
                <a:srgbClr val="FFCCF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dirty="0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dirty="0">
              <a:solidFill>
                <a:srgbClr val="FFCC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blipFill>
                <a:blip r:embed="rId10"/>
                <a:stretch>
                  <a:fillRect l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blipFill>
                <a:blip r:embed="rId8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224BCF5-D5E8-4607-9AEE-190CA4A97BB9}"/>
              </a:ext>
            </a:extLst>
          </p:cNvPr>
          <p:cNvSpPr txBox="1"/>
          <p:nvPr/>
        </p:nvSpPr>
        <p:spPr>
          <a:xfrm>
            <a:off x="9139584" y="1756879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blipFill>
                <a:blip r:embed="rId9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1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2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lang="zh-CN" altLang="en-US" sz="32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7390D-27D2-42CE-8D88-3B7C6F0BFBB5}"/>
              </a:ext>
            </a:extLst>
          </p:cNvPr>
          <p:cNvGrpSpPr/>
          <p:nvPr/>
        </p:nvGrpSpPr>
        <p:grpSpPr>
          <a:xfrm>
            <a:off x="7928778" y="207693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1015</Words>
  <Application>Microsoft Office PowerPoint</Application>
  <PresentationFormat>Widescreen</PresentationFormat>
  <Paragraphs>198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UTM Avo</vt:lpstr>
      <vt:lpstr>Arial</vt:lpstr>
      <vt:lpstr>字魂59号-创粗黑</vt:lpstr>
      <vt:lpstr>Cambria Math</vt:lpstr>
      <vt:lpstr>UVN Bach Dang Nang</vt:lpstr>
      <vt:lpstr>UTM Showcard</vt:lpstr>
      <vt:lpstr>Times New Roman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MTC</cp:lastModifiedBy>
  <cp:revision>38</cp:revision>
  <dcterms:created xsi:type="dcterms:W3CDTF">2017-08-18T03:02:00Z</dcterms:created>
  <dcterms:modified xsi:type="dcterms:W3CDTF">2022-03-10T15:22:59Z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