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303" r:id="rId2"/>
    <p:sldId id="306" r:id="rId3"/>
    <p:sldId id="318" r:id="rId4"/>
    <p:sldId id="280" r:id="rId5"/>
    <p:sldId id="314" r:id="rId6"/>
    <p:sldId id="315" r:id="rId7"/>
    <p:sldId id="316" r:id="rId8"/>
    <p:sldId id="317" r:id="rId9"/>
    <p:sldId id="313" r:id="rId10"/>
    <p:sldId id="305" r:id="rId11"/>
    <p:sldId id="296" r:id="rId12"/>
    <p:sldId id="262" r:id="rId13"/>
    <p:sldId id="312" r:id="rId14"/>
    <p:sldId id="319" r:id="rId15"/>
    <p:sldId id="320" r:id="rId16"/>
    <p:sldId id="301" r:id="rId17"/>
    <p:sldId id="302" r:id="rId18"/>
    <p:sldId id="321" r:id="rId19"/>
    <p:sldId id="322" r:id="rId20"/>
    <p:sldId id="323" r:id="rId21"/>
    <p:sldId id="325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DF3"/>
    <a:srgbClr val="A5E2F5"/>
    <a:srgbClr val="B0E5F6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>
        <p:scale>
          <a:sx n="66" d="100"/>
          <a:sy n="66" d="100"/>
        </p:scale>
        <p:origin x="7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1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4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4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9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1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9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9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5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1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6.png"/><Relationship Id="rId5" Type="http://schemas.openxmlformats.org/officeDocument/2006/relationships/image" Target="../media/image10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4.png"/><Relationship Id="rId5" Type="http://schemas.openxmlformats.org/officeDocument/2006/relationships/image" Target="../media/image5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2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9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A5E2F5"/>
                </a:solidFill>
                <a:latin typeface="#9Slide05 Bellissima Script Pro" panose="02000505000000020002" pitchFamily="2" charset="0"/>
              </a:rPr>
              <a:t>Ktuts</a:t>
            </a:r>
            <a:endParaRPr lang="en-US" sz="15000" b="1" dirty="0">
              <a:solidFill>
                <a:srgbClr val="A5E2F5"/>
              </a:solidFill>
              <a:latin typeface="#9Slide05 Bellissima Script Pro" panose="02000505000000020002" pitchFamily="2" charset="0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/>
                <a:stretch>
                  <a:fillRect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04682" y="1208093"/>
            <a:ext cx="4943341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2: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046491" y="2320592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4201" y="4284413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/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3: </a:t>
            </a:r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Tìm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Dặn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dò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Toa</a:t>
              </a:r>
              <a:endParaRPr lang="zh-CN" altLang="en-US" sz="4800" dirty="0"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tàu</a:t>
              </a:r>
              <a:endParaRPr lang="zh-CN" altLang="en-US" sz="4800" dirty="0"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bí</a:t>
              </a:r>
              <a:endParaRPr lang="zh-CN" altLang="en-US" sz="4800" dirty="0"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Ẩn</a:t>
              </a:r>
              <a:endParaRPr lang="zh-CN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0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Luyện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tập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613</TotalTime>
  <Words>358</Words>
  <Application>Microsoft Office PowerPoint</Application>
  <PresentationFormat>Widescreen</PresentationFormat>
  <Paragraphs>117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#9Slide05 Bellissima Script Pro</vt:lpstr>
      <vt:lpstr>Arial</vt:lpstr>
      <vt:lpstr>Bahiana</vt:lpstr>
      <vt:lpstr>Cambria Math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PHAN HOÀNG PHƯỚC HẠNH</cp:lastModifiedBy>
  <cp:revision>117</cp:revision>
  <dcterms:created xsi:type="dcterms:W3CDTF">2017-08-18T03:02:00Z</dcterms:created>
  <dcterms:modified xsi:type="dcterms:W3CDTF">2022-02-13T14:19:50Z</dcterms:modified>
  <cp:version>J38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